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1"/>
  </p:notesMasterIdLst>
  <p:handoutMasterIdLst>
    <p:handoutMasterId r:id="rId172"/>
  </p:handoutMasterIdLst>
  <p:sldIdLst>
    <p:sldId id="736" r:id="rId2"/>
    <p:sldId id="760" r:id="rId3"/>
    <p:sldId id="1128" r:id="rId4"/>
    <p:sldId id="1273" r:id="rId5"/>
    <p:sldId id="1231" r:id="rId6"/>
    <p:sldId id="1232" r:id="rId7"/>
    <p:sldId id="1233" r:id="rId8"/>
    <p:sldId id="929" r:id="rId9"/>
    <p:sldId id="931" r:id="rId10"/>
    <p:sldId id="1234" r:id="rId11"/>
    <p:sldId id="950" r:id="rId12"/>
    <p:sldId id="952" r:id="rId13"/>
    <p:sldId id="954" r:id="rId14"/>
    <p:sldId id="966" r:id="rId15"/>
    <p:sldId id="965" r:id="rId16"/>
    <p:sldId id="959" r:id="rId17"/>
    <p:sldId id="989" r:id="rId18"/>
    <p:sldId id="979" r:id="rId19"/>
    <p:sldId id="975" r:id="rId20"/>
    <p:sldId id="976" r:id="rId21"/>
    <p:sldId id="977" r:id="rId22"/>
    <p:sldId id="1072" r:id="rId23"/>
    <p:sldId id="1132" r:id="rId24"/>
    <p:sldId id="1133" r:id="rId25"/>
    <p:sldId id="980" r:id="rId26"/>
    <p:sldId id="983" r:id="rId27"/>
    <p:sldId id="1130" r:id="rId28"/>
    <p:sldId id="981" r:id="rId29"/>
    <p:sldId id="1028" r:id="rId30"/>
    <p:sldId id="1131" r:id="rId31"/>
    <p:sldId id="1058" r:id="rId32"/>
    <p:sldId id="1019" r:id="rId33"/>
    <p:sldId id="1021" r:id="rId34"/>
    <p:sldId id="1022" r:id="rId35"/>
    <p:sldId id="1024" r:id="rId36"/>
    <p:sldId id="1025" r:id="rId37"/>
    <p:sldId id="1026" r:id="rId38"/>
    <p:sldId id="1027" r:id="rId39"/>
    <p:sldId id="1030" r:id="rId40"/>
    <p:sldId id="1023" r:id="rId41"/>
    <p:sldId id="1032" r:id="rId42"/>
    <p:sldId id="1033" r:id="rId43"/>
    <p:sldId id="1034" r:id="rId44"/>
    <p:sldId id="1102" r:id="rId45"/>
    <p:sldId id="1134" r:id="rId46"/>
    <p:sldId id="1202" r:id="rId47"/>
    <p:sldId id="1203" r:id="rId48"/>
    <p:sldId id="1164" r:id="rId49"/>
    <p:sldId id="1165" r:id="rId50"/>
    <p:sldId id="332" r:id="rId51"/>
    <p:sldId id="927" r:id="rId52"/>
    <p:sldId id="333" r:id="rId53"/>
    <p:sldId id="334" r:id="rId54"/>
    <p:sldId id="335" r:id="rId55"/>
    <p:sldId id="336" r:id="rId56"/>
    <p:sldId id="1073" r:id="rId57"/>
    <p:sldId id="337" r:id="rId58"/>
    <p:sldId id="567" r:id="rId59"/>
    <p:sldId id="402" r:id="rId60"/>
    <p:sldId id="341" r:id="rId61"/>
    <p:sldId id="597" r:id="rId62"/>
    <p:sldId id="685" r:id="rId63"/>
    <p:sldId id="932" r:id="rId64"/>
    <p:sldId id="928" r:id="rId65"/>
    <p:sldId id="1252" r:id="rId66"/>
    <p:sldId id="1174" r:id="rId67"/>
    <p:sldId id="1135" r:id="rId68"/>
    <p:sldId id="1204" r:id="rId69"/>
    <p:sldId id="1194" r:id="rId70"/>
    <p:sldId id="1083" r:id="rId71"/>
    <p:sldId id="343" r:id="rId72"/>
    <p:sldId id="344" r:id="rId73"/>
    <p:sldId id="345" r:id="rId74"/>
    <p:sldId id="346" r:id="rId75"/>
    <p:sldId id="347" r:id="rId76"/>
    <p:sldId id="936" r:id="rId77"/>
    <p:sldId id="937" r:id="rId78"/>
    <p:sldId id="938" r:id="rId79"/>
    <p:sldId id="939" r:id="rId80"/>
    <p:sldId id="349" r:id="rId81"/>
    <p:sldId id="350" r:id="rId82"/>
    <p:sldId id="351" r:id="rId83"/>
    <p:sldId id="352" r:id="rId84"/>
    <p:sldId id="596" r:id="rId85"/>
    <p:sldId id="598" r:id="rId86"/>
    <p:sldId id="813" r:id="rId87"/>
    <p:sldId id="1120" r:id="rId88"/>
    <p:sldId id="1121" r:id="rId89"/>
    <p:sldId id="1123" r:id="rId90"/>
    <p:sldId id="1124" r:id="rId91"/>
    <p:sldId id="1253" r:id="rId92"/>
    <p:sldId id="1176" r:id="rId93"/>
    <p:sldId id="1137" r:id="rId94"/>
    <p:sldId id="1207" r:id="rId95"/>
    <p:sldId id="1206" r:id="rId96"/>
    <p:sldId id="1084" r:id="rId97"/>
    <p:sldId id="987" r:id="rId98"/>
    <p:sldId id="822" r:id="rId99"/>
    <p:sldId id="828" r:id="rId100"/>
    <p:sldId id="1075" r:id="rId101"/>
    <p:sldId id="1076" r:id="rId102"/>
    <p:sldId id="1254" r:id="rId103"/>
    <p:sldId id="1177" r:id="rId104"/>
    <p:sldId id="1138" r:id="rId105"/>
    <p:sldId id="1210" r:id="rId106"/>
    <p:sldId id="1209" r:id="rId107"/>
    <p:sldId id="1085" r:id="rId108"/>
    <p:sldId id="882" r:id="rId109"/>
    <p:sldId id="1223" r:id="rId110"/>
    <p:sldId id="1178" r:id="rId111"/>
    <p:sldId id="1179" r:id="rId112"/>
    <p:sldId id="1180" r:id="rId113"/>
    <p:sldId id="1065" r:id="rId114"/>
    <p:sldId id="1181" r:id="rId115"/>
    <p:sldId id="1182" r:id="rId116"/>
    <p:sldId id="1183" r:id="rId117"/>
    <p:sldId id="1184" r:id="rId118"/>
    <p:sldId id="1185" r:id="rId119"/>
    <p:sldId id="1186" r:id="rId120"/>
    <p:sldId id="1271" r:id="rId121"/>
    <p:sldId id="737" r:id="rId122"/>
    <p:sldId id="698" r:id="rId123"/>
    <p:sldId id="1255" r:id="rId124"/>
    <p:sldId id="1172" r:id="rId125"/>
    <p:sldId id="1110" r:id="rId126"/>
    <p:sldId id="1217" r:id="rId127"/>
    <p:sldId id="1215" r:id="rId128"/>
    <p:sldId id="1086" r:id="rId129"/>
    <p:sldId id="1011" r:id="rId130"/>
    <p:sldId id="1012" r:id="rId131"/>
    <p:sldId id="1235" r:id="rId132"/>
    <p:sldId id="1236" r:id="rId133"/>
    <p:sldId id="1237" r:id="rId134"/>
    <p:sldId id="1238" r:id="rId135"/>
    <p:sldId id="1047" r:id="rId136"/>
    <p:sldId id="1051" r:id="rId137"/>
    <p:sldId id="1239" r:id="rId138"/>
    <p:sldId id="1039" r:id="rId139"/>
    <p:sldId id="1080" r:id="rId140"/>
    <p:sldId id="1081" r:id="rId141"/>
    <p:sldId id="1256" r:id="rId142"/>
    <p:sldId id="1173" r:id="rId143"/>
    <p:sldId id="1161" r:id="rId144"/>
    <p:sldId id="1240" r:id="rId145"/>
    <p:sldId id="1140" r:id="rId146"/>
    <p:sldId id="864" r:id="rId147"/>
    <p:sldId id="865" r:id="rId148"/>
    <p:sldId id="1090" r:id="rId149"/>
    <p:sldId id="1247" r:id="rId150"/>
    <p:sldId id="867" r:id="rId151"/>
    <p:sldId id="1089" r:id="rId152"/>
    <p:sldId id="1274" r:id="rId153"/>
    <p:sldId id="1275" r:id="rId154"/>
    <p:sldId id="1276" r:id="rId155"/>
    <p:sldId id="1277" r:id="rId156"/>
    <p:sldId id="1278" r:id="rId157"/>
    <p:sldId id="1272" r:id="rId158"/>
    <p:sldId id="1141" r:id="rId159"/>
    <p:sldId id="1163" r:id="rId160"/>
    <p:sldId id="1268" r:id="rId161"/>
    <p:sldId id="1249" r:id="rId162"/>
    <p:sldId id="1095" r:id="rId163"/>
    <p:sldId id="1097" r:id="rId164"/>
    <p:sldId id="1269" r:id="rId165"/>
    <p:sldId id="1264" r:id="rId166"/>
    <p:sldId id="1200" r:id="rId167"/>
    <p:sldId id="1270" r:id="rId168"/>
    <p:sldId id="824" r:id="rId169"/>
    <p:sldId id="953" r:id="rId17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0466A4"/>
    <a:srgbClr val="BC8F00"/>
    <a:srgbClr val="F4B488"/>
    <a:srgbClr val="C7A1E3"/>
    <a:srgbClr val="7030A0"/>
    <a:srgbClr val="909090"/>
    <a:srgbClr val="BF9000"/>
    <a:srgbClr val="B7D1FF"/>
    <a:srgbClr val="EFB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11514-E975-48B4-8F62-EF3BA063D977}" v="3" dt="2019-12-20T13:20:22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713" autoAdjust="0"/>
    <p:restoredTop sz="93997" autoAdjust="0"/>
  </p:normalViewPr>
  <p:slideViewPr>
    <p:cSldViewPr snapToGrid="0">
      <p:cViewPr>
        <p:scale>
          <a:sx n="66" d="100"/>
          <a:sy n="66" d="100"/>
        </p:scale>
        <p:origin x="1128" y="64"/>
      </p:cViewPr>
      <p:guideLst/>
    </p:cSldViewPr>
  </p:slideViewPr>
  <p:outlineViewPr>
    <p:cViewPr>
      <p:scale>
        <a:sx n="33" d="100"/>
        <a:sy n="33" d="100"/>
      </p:scale>
      <p:origin x="0" y="-229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65572"/>
    </p:cViewPr>
  </p:sorter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microsoft.com/office/2016/11/relationships/changesInfo" Target="changesInfos/changesInfo1.xml"/><Relationship Id="rId172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Young" userId="e0e1e8e2-5a12-4c7e-b5f3-5c8441737fb0" providerId="ADAL" clId="{B988E7FA-A18F-498E-AABC-397B406F8D5F}"/>
    <pc:docChg chg="addSld delSld modSld sldOrd">
      <pc:chgData name="Rob Young" userId="e0e1e8e2-5a12-4c7e-b5f3-5c8441737fb0" providerId="ADAL" clId="{B988E7FA-A18F-498E-AABC-397B406F8D5F}" dt="2019-11-05T01:01:37.541" v="181" actId="20577"/>
      <pc:docMkLst>
        <pc:docMk/>
      </pc:docMkLst>
      <pc:sldChg chg="add">
        <pc:chgData name="Rob Young" userId="e0e1e8e2-5a12-4c7e-b5f3-5c8441737fb0" providerId="ADAL" clId="{B988E7FA-A18F-498E-AABC-397B406F8D5F}" dt="2019-10-24T11:17:50.987" v="22"/>
        <pc:sldMkLst>
          <pc:docMk/>
          <pc:sldMk cId="2813076009" sldId="332"/>
        </pc:sldMkLst>
      </pc:sldChg>
      <pc:sldChg chg="add">
        <pc:chgData name="Rob Young" userId="e0e1e8e2-5a12-4c7e-b5f3-5c8441737fb0" providerId="ADAL" clId="{B988E7FA-A18F-498E-AABC-397B406F8D5F}" dt="2019-10-24T11:17:50.987" v="22"/>
        <pc:sldMkLst>
          <pc:docMk/>
          <pc:sldMk cId="159319111" sldId="333"/>
        </pc:sldMkLst>
      </pc:sldChg>
      <pc:sldChg chg="add">
        <pc:chgData name="Rob Young" userId="e0e1e8e2-5a12-4c7e-b5f3-5c8441737fb0" providerId="ADAL" clId="{B988E7FA-A18F-498E-AABC-397B406F8D5F}" dt="2019-10-24T11:17:50.987" v="22"/>
        <pc:sldMkLst>
          <pc:docMk/>
          <pc:sldMk cId="3552468398" sldId="334"/>
        </pc:sldMkLst>
      </pc:sldChg>
      <pc:sldChg chg="add">
        <pc:chgData name="Rob Young" userId="e0e1e8e2-5a12-4c7e-b5f3-5c8441737fb0" providerId="ADAL" clId="{B988E7FA-A18F-498E-AABC-397B406F8D5F}" dt="2019-10-24T11:17:50.987" v="22"/>
        <pc:sldMkLst>
          <pc:docMk/>
          <pc:sldMk cId="10358079" sldId="335"/>
        </pc:sldMkLst>
      </pc:sldChg>
      <pc:sldChg chg="add">
        <pc:chgData name="Rob Young" userId="e0e1e8e2-5a12-4c7e-b5f3-5c8441737fb0" providerId="ADAL" clId="{B988E7FA-A18F-498E-AABC-397B406F8D5F}" dt="2019-10-24T11:17:50.987" v="22"/>
        <pc:sldMkLst>
          <pc:docMk/>
          <pc:sldMk cId="2614241966" sldId="336"/>
        </pc:sldMkLst>
      </pc:sldChg>
      <pc:sldChg chg="add">
        <pc:chgData name="Rob Young" userId="e0e1e8e2-5a12-4c7e-b5f3-5c8441737fb0" providerId="ADAL" clId="{B988E7FA-A18F-498E-AABC-397B406F8D5F}" dt="2019-10-24T11:17:50.987" v="22"/>
        <pc:sldMkLst>
          <pc:docMk/>
          <pc:sldMk cId="2747393770" sldId="337"/>
        </pc:sldMkLst>
      </pc:sldChg>
      <pc:sldChg chg="add">
        <pc:chgData name="Rob Young" userId="e0e1e8e2-5a12-4c7e-b5f3-5c8441737fb0" providerId="ADAL" clId="{B988E7FA-A18F-498E-AABC-397B406F8D5F}" dt="2019-10-24T11:17:50.987" v="22"/>
        <pc:sldMkLst>
          <pc:docMk/>
          <pc:sldMk cId="669729208" sldId="341"/>
        </pc:sldMkLst>
      </pc:sldChg>
      <pc:sldChg chg="add">
        <pc:chgData name="Rob Young" userId="e0e1e8e2-5a12-4c7e-b5f3-5c8441737fb0" providerId="ADAL" clId="{B988E7FA-A18F-498E-AABC-397B406F8D5F}" dt="2019-10-24T11:22:08.840" v="45"/>
        <pc:sldMkLst>
          <pc:docMk/>
          <pc:sldMk cId="1245163630" sldId="343"/>
        </pc:sldMkLst>
      </pc:sldChg>
      <pc:sldChg chg="add">
        <pc:chgData name="Rob Young" userId="e0e1e8e2-5a12-4c7e-b5f3-5c8441737fb0" providerId="ADAL" clId="{B988E7FA-A18F-498E-AABC-397B406F8D5F}" dt="2019-10-24T11:22:08.840" v="45"/>
        <pc:sldMkLst>
          <pc:docMk/>
          <pc:sldMk cId="3371367532" sldId="344"/>
        </pc:sldMkLst>
      </pc:sldChg>
      <pc:sldChg chg="add">
        <pc:chgData name="Rob Young" userId="e0e1e8e2-5a12-4c7e-b5f3-5c8441737fb0" providerId="ADAL" clId="{B988E7FA-A18F-498E-AABC-397B406F8D5F}" dt="2019-10-24T11:22:08.840" v="45"/>
        <pc:sldMkLst>
          <pc:docMk/>
          <pc:sldMk cId="1500686047" sldId="345"/>
        </pc:sldMkLst>
      </pc:sldChg>
      <pc:sldChg chg="add">
        <pc:chgData name="Rob Young" userId="e0e1e8e2-5a12-4c7e-b5f3-5c8441737fb0" providerId="ADAL" clId="{B988E7FA-A18F-498E-AABC-397B406F8D5F}" dt="2019-10-24T11:22:08.840" v="45"/>
        <pc:sldMkLst>
          <pc:docMk/>
          <pc:sldMk cId="1214900114" sldId="346"/>
        </pc:sldMkLst>
      </pc:sldChg>
      <pc:sldChg chg="add">
        <pc:chgData name="Rob Young" userId="e0e1e8e2-5a12-4c7e-b5f3-5c8441737fb0" providerId="ADAL" clId="{B988E7FA-A18F-498E-AABC-397B406F8D5F}" dt="2019-10-24T11:22:08.840" v="45"/>
        <pc:sldMkLst>
          <pc:docMk/>
          <pc:sldMk cId="1051434572" sldId="347"/>
        </pc:sldMkLst>
      </pc:sldChg>
      <pc:sldChg chg="add">
        <pc:chgData name="Rob Young" userId="e0e1e8e2-5a12-4c7e-b5f3-5c8441737fb0" providerId="ADAL" clId="{B988E7FA-A18F-498E-AABC-397B406F8D5F}" dt="2019-10-24T11:22:08.840" v="45"/>
        <pc:sldMkLst>
          <pc:docMk/>
          <pc:sldMk cId="2405386659" sldId="349"/>
        </pc:sldMkLst>
      </pc:sldChg>
      <pc:sldChg chg="add">
        <pc:chgData name="Rob Young" userId="e0e1e8e2-5a12-4c7e-b5f3-5c8441737fb0" providerId="ADAL" clId="{B988E7FA-A18F-498E-AABC-397B406F8D5F}" dt="2019-10-24T11:22:08.840" v="45"/>
        <pc:sldMkLst>
          <pc:docMk/>
          <pc:sldMk cId="3676225607" sldId="350"/>
        </pc:sldMkLst>
      </pc:sldChg>
      <pc:sldChg chg="add">
        <pc:chgData name="Rob Young" userId="e0e1e8e2-5a12-4c7e-b5f3-5c8441737fb0" providerId="ADAL" clId="{B988E7FA-A18F-498E-AABC-397B406F8D5F}" dt="2019-10-24T11:22:08.840" v="45"/>
        <pc:sldMkLst>
          <pc:docMk/>
          <pc:sldMk cId="2707856702" sldId="351"/>
        </pc:sldMkLst>
      </pc:sldChg>
      <pc:sldChg chg="add">
        <pc:chgData name="Rob Young" userId="e0e1e8e2-5a12-4c7e-b5f3-5c8441737fb0" providerId="ADAL" clId="{B988E7FA-A18F-498E-AABC-397B406F8D5F}" dt="2019-10-24T11:22:08.840" v="45"/>
        <pc:sldMkLst>
          <pc:docMk/>
          <pc:sldMk cId="799422069" sldId="352"/>
        </pc:sldMkLst>
      </pc:sldChg>
      <pc:sldChg chg="add">
        <pc:chgData name="Rob Young" userId="e0e1e8e2-5a12-4c7e-b5f3-5c8441737fb0" providerId="ADAL" clId="{B988E7FA-A18F-498E-AABC-397B406F8D5F}" dt="2019-10-24T11:17:50.987" v="22"/>
        <pc:sldMkLst>
          <pc:docMk/>
          <pc:sldMk cId="1464238570" sldId="402"/>
        </pc:sldMkLst>
      </pc:sldChg>
      <pc:sldChg chg="add">
        <pc:chgData name="Rob Young" userId="e0e1e8e2-5a12-4c7e-b5f3-5c8441737fb0" providerId="ADAL" clId="{B988E7FA-A18F-498E-AABC-397B406F8D5F}" dt="2019-10-24T11:17:50.987" v="22"/>
        <pc:sldMkLst>
          <pc:docMk/>
          <pc:sldMk cId="856413613" sldId="567"/>
        </pc:sldMkLst>
      </pc:sldChg>
      <pc:sldChg chg="add">
        <pc:chgData name="Rob Young" userId="e0e1e8e2-5a12-4c7e-b5f3-5c8441737fb0" providerId="ADAL" clId="{B988E7FA-A18F-498E-AABC-397B406F8D5F}" dt="2019-10-24T11:22:08.840" v="45"/>
        <pc:sldMkLst>
          <pc:docMk/>
          <pc:sldMk cId="1083163612" sldId="596"/>
        </pc:sldMkLst>
      </pc:sldChg>
      <pc:sldChg chg="add">
        <pc:chgData name="Rob Young" userId="e0e1e8e2-5a12-4c7e-b5f3-5c8441737fb0" providerId="ADAL" clId="{B988E7FA-A18F-498E-AABC-397B406F8D5F}" dt="2019-10-24T11:17:50.987" v="22"/>
        <pc:sldMkLst>
          <pc:docMk/>
          <pc:sldMk cId="444952785" sldId="597"/>
        </pc:sldMkLst>
      </pc:sldChg>
      <pc:sldChg chg="add">
        <pc:chgData name="Rob Young" userId="e0e1e8e2-5a12-4c7e-b5f3-5c8441737fb0" providerId="ADAL" clId="{B988E7FA-A18F-498E-AABC-397B406F8D5F}" dt="2019-10-24T11:22:08.840" v="45"/>
        <pc:sldMkLst>
          <pc:docMk/>
          <pc:sldMk cId="648383646" sldId="598"/>
        </pc:sldMkLst>
      </pc:sldChg>
      <pc:sldChg chg="add">
        <pc:chgData name="Rob Young" userId="e0e1e8e2-5a12-4c7e-b5f3-5c8441737fb0" providerId="ADAL" clId="{B988E7FA-A18F-498E-AABC-397B406F8D5F}" dt="2019-10-24T11:17:50.987" v="22"/>
        <pc:sldMkLst>
          <pc:docMk/>
          <pc:sldMk cId="3969744702" sldId="685"/>
        </pc:sldMkLst>
      </pc:sldChg>
      <pc:sldChg chg="add">
        <pc:chgData name="Rob Young" userId="e0e1e8e2-5a12-4c7e-b5f3-5c8441737fb0" providerId="ADAL" clId="{B988E7FA-A18F-498E-AABC-397B406F8D5F}" dt="2019-10-24T11:25:06.065" v="74"/>
        <pc:sldMkLst>
          <pc:docMk/>
          <pc:sldMk cId="456592528" sldId="698"/>
        </pc:sldMkLst>
      </pc:sldChg>
      <pc:sldChg chg="modSp">
        <pc:chgData name="Rob Young" userId="e0e1e8e2-5a12-4c7e-b5f3-5c8441737fb0" providerId="ADAL" clId="{B988E7FA-A18F-498E-AABC-397B406F8D5F}" dt="2019-11-05T01:01:37.541" v="181" actId="20577"/>
        <pc:sldMkLst>
          <pc:docMk/>
          <pc:sldMk cId="1245297933" sldId="736"/>
        </pc:sldMkLst>
        <pc:spChg chg="mod">
          <ac:chgData name="Rob Young" userId="e0e1e8e2-5a12-4c7e-b5f3-5c8441737fb0" providerId="ADAL" clId="{B988E7FA-A18F-498E-AABC-397B406F8D5F}" dt="2019-11-05T01:01:37.541" v="181" actId="20577"/>
          <ac:spMkLst>
            <pc:docMk/>
            <pc:sldMk cId="1245297933" sldId="736"/>
            <ac:spMk id="4" creationId="{42BB0FF4-1718-46F4-8E94-288C2DB3BE5B}"/>
          </ac:spMkLst>
        </pc:spChg>
      </pc:sldChg>
      <pc:sldChg chg="add">
        <pc:chgData name="Rob Young" userId="e0e1e8e2-5a12-4c7e-b5f3-5c8441737fb0" providerId="ADAL" clId="{B988E7FA-A18F-498E-AABC-397B406F8D5F}" dt="2019-10-24T11:25:06.065" v="74"/>
        <pc:sldMkLst>
          <pc:docMk/>
          <pc:sldMk cId="408078502" sldId="737"/>
        </pc:sldMkLst>
      </pc:sldChg>
      <pc:sldChg chg="add del">
        <pc:chgData name="Rob Young" userId="e0e1e8e2-5a12-4c7e-b5f3-5c8441737fb0" providerId="ADAL" clId="{B988E7FA-A18F-498E-AABC-397B406F8D5F}" dt="2019-10-24T11:22:08.840" v="45"/>
        <pc:sldMkLst>
          <pc:docMk/>
          <pc:sldMk cId="896068297" sldId="813"/>
        </pc:sldMkLst>
      </pc:sldChg>
      <pc:sldChg chg="add del">
        <pc:chgData name="Rob Young" userId="e0e1e8e2-5a12-4c7e-b5f3-5c8441737fb0" providerId="ADAL" clId="{B988E7FA-A18F-498E-AABC-397B406F8D5F}" dt="2019-10-24T11:24:22.812" v="55"/>
        <pc:sldMkLst>
          <pc:docMk/>
          <pc:sldMk cId="1899147331" sldId="828"/>
        </pc:sldMkLst>
      </pc:sldChg>
      <pc:sldChg chg="add">
        <pc:chgData name="Rob Young" userId="e0e1e8e2-5a12-4c7e-b5f3-5c8441737fb0" providerId="ADAL" clId="{B988E7FA-A18F-498E-AABC-397B406F8D5F}" dt="2019-10-24T11:28:48.856" v="97"/>
        <pc:sldMkLst>
          <pc:docMk/>
          <pc:sldMk cId="1367063467" sldId="864"/>
        </pc:sldMkLst>
      </pc:sldChg>
      <pc:sldChg chg="add">
        <pc:chgData name="Rob Young" userId="e0e1e8e2-5a12-4c7e-b5f3-5c8441737fb0" providerId="ADAL" clId="{B988E7FA-A18F-498E-AABC-397B406F8D5F}" dt="2019-10-24T11:28:48.856" v="97"/>
        <pc:sldMkLst>
          <pc:docMk/>
          <pc:sldMk cId="1252344984" sldId="865"/>
        </pc:sldMkLst>
      </pc:sldChg>
      <pc:sldChg chg="add">
        <pc:chgData name="Rob Young" userId="e0e1e8e2-5a12-4c7e-b5f3-5c8441737fb0" providerId="ADAL" clId="{B988E7FA-A18F-498E-AABC-397B406F8D5F}" dt="2019-10-24T11:28:48.856" v="97"/>
        <pc:sldMkLst>
          <pc:docMk/>
          <pc:sldMk cId="1955333731" sldId="867"/>
        </pc:sldMkLst>
      </pc:sldChg>
      <pc:sldChg chg="add">
        <pc:chgData name="Rob Young" userId="e0e1e8e2-5a12-4c7e-b5f3-5c8441737fb0" providerId="ADAL" clId="{B988E7FA-A18F-498E-AABC-397B406F8D5F}" dt="2019-10-24T11:17:50.987" v="22"/>
        <pc:sldMkLst>
          <pc:docMk/>
          <pc:sldMk cId="1846365749" sldId="927"/>
        </pc:sldMkLst>
      </pc:sldChg>
      <pc:sldChg chg="add">
        <pc:chgData name="Rob Young" userId="e0e1e8e2-5a12-4c7e-b5f3-5c8441737fb0" providerId="ADAL" clId="{B988E7FA-A18F-498E-AABC-397B406F8D5F}" dt="2019-10-24T11:17:50.987" v="22"/>
        <pc:sldMkLst>
          <pc:docMk/>
          <pc:sldMk cId="614909352" sldId="928"/>
        </pc:sldMkLst>
      </pc:sldChg>
      <pc:sldChg chg="add">
        <pc:chgData name="Rob Young" userId="e0e1e8e2-5a12-4c7e-b5f3-5c8441737fb0" providerId="ADAL" clId="{B988E7FA-A18F-498E-AABC-397B406F8D5F}" dt="2019-10-24T11:17:50.987" v="22"/>
        <pc:sldMkLst>
          <pc:docMk/>
          <pc:sldMk cId="3807555303" sldId="932"/>
        </pc:sldMkLst>
      </pc:sldChg>
      <pc:sldChg chg="add">
        <pc:chgData name="Rob Young" userId="e0e1e8e2-5a12-4c7e-b5f3-5c8441737fb0" providerId="ADAL" clId="{B988E7FA-A18F-498E-AABC-397B406F8D5F}" dt="2019-10-24T11:22:08.840" v="45"/>
        <pc:sldMkLst>
          <pc:docMk/>
          <pc:sldMk cId="614382016" sldId="936"/>
        </pc:sldMkLst>
      </pc:sldChg>
      <pc:sldChg chg="add">
        <pc:chgData name="Rob Young" userId="e0e1e8e2-5a12-4c7e-b5f3-5c8441737fb0" providerId="ADAL" clId="{B988E7FA-A18F-498E-AABC-397B406F8D5F}" dt="2019-10-24T11:22:08.840" v="45"/>
        <pc:sldMkLst>
          <pc:docMk/>
          <pc:sldMk cId="3274373853" sldId="937"/>
        </pc:sldMkLst>
      </pc:sldChg>
      <pc:sldChg chg="add">
        <pc:chgData name="Rob Young" userId="e0e1e8e2-5a12-4c7e-b5f3-5c8441737fb0" providerId="ADAL" clId="{B988E7FA-A18F-498E-AABC-397B406F8D5F}" dt="2019-10-24T11:22:08.840" v="45"/>
        <pc:sldMkLst>
          <pc:docMk/>
          <pc:sldMk cId="1814699975" sldId="938"/>
        </pc:sldMkLst>
      </pc:sldChg>
      <pc:sldChg chg="add">
        <pc:chgData name="Rob Young" userId="e0e1e8e2-5a12-4c7e-b5f3-5c8441737fb0" providerId="ADAL" clId="{B988E7FA-A18F-498E-AABC-397B406F8D5F}" dt="2019-10-24T11:22:08.840" v="45"/>
        <pc:sldMkLst>
          <pc:docMk/>
          <pc:sldMk cId="3787604917" sldId="939"/>
        </pc:sldMkLst>
      </pc:sldChg>
      <pc:sldChg chg="add">
        <pc:chgData name="Rob Young" userId="e0e1e8e2-5a12-4c7e-b5f3-5c8441737fb0" providerId="ADAL" clId="{B988E7FA-A18F-498E-AABC-397B406F8D5F}" dt="2019-10-24T11:24:22.812" v="55"/>
        <pc:sldMkLst>
          <pc:docMk/>
          <pc:sldMk cId="2760883972" sldId="987"/>
        </pc:sldMkLst>
      </pc:sldChg>
      <pc:sldChg chg="add ord">
        <pc:chgData name="Rob Young" userId="e0e1e8e2-5a12-4c7e-b5f3-5c8441737fb0" providerId="ADAL" clId="{B988E7FA-A18F-498E-AABC-397B406F8D5F}" dt="2019-10-24T11:26:09.358" v="95"/>
        <pc:sldMkLst>
          <pc:docMk/>
          <pc:sldMk cId="1262074665" sldId="1011"/>
        </pc:sldMkLst>
      </pc:sldChg>
      <pc:sldChg chg="add ord">
        <pc:chgData name="Rob Young" userId="e0e1e8e2-5a12-4c7e-b5f3-5c8441737fb0" providerId="ADAL" clId="{B988E7FA-A18F-498E-AABC-397B406F8D5F}" dt="2019-10-24T11:26:09.358" v="95"/>
        <pc:sldMkLst>
          <pc:docMk/>
          <pc:sldMk cId="1476307785" sldId="1012"/>
        </pc:sldMkLst>
      </pc:sldChg>
      <pc:sldChg chg="add ord">
        <pc:chgData name="Rob Young" userId="e0e1e8e2-5a12-4c7e-b5f3-5c8441737fb0" providerId="ADAL" clId="{B988E7FA-A18F-498E-AABC-397B406F8D5F}" dt="2019-10-24T11:26:09.358" v="95"/>
        <pc:sldMkLst>
          <pc:docMk/>
          <pc:sldMk cId="3548175852" sldId="1039"/>
        </pc:sldMkLst>
      </pc:sldChg>
      <pc:sldChg chg="add ord">
        <pc:chgData name="Rob Young" userId="e0e1e8e2-5a12-4c7e-b5f3-5c8441737fb0" providerId="ADAL" clId="{B988E7FA-A18F-498E-AABC-397B406F8D5F}" dt="2019-10-24T11:26:09.358" v="95"/>
        <pc:sldMkLst>
          <pc:docMk/>
          <pc:sldMk cId="4161629837" sldId="1047"/>
        </pc:sldMkLst>
      </pc:sldChg>
      <pc:sldChg chg="add ord">
        <pc:chgData name="Rob Young" userId="e0e1e8e2-5a12-4c7e-b5f3-5c8441737fb0" providerId="ADAL" clId="{B988E7FA-A18F-498E-AABC-397B406F8D5F}" dt="2019-10-24T11:26:09.358" v="95"/>
        <pc:sldMkLst>
          <pc:docMk/>
          <pc:sldMk cId="1247041187" sldId="1051"/>
        </pc:sldMkLst>
      </pc:sldChg>
      <pc:sldChg chg="add">
        <pc:chgData name="Rob Young" userId="e0e1e8e2-5a12-4c7e-b5f3-5c8441737fb0" providerId="ADAL" clId="{B988E7FA-A18F-498E-AABC-397B406F8D5F}" dt="2019-10-24T11:17:50.987" v="22"/>
        <pc:sldMkLst>
          <pc:docMk/>
          <pc:sldMk cId="1056797848" sldId="1073"/>
        </pc:sldMkLst>
      </pc:sldChg>
      <pc:sldChg chg="add">
        <pc:chgData name="Rob Young" userId="e0e1e8e2-5a12-4c7e-b5f3-5c8441737fb0" providerId="ADAL" clId="{B988E7FA-A18F-498E-AABC-397B406F8D5F}" dt="2019-10-24T11:24:22.812" v="55"/>
        <pc:sldMkLst>
          <pc:docMk/>
          <pc:sldMk cId="2965482288" sldId="1075"/>
        </pc:sldMkLst>
      </pc:sldChg>
      <pc:sldChg chg="add">
        <pc:chgData name="Rob Young" userId="e0e1e8e2-5a12-4c7e-b5f3-5c8441737fb0" providerId="ADAL" clId="{B988E7FA-A18F-498E-AABC-397B406F8D5F}" dt="2019-10-24T11:24:22.812" v="55"/>
        <pc:sldMkLst>
          <pc:docMk/>
          <pc:sldMk cId="2786893853" sldId="1076"/>
        </pc:sldMkLst>
      </pc:sldChg>
      <pc:sldChg chg="add ord">
        <pc:chgData name="Rob Young" userId="e0e1e8e2-5a12-4c7e-b5f3-5c8441737fb0" providerId="ADAL" clId="{B988E7FA-A18F-498E-AABC-397B406F8D5F}" dt="2019-10-24T11:26:09.358" v="95"/>
        <pc:sldMkLst>
          <pc:docMk/>
          <pc:sldMk cId="1820839651" sldId="1080"/>
        </pc:sldMkLst>
      </pc:sldChg>
      <pc:sldChg chg="add ord">
        <pc:chgData name="Rob Young" userId="e0e1e8e2-5a12-4c7e-b5f3-5c8441737fb0" providerId="ADAL" clId="{B988E7FA-A18F-498E-AABC-397B406F8D5F}" dt="2019-10-24T11:26:09.358" v="95"/>
        <pc:sldMkLst>
          <pc:docMk/>
          <pc:sldMk cId="416717287" sldId="1081"/>
        </pc:sldMkLst>
      </pc:sldChg>
      <pc:sldMasterChg chg="delSldLayout">
        <pc:chgData name="Rob Young" userId="e0e1e8e2-5a12-4c7e-b5f3-5c8441737fb0" providerId="ADAL" clId="{B988E7FA-A18F-498E-AABC-397B406F8D5F}" dt="2019-10-24T11:24:21.754" v="52" actId="2696"/>
        <pc:sldMasterMkLst>
          <pc:docMk/>
          <pc:sldMasterMk cId="2785870712" sldId="2147483648"/>
        </pc:sldMasterMkLst>
      </pc:sldMasterChg>
    </pc:docChg>
  </pc:docChgLst>
  <pc:docChgLst>
    <pc:chgData name="Rob Young" userId="e0e1e8e2-5a12-4c7e-b5f3-5c8441737fb0" providerId="ADAL" clId="{27158304-026B-4C97-8D18-87E321547482}"/>
    <pc:docChg chg="undo custSel addSld delSld modSld">
      <pc:chgData name="Rob Young" userId="e0e1e8e2-5a12-4c7e-b5f3-5c8441737fb0" providerId="ADAL" clId="{27158304-026B-4C97-8D18-87E321547482}" dt="2019-11-10T18:01:55.796" v="242" actId="2696"/>
      <pc:docMkLst>
        <pc:docMk/>
      </pc:docMkLst>
      <pc:sldChg chg="modSp modAnim">
        <pc:chgData name="Rob Young" userId="e0e1e8e2-5a12-4c7e-b5f3-5c8441737fb0" providerId="ADAL" clId="{27158304-026B-4C97-8D18-87E321547482}" dt="2019-11-10T17:10:29.564" v="27"/>
        <pc:sldMkLst>
          <pc:docMk/>
          <pc:sldMk cId="614909352" sldId="928"/>
        </pc:sldMkLst>
        <pc:picChg chg="mod">
          <ac:chgData name="Rob Young" userId="e0e1e8e2-5a12-4c7e-b5f3-5c8441737fb0" providerId="ADAL" clId="{27158304-026B-4C97-8D18-87E321547482}" dt="2019-11-10T17:10:24.243" v="26" actId="1076"/>
          <ac:picMkLst>
            <pc:docMk/>
            <pc:sldMk cId="614909352" sldId="928"/>
            <ac:picMk id="30" creationId="{00000000-0000-0000-0000-000000000000}"/>
          </ac:picMkLst>
        </pc:picChg>
        <pc:picChg chg="mod">
          <ac:chgData name="Rob Young" userId="e0e1e8e2-5a12-4c7e-b5f3-5c8441737fb0" providerId="ADAL" clId="{27158304-026B-4C97-8D18-87E321547482}" dt="2019-11-10T17:09:42.409" v="24" actId="1076"/>
          <ac:picMkLst>
            <pc:docMk/>
            <pc:sldMk cId="614909352" sldId="928"/>
            <ac:picMk id="190" creationId="{00000000-0000-0000-0000-000000000000}"/>
          </ac:picMkLst>
        </pc:picChg>
        <pc:picChg chg="mod">
          <ac:chgData name="Rob Young" userId="e0e1e8e2-5a12-4c7e-b5f3-5c8441737fb0" providerId="ADAL" clId="{27158304-026B-4C97-8D18-87E321547482}" dt="2019-11-10T17:09:42.409" v="24" actId="1076"/>
          <ac:picMkLst>
            <pc:docMk/>
            <pc:sldMk cId="614909352" sldId="928"/>
            <ac:picMk id="192" creationId="{00000000-0000-0000-0000-000000000000}"/>
          </ac:picMkLst>
        </pc:picChg>
      </pc:sldChg>
      <pc:sldChg chg="modSp">
        <pc:chgData name="Rob Young" userId="e0e1e8e2-5a12-4c7e-b5f3-5c8441737fb0" providerId="ADAL" clId="{27158304-026B-4C97-8D18-87E321547482}" dt="2019-11-10T17:00:48.476" v="20" actId="5793"/>
        <pc:sldMkLst>
          <pc:docMk/>
          <pc:sldMk cId="3855555592" sldId="983"/>
        </pc:sldMkLst>
        <pc:spChg chg="mod">
          <ac:chgData name="Rob Young" userId="e0e1e8e2-5a12-4c7e-b5f3-5c8441737fb0" providerId="ADAL" clId="{27158304-026B-4C97-8D18-87E321547482}" dt="2019-11-10T17:00:48.476" v="20" actId="5793"/>
          <ac:spMkLst>
            <pc:docMk/>
            <pc:sldMk cId="3855555592" sldId="983"/>
            <ac:spMk id="101" creationId="{802B8079-E13D-4152-8962-0850EBCB3B01}"/>
          </ac:spMkLst>
        </pc:spChg>
      </pc:sldChg>
      <pc:sldChg chg="modSp">
        <pc:chgData name="Rob Young" userId="e0e1e8e2-5a12-4c7e-b5f3-5c8441737fb0" providerId="ADAL" clId="{27158304-026B-4C97-8D18-87E321547482}" dt="2019-11-10T17:24:09.319" v="47" actId="403"/>
        <pc:sldMkLst>
          <pc:docMk/>
          <pc:sldMk cId="651761834" sldId="1095"/>
        </pc:sldMkLst>
        <pc:spChg chg="mod">
          <ac:chgData name="Rob Young" userId="e0e1e8e2-5a12-4c7e-b5f3-5c8441737fb0" providerId="ADAL" clId="{27158304-026B-4C97-8D18-87E321547482}" dt="2019-11-10T17:24:09.319" v="47" actId="403"/>
          <ac:spMkLst>
            <pc:docMk/>
            <pc:sldMk cId="651761834" sldId="1095"/>
            <ac:spMk id="39" creationId="{5A51CD73-165F-4E77-A2BF-3DEEA335B1B2}"/>
          </ac:spMkLst>
        </pc:spChg>
      </pc:sldChg>
      <pc:sldChg chg="modSp">
        <pc:chgData name="Rob Young" userId="e0e1e8e2-5a12-4c7e-b5f3-5c8441737fb0" providerId="ADAL" clId="{27158304-026B-4C97-8D18-87E321547482}" dt="2019-11-10T17:24:01.063" v="43" actId="403"/>
        <pc:sldMkLst>
          <pc:docMk/>
          <pc:sldMk cId="737268744" sldId="1097"/>
        </pc:sldMkLst>
        <pc:spChg chg="mod">
          <ac:chgData name="Rob Young" userId="e0e1e8e2-5a12-4c7e-b5f3-5c8441737fb0" providerId="ADAL" clId="{27158304-026B-4C97-8D18-87E321547482}" dt="2019-11-10T17:24:01.063" v="43" actId="403"/>
          <ac:spMkLst>
            <pc:docMk/>
            <pc:sldMk cId="737268744" sldId="1097"/>
            <ac:spMk id="40" creationId="{3D7BEBEF-0B8D-4453-BC43-3663BD26F932}"/>
          </ac:spMkLst>
        </pc:spChg>
      </pc:sldChg>
      <pc:sldChg chg="modSp">
        <pc:chgData name="Rob Young" userId="e0e1e8e2-5a12-4c7e-b5f3-5c8441737fb0" providerId="ADAL" clId="{27158304-026B-4C97-8D18-87E321547482}" dt="2019-11-10T17:25:21.911" v="49" actId="403"/>
        <pc:sldMkLst>
          <pc:docMk/>
          <pc:sldMk cId="4240385301" sldId="1163"/>
        </pc:sldMkLst>
        <pc:spChg chg="mod">
          <ac:chgData name="Rob Young" userId="e0e1e8e2-5a12-4c7e-b5f3-5c8441737fb0" providerId="ADAL" clId="{27158304-026B-4C97-8D18-87E321547482}" dt="2019-11-10T17:25:21.911" v="49" actId="403"/>
          <ac:spMkLst>
            <pc:docMk/>
            <pc:sldMk cId="4240385301" sldId="1163"/>
            <ac:spMk id="390" creationId="{00000000-0000-0000-0000-000000000000}"/>
          </ac:spMkLst>
        </pc:spChg>
      </pc:sldChg>
      <pc:sldChg chg="delSp">
        <pc:chgData name="Rob Young" userId="e0e1e8e2-5a12-4c7e-b5f3-5c8441737fb0" providerId="ADAL" clId="{27158304-026B-4C97-8D18-87E321547482}" dt="2019-11-10T17:11:35.531" v="28" actId="478"/>
        <pc:sldMkLst>
          <pc:docMk/>
          <pc:sldMk cId="1351227052" sldId="1194"/>
        </pc:sldMkLst>
        <pc:spChg chg="del">
          <ac:chgData name="Rob Young" userId="e0e1e8e2-5a12-4c7e-b5f3-5c8441737fb0" providerId="ADAL" clId="{27158304-026B-4C97-8D18-87E321547482}" dt="2019-11-10T17:11:35.531" v="28" actId="478"/>
          <ac:spMkLst>
            <pc:docMk/>
            <pc:sldMk cId="1351227052" sldId="1194"/>
            <ac:spMk id="9" creationId="{67F16877-0E26-4256-A8D1-9CEB65278602}"/>
          </ac:spMkLst>
        </pc:spChg>
      </pc:sldChg>
    </pc:docChg>
  </pc:docChgLst>
  <pc:docChgLst>
    <pc:chgData name="Rob Young" userId="e0e1e8e2-5a12-4c7e-b5f3-5c8441737fb0" providerId="ADAL" clId="{143BA6F2-B4A0-4706-B164-06E65947CA5E}"/>
    <pc:docChg chg="custSel addSld delSld modSld">
      <pc:chgData name="Rob Young" userId="e0e1e8e2-5a12-4c7e-b5f3-5c8441737fb0" providerId="ADAL" clId="{143BA6F2-B4A0-4706-B164-06E65947CA5E}" dt="2019-11-11T19:55:02.858" v="154"/>
      <pc:docMkLst>
        <pc:docMk/>
      </pc:docMkLst>
      <pc:sldChg chg="addSp delSp modSp modAnim">
        <pc:chgData name="Rob Young" userId="e0e1e8e2-5a12-4c7e-b5f3-5c8441737fb0" providerId="ADAL" clId="{143BA6F2-B4A0-4706-B164-06E65947CA5E}" dt="2019-11-11T15:39:58.336" v="56"/>
        <pc:sldMkLst>
          <pc:docMk/>
          <pc:sldMk cId="408078502" sldId="737"/>
        </pc:sldMkLst>
        <pc:spChg chg="mod">
          <ac:chgData name="Rob Young" userId="e0e1e8e2-5a12-4c7e-b5f3-5c8441737fb0" providerId="ADAL" clId="{143BA6F2-B4A0-4706-B164-06E65947CA5E}" dt="2019-11-11T15:38:38.712" v="55" actId="20577"/>
          <ac:spMkLst>
            <pc:docMk/>
            <pc:sldMk cId="408078502" sldId="737"/>
            <ac:spMk id="108" creationId="{00000000-0000-0000-0000-000000000000}"/>
          </ac:spMkLst>
        </pc:spChg>
        <pc:spChg chg="mod topLvl">
          <ac:chgData name="Rob Young" userId="e0e1e8e2-5a12-4c7e-b5f3-5c8441737fb0" providerId="ADAL" clId="{143BA6F2-B4A0-4706-B164-06E65947CA5E}" dt="2019-11-11T15:31:40.779" v="31" actId="164"/>
          <ac:spMkLst>
            <pc:docMk/>
            <pc:sldMk cId="408078502" sldId="737"/>
            <ac:spMk id="145" creationId="{00000000-0000-0000-0000-000000000000}"/>
          </ac:spMkLst>
        </pc:spChg>
        <pc:spChg chg="mod topLvl">
          <ac:chgData name="Rob Young" userId="e0e1e8e2-5a12-4c7e-b5f3-5c8441737fb0" providerId="ADAL" clId="{143BA6F2-B4A0-4706-B164-06E65947CA5E}" dt="2019-11-11T15:31:45.732" v="32" actId="164"/>
          <ac:spMkLst>
            <pc:docMk/>
            <pc:sldMk cId="408078502" sldId="737"/>
            <ac:spMk id="146" creationId="{00000000-0000-0000-0000-000000000000}"/>
          </ac:spMkLst>
        </pc:spChg>
        <pc:spChg chg="mod topLvl">
          <ac:chgData name="Rob Young" userId="e0e1e8e2-5a12-4c7e-b5f3-5c8441737fb0" providerId="ADAL" clId="{143BA6F2-B4A0-4706-B164-06E65947CA5E}" dt="2019-11-11T15:33:56.762" v="36" actId="164"/>
          <ac:spMkLst>
            <pc:docMk/>
            <pc:sldMk cId="408078502" sldId="737"/>
            <ac:spMk id="147" creationId="{00000000-0000-0000-0000-000000000000}"/>
          </ac:spMkLst>
        </pc:spChg>
        <pc:spChg chg="mod topLvl">
          <ac:chgData name="Rob Young" userId="e0e1e8e2-5a12-4c7e-b5f3-5c8441737fb0" providerId="ADAL" clId="{143BA6F2-B4A0-4706-B164-06E65947CA5E}" dt="2019-11-11T15:34:00.989" v="37" actId="164"/>
          <ac:spMkLst>
            <pc:docMk/>
            <pc:sldMk cId="408078502" sldId="737"/>
            <ac:spMk id="149" creationId="{00000000-0000-0000-0000-000000000000}"/>
          </ac:spMkLst>
        </pc:spChg>
        <pc:spChg chg="mod topLvl">
          <ac:chgData name="Rob Young" userId="e0e1e8e2-5a12-4c7e-b5f3-5c8441737fb0" providerId="ADAL" clId="{143BA6F2-B4A0-4706-B164-06E65947CA5E}" dt="2019-11-11T15:34:04.707" v="38" actId="164"/>
          <ac:spMkLst>
            <pc:docMk/>
            <pc:sldMk cId="408078502" sldId="737"/>
            <ac:spMk id="150" creationId="{00000000-0000-0000-0000-000000000000}"/>
          </ac:spMkLst>
        </pc:spChg>
        <pc:spChg chg="mod topLvl">
          <ac:chgData name="Rob Young" userId="e0e1e8e2-5a12-4c7e-b5f3-5c8441737fb0" providerId="ADAL" clId="{143BA6F2-B4A0-4706-B164-06E65947CA5E}" dt="2019-11-11T15:34:08.181" v="39" actId="164"/>
          <ac:spMkLst>
            <pc:docMk/>
            <pc:sldMk cId="408078502" sldId="737"/>
            <ac:spMk id="151" creationId="{00000000-0000-0000-0000-000000000000}"/>
          </ac:spMkLst>
        </pc:spChg>
        <pc:grpChg chg="del">
          <ac:chgData name="Rob Young" userId="e0e1e8e2-5a12-4c7e-b5f3-5c8441737fb0" providerId="ADAL" clId="{143BA6F2-B4A0-4706-B164-06E65947CA5E}" dt="2019-11-11T15:31:33.716" v="30" actId="165"/>
          <ac:grpSpMkLst>
            <pc:docMk/>
            <pc:sldMk cId="408078502" sldId="737"/>
            <ac:grpSpMk id="2" creationId="{00000000-0000-0000-0000-000000000000}"/>
          </ac:grpSpMkLst>
        </pc:grpChg>
        <pc:grpChg chg="del">
          <ac:chgData name="Rob Young" userId="e0e1e8e2-5a12-4c7e-b5f3-5c8441737fb0" providerId="ADAL" clId="{143BA6F2-B4A0-4706-B164-06E65947CA5E}" dt="2019-11-11T15:31:33.716" v="30" actId="165"/>
          <ac:grpSpMkLst>
            <pc:docMk/>
            <pc:sldMk cId="408078502" sldId="737"/>
            <ac:grpSpMk id="3" creationId="{00000000-0000-0000-0000-000000000000}"/>
          </ac:grpSpMkLst>
        </pc:grpChg>
        <pc:grpChg chg="add mod">
          <ac:chgData name="Rob Young" userId="e0e1e8e2-5a12-4c7e-b5f3-5c8441737fb0" providerId="ADAL" clId="{143BA6F2-B4A0-4706-B164-06E65947CA5E}" dt="2019-11-11T15:31:40.779" v="31" actId="164"/>
          <ac:grpSpMkLst>
            <pc:docMk/>
            <pc:sldMk cId="408078502" sldId="737"/>
            <ac:grpSpMk id="4" creationId="{9ADA73C5-4C06-4046-89F0-C6A881A7CE46}"/>
          </ac:grpSpMkLst>
        </pc:grpChg>
        <pc:grpChg chg="del">
          <ac:chgData name="Rob Young" userId="e0e1e8e2-5a12-4c7e-b5f3-5c8441737fb0" providerId="ADAL" clId="{143BA6F2-B4A0-4706-B164-06E65947CA5E}" dt="2019-11-11T15:31:01.102" v="19" actId="165"/>
          <ac:grpSpMkLst>
            <pc:docMk/>
            <pc:sldMk cId="408078502" sldId="737"/>
            <ac:grpSpMk id="5" creationId="{00000000-0000-0000-0000-000000000000}"/>
          </ac:grpSpMkLst>
        </pc:grpChg>
        <pc:grpChg chg="del">
          <ac:chgData name="Rob Young" userId="e0e1e8e2-5a12-4c7e-b5f3-5c8441737fb0" providerId="ADAL" clId="{143BA6F2-B4A0-4706-B164-06E65947CA5E}" dt="2019-11-11T15:31:01.102" v="19" actId="165"/>
          <ac:grpSpMkLst>
            <pc:docMk/>
            <pc:sldMk cId="408078502" sldId="737"/>
            <ac:grpSpMk id="6" creationId="{00000000-0000-0000-0000-000000000000}"/>
          </ac:grpSpMkLst>
        </pc:grpChg>
        <pc:grpChg chg="del">
          <ac:chgData name="Rob Young" userId="e0e1e8e2-5a12-4c7e-b5f3-5c8441737fb0" providerId="ADAL" clId="{143BA6F2-B4A0-4706-B164-06E65947CA5E}" dt="2019-11-11T15:31:01.102" v="19" actId="165"/>
          <ac:grpSpMkLst>
            <pc:docMk/>
            <pc:sldMk cId="408078502" sldId="737"/>
            <ac:grpSpMk id="7" creationId="{00000000-0000-0000-0000-000000000000}"/>
          </ac:grpSpMkLst>
        </pc:grpChg>
        <pc:grpChg chg="del">
          <ac:chgData name="Rob Young" userId="e0e1e8e2-5a12-4c7e-b5f3-5c8441737fb0" providerId="ADAL" clId="{143BA6F2-B4A0-4706-B164-06E65947CA5E}" dt="2019-11-11T15:31:01.102" v="19" actId="165"/>
          <ac:grpSpMkLst>
            <pc:docMk/>
            <pc:sldMk cId="408078502" sldId="737"/>
            <ac:grpSpMk id="8" creationId="{00000000-0000-0000-0000-000000000000}"/>
          </ac:grpSpMkLst>
        </pc:grpChg>
        <pc:grpChg chg="add mod">
          <ac:chgData name="Rob Young" userId="e0e1e8e2-5a12-4c7e-b5f3-5c8441737fb0" providerId="ADAL" clId="{143BA6F2-B4A0-4706-B164-06E65947CA5E}" dt="2019-11-11T15:31:45.732" v="32" actId="164"/>
          <ac:grpSpMkLst>
            <pc:docMk/>
            <pc:sldMk cId="408078502" sldId="737"/>
            <ac:grpSpMk id="9" creationId="{86286141-1683-49C2-8EEE-970714DE9A83}"/>
          </ac:grpSpMkLst>
        </pc:grpChg>
        <pc:grpChg chg="add mod ord">
          <ac:chgData name="Rob Young" userId="e0e1e8e2-5a12-4c7e-b5f3-5c8441737fb0" providerId="ADAL" clId="{143BA6F2-B4A0-4706-B164-06E65947CA5E}" dt="2019-11-11T15:35:34.357" v="43" actId="167"/>
          <ac:grpSpMkLst>
            <pc:docMk/>
            <pc:sldMk cId="408078502" sldId="737"/>
            <ac:grpSpMk id="10" creationId="{FD9D32D3-5996-4F3C-9967-CB439A626497}"/>
          </ac:grpSpMkLst>
        </pc:grpChg>
        <pc:grpChg chg="add mod ord">
          <ac:chgData name="Rob Young" userId="e0e1e8e2-5a12-4c7e-b5f3-5c8441737fb0" providerId="ADAL" clId="{143BA6F2-B4A0-4706-B164-06E65947CA5E}" dt="2019-11-11T15:35:34.357" v="43" actId="167"/>
          <ac:grpSpMkLst>
            <pc:docMk/>
            <pc:sldMk cId="408078502" sldId="737"/>
            <ac:grpSpMk id="11" creationId="{3B8C9E33-2974-4827-B006-9566364A4E67}"/>
          </ac:grpSpMkLst>
        </pc:grpChg>
        <pc:grpChg chg="add mod ord">
          <ac:chgData name="Rob Young" userId="e0e1e8e2-5a12-4c7e-b5f3-5c8441737fb0" providerId="ADAL" clId="{143BA6F2-B4A0-4706-B164-06E65947CA5E}" dt="2019-11-11T15:35:38.389" v="44" actId="167"/>
          <ac:grpSpMkLst>
            <pc:docMk/>
            <pc:sldMk cId="408078502" sldId="737"/>
            <ac:grpSpMk id="12" creationId="{2B111911-11AF-4B92-8950-E620D6088B50}"/>
          </ac:grpSpMkLst>
        </pc:grpChg>
        <pc:grpChg chg="add mod ord">
          <ac:chgData name="Rob Young" userId="e0e1e8e2-5a12-4c7e-b5f3-5c8441737fb0" providerId="ADAL" clId="{143BA6F2-B4A0-4706-B164-06E65947CA5E}" dt="2019-11-11T15:35:38.389" v="44" actId="167"/>
          <ac:grpSpMkLst>
            <pc:docMk/>
            <pc:sldMk cId="408078502" sldId="737"/>
            <ac:grpSpMk id="13" creationId="{9CBF3F51-B217-4F03-A7F0-BB12BEEC771B}"/>
          </ac:grpSpMkLst>
        </pc:grpChg>
        <pc:grpChg chg="add mod">
          <ac:chgData name="Rob Young" userId="e0e1e8e2-5a12-4c7e-b5f3-5c8441737fb0" providerId="ADAL" clId="{143BA6F2-B4A0-4706-B164-06E65947CA5E}" dt="2019-11-11T15:37:38.928" v="50" actId="164"/>
          <ac:grpSpMkLst>
            <pc:docMk/>
            <pc:sldMk cId="408078502" sldId="737"/>
            <ac:grpSpMk id="14" creationId="{4E0CE7DC-CE9C-4F61-BC28-090013F2BB66}"/>
          </ac:grpSpMkLst>
        </pc:grpChg>
        <pc:grpChg chg="mod topLvl">
          <ac:chgData name="Rob Young" userId="e0e1e8e2-5a12-4c7e-b5f3-5c8441737fb0" providerId="ADAL" clId="{143BA6F2-B4A0-4706-B164-06E65947CA5E}" dt="2019-11-11T15:33:56.762" v="36" actId="164"/>
          <ac:grpSpMkLst>
            <pc:docMk/>
            <pc:sldMk cId="408078502" sldId="737"/>
            <ac:grpSpMk id="197" creationId="{00000000-0000-0000-0000-000000000000}"/>
          </ac:grpSpMkLst>
        </pc:grpChg>
        <pc:grpChg chg="mod topLvl">
          <ac:chgData name="Rob Young" userId="e0e1e8e2-5a12-4c7e-b5f3-5c8441737fb0" providerId="ADAL" clId="{143BA6F2-B4A0-4706-B164-06E65947CA5E}" dt="2019-11-11T15:34:00.989" v="37" actId="164"/>
          <ac:grpSpMkLst>
            <pc:docMk/>
            <pc:sldMk cId="408078502" sldId="737"/>
            <ac:grpSpMk id="209" creationId="{00000000-0000-0000-0000-000000000000}"/>
          </ac:grpSpMkLst>
        </pc:grpChg>
        <pc:grpChg chg="mod topLvl">
          <ac:chgData name="Rob Young" userId="e0e1e8e2-5a12-4c7e-b5f3-5c8441737fb0" providerId="ADAL" clId="{143BA6F2-B4A0-4706-B164-06E65947CA5E}" dt="2019-11-11T15:34:04.707" v="38" actId="164"/>
          <ac:grpSpMkLst>
            <pc:docMk/>
            <pc:sldMk cId="408078502" sldId="737"/>
            <ac:grpSpMk id="221" creationId="{00000000-0000-0000-0000-000000000000}"/>
          </ac:grpSpMkLst>
        </pc:grpChg>
        <pc:grpChg chg="mod topLvl">
          <ac:chgData name="Rob Young" userId="e0e1e8e2-5a12-4c7e-b5f3-5c8441737fb0" providerId="ADAL" clId="{143BA6F2-B4A0-4706-B164-06E65947CA5E}" dt="2019-11-11T15:34:08.181" v="39" actId="164"/>
          <ac:grpSpMkLst>
            <pc:docMk/>
            <pc:sldMk cId="408078502" sldId="737"/>
            <ac:grpSpMk id="233" creationId="{00000000-0000-0000-0000-000000000000}"/>
          </ac:grpSpMkLst>
        </pc:grpChg>
        <pc:grpChg chg="del mod topLvl">
          <ac:chgData name="Rob Young" userId="e0e1e8e2-5a12-4c7e-b5f3-5c8441737fb0" providerId="ADAL" clId="{143BA6F2-B4A0-4706-B164-06E65947CA5E}" dt="2019-11-11T15:31:06.665" v="20" actId="478"/>
          <ac:grpSpMkLst>
            <pc:docMk/>
            <pc:sldMk cId="408078502" sldId="737"/>
            <ac:grpSpMk id="284" creationId="{00000000-0000-0000-0000-000000000000}"/>
          </ac:grpSpMkLst>
        </pc:grpChg>
        <pc:grpChg chg="del mod topLvl">
          <ac:chgData name="Rob Young" userId="e0e1e8e2-5a12-4c7e-b5f3-5c8441737fb0" providerId="ADAL" clId="{143BA6F2-B4A0-4706-B164-06E65947CA5E}" dt="2019-11-11T15:31:06.665" v="20" actId="478"/>
          <ac:grpSpMkLst>
            <pc:docMk/>
            <pc:sldMk cId="408078502" sldId="737"/>
            <ac:grpSpMk id="296" creationId="{00000000-0000-0000-0000-000000000000}"/>
          </ac:grpSpMkLst>
        </pc:grpChg>
        <pc:grpChg chg="del mod topLvl">
          <ac:chgData name="Rob Young" userId="e0e1e8e2-5a12-4c7e-b5f3-5c8441737fb0" providerId="ADAL" clId="{143BA6F2-B4A0-4706-B164-06E65947CA5E}" dt="2019-11-11T15:31:08.189" v="21" actId="478"/>
          <ac:grpSpMkLst>
            <pc:docMk/>
            <pc:sldMk cId="408078502" sldId="737"/>
            <ac:grpSpMk id="308" creationId="{00000000-0000-0000-0000-000000000000}"/>
          </ac:grpSpMkLst>
        </pc:grpChg>
        <pc:grpChg chg="del mod topLvl">
          <ac:chgData name="Rob Young" userId="e0e1e8e2-5a12-4c7e-b5f3-5c8441737fb0" providerId="ADAL" clId="{143BA6F2-B4A0-4706-B164-06E65947CA5E}" dt="2019-11-11T15:31:08.951" v="22" actId="478"/>
          <ac:grpSpMkLst>
            <pc:docMk/>
            <pc:sldMk cId="408078502" sldId="737"/>
            <ac:grpSpMk id="320" creationId="{00000000-0000-0000-0000-000000000000}"/>
          </ac:grpSpMkLst>
        </pc:grpChg>
        <pc:grpChg chg="del mod topLvl">
          <ac:chgData name="Rob Young" userId="e0e1e8e2-5a12-4c7e-b5f3-5c8441737fb0" providerId="ADAL" clId="{143BA6F2-B4A0-4706-B164-06E65947CA5E}" dt="2019-11-11T15:31:10.049" v="23" actId="478"/>
          <ac:grpSpMkLst>
            <pc:docMk/>
            <pc:sldMk cId="408078502" sldId="737"/>
            <ac:grpSpMk id="332" creationId="{00000000-0000-0000-0000-000000000000}"/>
          </ac:grpSpMkLst>
        </pc:grpChg>
        <pc:grpChg chg="del mod topLvl">
          <ac:chgData name="Rob Young" userId="e0e1e8e2-5a12-4c7e-b5f3-5c8441737fb0" providerId="ADAL" clId="{143BA6F2-B4A0-4706-B164-06E65947CA5E}" dt="2019-11-11T15:31:10.564" v="24" actId="478"/>
          <ac:grpSpMkLst>
            <pc:docMk/>
            <pc:sldMk cId="408078502" sldId="737"/>
            <ac:grpSpMk id="344" creationId="{00000000-0000-0000-0000-000000000000}"/>
          </ac:grpSpMkLst>
        </pc:grpChg>
        <pc:grpChg chg="del mod topLvl">
          <ac:chgData name="Rob Young" userId="e0e1e8e2-5a12-4c7e-b5f3-5c8441737fb0" providerId="ADAL" clId="{143BA6F2-B4A0-4706-B164-06E65947CA5E}" dt="2019-11-11T15:31:06.665" v="20" actId="478"/>
          <ac:grpSpMkLst>
            <pc:docMk/>
            <pc:sldMk cId="408078502" sldId="737"/>
            <ac:grpSpMk id="356" creationId="{00000000-0000-0000-0000-000000000000}"/>
          </ac:grpSpMkLst>
        </pc:grpChg>
        <pc:grpChg chg="del mod topLvl">
          <ac:chgData name="Rob Young" userId="e0e1e8e2-5a12-4c7e-b5f3-5c8441737fb0" providerId="ADAL" clId="{143BA6F2-B4A0-4706-B164-06E65947CA5E}" dt="2019-11-11T15:31:06.665" v="20" actId="478"/>
          <ac:grpSpMkLst>
            <pc:docMk/>
            <pc:sldMk cId="408078502" sldId="737"/>
            <ac:grpSpMk id="368" creationId="{00000000-0000-0000-0000-000000000000}"/>
          </ac:grpSpMkLst>
        </pc:grpChg>
        <pc:grpChg chg="del mod topLvl">
          <ac:chgData name="Rob Young" userId="e0e1e8e2-5a12-4c7e-b5f3-5c8441737fb0" providerId="ADAL" clId="{143BA6F2-B4A0-4706-B164-06E65947CA5E}" dt="2019-11-11T15:31:12.596" v="27" actId="478"/>
          <ac:grpSpMkLst>
            <pc:docMk/>
            <pc:sldMk cId="408078502" sldId="737"/>
            <ac:grpSpMk id="380" creationId="{00000000-0000-0000-0000-000000000000}"/>
          </ac:grpSpMkLst>
        </pc:grpChg>
        <pc:grpChg chg="del mod topLvl">
          <ac:chgData name="Rob Young" userId="e0e1e8e2-5a12-4c7e-b5f3-5c8441737fb0" providerId="ADAL" clId="{143BA6F2-B4A0-4706-B164-06E65947CA5E}" dt="2019-11-11T15:31:13.235" v="28" actId="478"/>
          <ac:grpSpMkLst>
            <pc:docMk/>
            <pc:sldMk cId="408078502" sldId="737"/>
            <ac:grpSpMk id="392" creationId="{00000000-0000-0000-0000-000000000000}"/>
          </ac:grpSpMkLst>
        </pc:grpChg>
        <pc:grpChg chg="del mod topLvl">
          <ac:chgData name="Rob Young" userId="e0e1e8e2-5a12-4c7e-b5f3-5c8441737fb0" providerId="ADAL" clId="{143BA6F2-B4A0-4706-B164-06E65947CA5E}" dt="2019-11-11T15:31:11.244" v="25" actId="478"/>
          <ac:grpSpMkLst>
            <pc:docMk/>
            <pc:sldMk cId="408078502" sldId="737"/>
            <ac:grpSpMk id="404" creationId="{00000000-0000-0000-0000-000000000000}"/>
          </ac:grpSpMkLst>
        </pc:grpChg>
        <pc:grpChg chg="del mod topLvl">
          <ac:chgData name="Rob Young" userId="e0e1e8e2-5a12-4c7e-b5f3-5c8441737fb0" providerId="ADAL" clId="{143BA6F2-B4A0-4706-B164-06E65947CA5E}" dt="2019-11-11T15:31:11.932" v="26" actId="478"/>
          <ac:grpSpMkLst>
            <pc:docMk/>
            <pc:sldMk cId="408078502" sldId="737"/>
            <ac:grpSpMk id="416" creationId="{00000000-0000-0000-0000-000000000000}"/>
          </ac:grpSpMkLst>
        </pc:grpChg>
        <pc:cxnChg chg="mod topLvl">
          <ac:chgData name="Rob Young" userId="e0e1e8e2-5a12-4c7e-b5f3-5c8441737fb0" providerId="ADAL" clId="{143BA6F2-B4A0-4706-B164-06E65947CA5E}" dt="2019-11-11T15:37:38.928" v="50" actId="164"/>
          <ac:cxnSpMkLst>
            <pc:docMk/>
            <pc:sldMk cId="408078502" sldId="737"/>
            <ac:cxnSpMk id="87" creationId="{00000000-0000-0000-0000-000000000000}"/>
          </ac:cxnSpMkLst>
        </pc:cxnChg>
        <pc:cxnChg chg="mod">
          <ac:chgData name="Rob Young" userId="e0e1e8e2-5a12-4c7e-b5f3-5c8441737fb0" providerId="ADAL" clId="{143BA6F2-B4A0-4706-B164-06E65947CA5E}" dt="2019-11-11T15:37:38.928" v="50" actId="164"/>
          <ac:cxnSpMkLst>
            <pc:docMk/>
            <pc:sldMk cId="408078502" sldId="737"/>
            <ac:cxnSpMk id="88" creationId="{00000000-0000-0000-0000-000000000000}"/>
          </ac:cxnSpMkLst>
        </pc:cxnChg>
        <pc:cxnChg chg="mod topLvl">
          <ac:chgData name="Rob Young" userId="e0e1e8e2-5a12-4c7e-b5f3-5c8441737fb0" providerId="ADAL" clId="{143BA6F2-B4A0-4706-B164-06E65947CA5E}" dt="2019-11-11T15:37:38.928" v="50" actId="164"/>
          <ac:cxnSpMkLst>
            <pc:docMk/>
            <pc:sldMk cId="408078502" sldId="737"/>
            <ac:cxnSpMk id="89" creationId="{00000000-0000-0000-0000-000000000000}"/>
          </ac:cxnSpMkLst>
        </pc:cxnChg>
        <pc:cxnChg chg="mod topLvl">
          <ac:chgData name="Rob Young" userId="e0e1e8e2-5a12-4c7e-b5f3-5c8441737fb0" providerId="ADAL" clId="{143BA6F2-B4A0-4706-B164-06E65947CA5E}" dt="2019-11-11T15:31:40.779" v="31" actId="164"/>
          <ac:cxnSpMkLst>
            <pc:docMk/>
            <pc:sldMk cId="408078502" sldId="737"/>
            <ac:cxnSpMk id="143" creationId="{00000000-0000-0000-0000-000000000000}"/>
          </ac:cxnSpMkLst>
        </pc:cxnChg>
        <pc:cxnChg chg="mod topLvl">
          <ac:chgData name="Rob Young" userId="e0e1e8e2-5a12-4c7e-b5f3-5c8441737fb0" providerId="ADAL" clId="{143BA6F2-B4A0-4706-B164-06E65947CA5E}" dt="2019-11-11T15:31:45.732" v="32" actId="164"/>
          <ac:cxnSpMkLst>
            <pc:docMk/>
            <pc:sldMk cId="408078502" sldId="737"/>
            <ac:cxnSpMk id="144" creationId="{00000000-0000-0000-0000-000000000000}"/>
          </ac:cxnSpMkLst>
        </pc:cxnChg>
      </pc:sldChg>
      <pc:sldChg chg="add">
        <pc:chgData name="Rob Young" userId="e0e1e8e2-5a12-4c7e-b5f3-5c8441737fb0" providerId="ADAL" clId="{143BA6F2-B4A0-4706-B164-06E65947CA5E}" dt="2019-11-11T15:15:18.588" v="14"/>
        <pc:sldMkLst>
          <pc:docMk/>
          <pc:sldMk cId="4207534360" sldId="822"/>
        </pc:sldMkLst>
      </pc:sldChg>
      <pc:sldChg chg="delSp">
        <pc:chgData name="Rob Young" userId="e0e1e8e2-5a12-4c7e-b5f3-5c8441737fb0" providerId="ADAL" clId="{143BA6F2-B4A0-4706-B164-06E65947CA5E}" dt="2019-11-11T19:52:15.919" v="153" actId="478"/>
        <pc:sldMkLst>
          <pc:docMk/>
          <pc:sldMk cId="3584025397" sldId="981"/>
        </pc:sldMkLst>
        <pc:grpChg chg="del">
          <ac:chgData name="Rob Young" userId="e0e1e8e2-5a12-4c7e-b5f3-5c8441737fb0" providerId="ADAL" clId="{143BA6F2-B4A0-4706-B164-06E65947CA5E}" dt="2019-11-11T19:52:15.919" v="153" actId="478"/>
          <ac:grpSpMkLst>
            <pc:docMk/>
            <pc:sldMk cId="3584025397" sldId="981"/>
            <ac:grpSpMk id="20" creationId="{6C89D15E-CFED-4A28-AD18-83908B8B997C}"/>
          </ac:grpSpMkLst>
        </pc:grpChg>
        <pc:cxnChg chg="del">
          <ac:chgData name="Rob Young" userId="e0e1e8e2-5a12-4c7e-b5f3-5c8441737fb0" providerId="ADAL" clId="{143BA6F2-B4A0-4706-B164-06E65947CA5E}" dt="2019-11-11T19:52:15.919" v="153" actId="478"/>
          <ac:cxnSpMkLst>
            <pc:docMk/>
            <pc:sldMk cId="3584025397" sldId="981"/>
            <ac:cxnSpMk id="19" creationId="{9CF08A6C-551A-4A6D-A931-3991ECC326C3}"/>
          </ac:cxnSpMkLst>
        </pc:cxnChg>
        <pc:cxnChg chg="del">
          <ac:chgData name="Rob Young" userId="e0e1e8e2-5a12-4c7e-b5f3-5c8441737fb0" providerId="ADAL" clId="{143BA6F2-B4A0-4706-B164-06E65947CA5E}" dt="2019-11-11T19:52:13.673" v="152" actId="478"/>
          <ac:cxnSpMkLst>
            <pc:docMk/>
            <pc:sldMk cId="3584025397" sldId="981"/>
            <ac:cxnSpMk id="131" creationId="{4D545271-E119-4309-8672-F7FAB269E285}"/>
          </ac:cxnSpMkLst>
        </pc:cxnChg>
        <pc:cxnChg chg="del">
          <ac:chgData name="Rob Young" userId="e0e1e8e2-5a12-4c7e-b5f3-5c8441737fb0" providerId="ADAL" clId="{143BA6F2-B4A0-4706-B164-06E65947CA5E}" dt="2019-11-11T19:52:10.255" v="151" actId="478"/>
          <ac:cxnSpMkLst>
            <pc:docMk/>
            <pc:sldMk cId="3584025397" sldId="981"/>
            <ac:cxnSpMk id="132" creationId="{61A84E93-7C12-4A93-8DFF-5C81D0659DCA}"/>
          </ac:cxnSpMkLst>
        </pc:cxnChg>
        <pc:cxnChg chg="del">
          <ac:chgData name="Rob Young" userId="e0e1e8e2-5a12-4c7e-b5f3-5c8441737fb0" providerId="ADAL" clId="{143BA6F2-B4A0-4706-B164-06E65947CA5E}" dt="2019-11-11T19:52:08.463" v="150" actId="478"/>
          <ac:cxnSpMkLst>
            <pc:docMk/>
            <pc:sldMk cId="3584025397" sldId="981"/>
            <ac:cxnSpMk id="134" creationId="{19323787-D714-4DF0-AFCD-C58FDE61E5AD}"/>
          </ac:cxnSpMkLst>
        </pc:cxnChg>
        <pc:cxnChg chg="del">
          <ac:chgData name="Rob Young" userId="e0e1e8e2-5a12-4c7e-b5f3-5c8441737fb0" providerId="ADAL" clId="{143BA6F2-B4A0-4706-B164-06E65947CA5E}" dt="2019-11-11T19:52:06.774" v="149" actId="478"/>
          <ac:cxnSpMkLst>
            <pc:docMk/>
            <pc:sldMk cId="3584025397" sldId="981"/>
            <ac:cxnSpMk id="151" creationId="{916C27B5-F847-41F9-947C-63256645132F}"/>
          </ac:cxnSpMkLst>
        </pc:cxnChg>
        <pc:cxnChg chg="del">
          <ac:chgData name="Rob Young" userId="e0e1e8e2-5a12-4c7e-b5f3-5c8441737fb0" providerId="ADAL" clId="{143BA6F2-B4A0-4706-B164-06E65947CA5E}" dt="2019-11-11T19:52:03.859" v="148" actId="478"/>
          <ac:cxnSpMkLst>
            <pc:docMk/>
            <pc:sldMk cId="3584025397" sldId="981"/>
            <ac:cxnSpMk id="208" creationId="{EB7F5AC2-90BD-4AAA-9876-50CE6C1ABA27}"/>
          </ac:cxnSpMkLst>
        </pc:cxnChg>
        <pc:cxnChg chg="del">
          <ac:chgData name="Rob Young" userId="e0e1e8e2-5a12-4c7e-b5f3-5c8441737fb0" providerId="ADAL" clId="{143BA6F2-B4A0-4706-B164-06E65947CA5E}" dt="2019-11-11T19:52:01.953" v="147" actId="478"/>
          <ac:cxnSpMkLst>
            <pc:docMk/>
            <pc:sldMk cId="3584025397" sldId="981"/>
            <ac:cxnSpMk id="214" creationId="{7E3A2D3E-7D7B-42A4-A28F-93255F97C21B}"/>
          </ac:cxnSpMkLst>
        </pc:cxnChg>
        <pc:cxnChg chg="del">
          <ac:chgData name="Rob Young" userId="e0e1e8e2-5a12-4c7e-b5f3-5c8441737fb0" providerId="ADAL" clId="{143BA6F2-B4A0-4706-B164-06E65947CA5E}" dt="2019-11-11T19:52:00.399" v="146" actId="478"/>
          <ac:cxnSpMkLst>
            <pc:docMk/>
            <pc:sldMk cId="3584025397" sldId="981"/>
            <ac:cxnSpMk id="221" creationId="{FE672FA7-A942-4B7A-8E3D-AA6ADB40890B}"/>
          </ac:cxnSpMkLst>
        </pc:cxnChg>
        <pc:cxnChg chg="del">
          <ac:chgData name="Rob Young" userId="e0e1e8e2-5a12-4c7e-b5f3-5c8441737fb0" providerId="ADAL" clId="{143BA6F2-B4A0-4706-B164-06E65947CA5E}" dt="2019-11-11T19:51:55.265" v="145" actId="478"/>
          <ac:cxnSpMkLst>
            <pc:docMk/>
            <pc:sldMk cId="3584025397" sldId="981"/>
            <ac:cxnSpMk id="222" creationId="{46BC6E3E-FA89-4317-B0DF-D87841A1AFEB}"/>
          </ac:cxnSpMkLst>
        </pc:cxnChg>
        <pc:cxnChg chg="del">
          <ac:chgData name="Rob Young" userId="e0e1e8e2-5a12-4c7e-b5f3-5c8441737fb0" providerId="ADAL" clId="{143BA6F2-B4A0-4706-B164-06E65947CA5E}" dt="2019-11-11T19:51:51.237" v="144" actId="478"/>
          <ac:cxnSpMkLst>
            <pc:docMk/>
            <pc:sldMk cId="3584025397" sldId="981"/>
            <ac:cxnSpMk id="223" creationId="{6855080D-019E-4907-AD0C-9225B9E90F2C}"/>
          </ac:cxnSpMkLst>
        </pc:cxnChg>
      </pc:sldChg>
      <pc:sldChg chg="modSp">
        <pc:chgData name="Rob Young" userId="e0e1e8e2-5a12-4c7e-b5f3-5c8441737fb0" providerId="ADAL" clId="{143BA6F2-B4A0-4706-B164-06E65947CA5E}" dt="2019-11-11T19:51:42.232" v="143" actId="20577"/>
        <pc:sldMkLst>
          <pc:docMk/>
          <pc:sldMk cId="3855555592" sldId="983"/>
        </pc:sldMkLst>
        <pc:spChg chg="mod">
          <ac:chgData name="Rob Young" userId="e0e1e8e2-5a12-4c7e-b5f3-5c8441737fb0" providerId="ADAL" clId="{143BA6F2-B4A0-4706-B164-06E65947CA5E}" dt="2019-11-11T19:51:42.232" v="143" actId="20577"/>
          <ac:spMkLst>
            <pc:docMk/>
            <pc:sldMk cId="3855555592" sldId="983"/>
            <ac:spMk id="101" creationId="{802B8079-E13D-4152-8962-0850EBCB3B01}"/>
          </ac:spMkLst>
        </pc:spChg>
      </pc:sldChg>
      <pc:sldChg chg="modAnim">
        <pc:chgData name="Rob Young" userId="e0e1e8e2-5a12-4c7e-b5f3-5c8441737fb0" providerId="ADAL" clId="{143BA6F2-B4A0-4706-B164-06E65947CA5E}" dt="2019-11-11T19:55:02.858" v="154"/>
        <pc:sldMkLst>
          <pc:docMk/>
          <pc:sldMk cId="4199073311" sldId="1023"/>
        </pc:sldMkLst>
      </pc:sldChg>
      <pc:sldChg chg="modSp">
        <pc:chgData name="Rob Young" userId="e0e1e8e2-5a12-4c7e-b5f3-5c8441737fb0" providerId="ADAL" clId="{143BA6F2-B4A0-4706-B164-06E65947CA5E}" dt="2019-11-11T19:14:52.645" v="141" actId="1036"/>
        <pc:sldMkLst>
          <pc:docMk/>
          <pc:sldMk cId="1056797848" sldId="1073"/>
        </pc:sldMkLst>
        <pc:spChg chg="mod">
          <ac:chgData name="Rob Young" userId="e0e1e8e2-5a12-4c7e-b5f3-5c8441737fb0" providerId="ADAL" clId="{143BA6F2-B4A0-4706-B164-06E65947CA5E}" dt="2019-11-11T19:14:52.645" v="141" actId="1036"/>
          <ac:spMkLst>
            <pc:docMk/>
            <pc:sldMk cId="1056797848" sldId="1073"/>
            <ac:spMk id="186" creationId="{00000000-0000-0000-0000-000000000000}"/>
          </ac:spMkLst>
        </pc:spChg>
      </pc:sldChg>
      <pc:sldChg chg="del">
        <pc:chgData name="Rob Young" userId="e0e1e8e2-5a12-4c7e-b5f3-5c8441737fb0" providerId="ADAL" clId="{143BA6F2-B4A0-4706-B164-06E65947CA5E}" dt="2019-11-11T15:58:01.975" v="71" actId="2696"/>
        <pc:sldMkLst>
          <pc:docMk/>
          <pc:sldMk cId="651761834" sldId="1095"/>
        </pc:sldMkLst>
      </pc:sldChg>
      <pc:sldChg chg="del">
        <pc:chgData name="Rob Young" userId="e0e1e8e2-5a12-4c7e-b5f3-5c8441737fb0" providerId="ADAL" clId="{143BA6F2-B4A0-4706-B164-06E65947CA5E}" dt="2019-11-11T15:59:17.117" v="76" actId="2696"/>
        <pc:sldMkLst>
          <pc:docMk/>
          <pc:sldMk cId="737268744" sldId="1097"/>
        </pc:sldMkLst>
      </pc:sldChg>
      <pc:sldChg chg="del">
        <pc:chgData name="Rob Young" userId="e0e1e8e2-5a12-4c7e-b5f3-5c8441737fb0" providerId="ADAL" clId="{143BA6F2-B4A0-4706-B164-06E65947CA5E}" dt="2019-11-11T15:56:01.917" v="69" actId="2696"/>
        <pc:sldMkLst>
          <pc:docMk/>
          <pc:sldMk cId="4240385301" sldId="1163"/>
        </pc:sldMkLst>
      </pc:sldChg>
      <pc:sldChg chg="delSp add">
        <pc:chgData name="Rob Young" userId="e0e1e8e2-5a12-4c7e-b5f3-5c8441737fb0" providerId="ADAL" clId="{143BA6F2-B4A0-4706-B164-06E65947CA5E}" dt="2019-11-11T15:30:32.792" v="18" actId="478"/>
        <pc:sldMkLst>
          <pc:docMk/>
          <pc:sldMk cId="1002344514" sldId="1223"/>
        </pc:sldMkLst>
        <pc:grpChg chg="del">
          <ac:chgData name="Rob Young" userId="e0e1e8e2-5a12-4c7e-b5f3-5c8441737fb0" providerId="ADAL" clId="{143BA6F2-B4A0-4706-B164-06E65947CA5E}" dt="2019-11-11T15:30:32.792" v="18" actId="478"/>
          <ac:grpSpMkLst>
            <pc:docMk/>
            <pc:sldMk cId="1002344514" sldId="1223"/>
            <ac:grpSpMk id="16" creationId="{00000000-0000-0000-0000-000000000000}"/>
          </ac:grpSpMkLst>
        </pc:grpChg>
      </pc:sldChg>
      <pc:sldChg chg="add">
        <pc:chgData name="Rob Young" userId="e0e1e8e2-5a12-4c7e-b5f3-5c8441737fb0" providerId="ADAL" clId="{143BA6F2-B4A0-4706-B164-06E65947CA5E}" dt="2019-11-11T19:09:29.668" v="83"/>
        <pc:sldMkLst>
          <pc:docMk/>
          <pc:sldMk cId="2717239350" sldId="1231"/>
        </pc:sldMkLst>
      </pc:sldChg>
      <pc:sldChg chg="add">
        <pc:chgData name="Rob Young" userId="e0e1e8e2-5a12-4c7e-b5f3-5c8441737fb0" providerId="ADAL" clId="{143BA6F2-B4A0-4706-B164-06E65947CA5E}" dt="2019-11-11T19:09:29.668" v="83"/>
        <pc:sldMkLst>
          <pc:docMk/>
          <pc:sldMk cId="1930421069" sldId="1232"/>
        </pc:sldMkLst>
      </pc:sldChg>
      <pc:sldChg chg="add">
        <pc:chgData name="Rob Young" userId="e0e1e8e2-5a12-4c7e-b5f3-5c8441737fb0" providerId="ADAL" clId="{143BA6F2-B4A0-4706-B164-06E65947CA5E}" dt="2019-11-11T19:09:29.668" v="83"/>
        <pc:sldMkLst>
          <pc:docMk/>
          <pc:sldMk cId="907762816" sldId="1233"/>
        </pc:sldMkLst>
      </pc:sldChg>
      <pc:sldChg chg="add">
        <pc:chgData name="Rob Young" userId="e0e1e8e2-5a12-4c7e-b5f3-5c8441737fb0" providerId="ADAL" clId="{143BA6F2-B4A0-4706-B164-06E65947CA5E}" dt="2019-11-11T19:11:11.946" v="87"/>
        <pc:sldMkLst>
          <pc:docMk/>
          <pc:sldMk cId="1462304513" sldId="1234"/>
        </pc:sldMkLst>
      </pc:sldChg>
    </pc:docChg>
  </pc:docChgLst>
  <pc:docChgLst>
    <pc:chgData name="Rob Young" userId="e0e1e8e2-5a12-4c7e-b5f3-5c8441737fb0" providerId="ADAL" clId="{4DC96B11-0FCF-4B55-A546-899D91123DF1}"/>
    <pc:docChg chg="undo custSel modSld">
      <pc:chgData name="Rob Young" userId="e0e1e8e2-5a12-4c7e-b5f3-5c8441737fb0" providerId="ADAL" clId="{4DC96B11-0FCF-4B55-A546-899D91123DF1}" dt="2019-11-10T16:50:50.333" v="330" actId="1076"/>
      <pc:docMkLst>
        <pc:docMk/>
      </pc:docMkLst>
      <pc:sldChg chg="delSp">
        <pc:chgData name="Rob Young" userId="e0e1e8e2-5a12-4c7e-b5f3-5c8441737fb0" providerId="ADAL" clId="{4DC96B11-0FCF-4B55-A546-899D91123DF1}" dt="2019-11-10T16:49:44.447" v="312" actId="478"/>
        <pc:sldMkLst>
          <pc:docMk/>
          <pc:sldMk cId="1247041187" sldId="1051"/>
        </pc:sldMkLst>
        <pc:grpChg chg="del">
          <ac:chgData name="Rob Young" userId="e0e1e8e2-5a12-4c7e-b5f3-5c8441737fb0" providerId="ADAL" clId="{4DC96B11-0FCF-4B55-A546-899D91123DF1}" dt="2019-11-10T16:49:44.447" v="312" actId="478"/>
          <ac:grpSpMkLst>
            <pc:docMk/>
            <pc:sldMk cId="1247041187" sldId="1051"/>
            <ac:grpSpMk id="25" creationId="{CF47A0EF-2063-4B0D-BEE0-A6121C3A600A}"/>
          </ac:grpSpMkLst>
        </pc:grpChg>
      </pc:sldChg>
      <pc:sldChg chg="addSp delSp modSp addAnim delAnim modAnim">
        <pc:chgData name="Rob Young" userId="e0e1e8e2-5a12-4c7e-b5f3-5c8441737fb0" providerId="ADAL" clId="{4DC96B11-0FCF-4B55-A546-899D91123DF1}" dt="2019-11-10T16:47:32.133" v="309"/>
        <pc:sldMkLst>
          <pc:docMk/>
          <pc:sldMk cId="2965482288" sldId="1075"/>
        </pc:sldMkLst>
        <pc:spChg chg="mod">
          <ac:chgData name="Rob Young" userId="e0e1e8e2-5a12-4c7e-b5f3-5c8441737fb0" providerId="ADAL" clId="{4DC96B11-0FCF-4B55-A546-899D91123DF1}" dt="2019-11-10T16:34:42.943" v="66" actId="14100"/>
          <ac:spMkLst>
            <pc:docMk/>
            <pc:sldMk cId="2965482288" sldId="1075"/>
            <ac:spMk id="161" creationId="{00000000-0000-0000-0000-000000000000}"/>
          </ac:spMkLst>
        </pc:spChg>
        <pc:spChg chg="mod topLvl">
          <ac:chgData name="Rob Young" userId="e0e1e8e2-5a12-4c7e-b5f3-5c8441737fb0" providerId="ADAL" clId="{4DC96B11-0FCF-4B55-A546-899D91123DF1}" dt="2019-11-10T16:39:50.397" v="94" actId="478"/>
          <ac:spMkLst>
            <pc:docMk/>
            <pc:sldMk cId="2965482288" sldId="1075"/>
            <ac:spMk id="162" creationId="{00000000-0000-0000-0000-000000000000}"/>
          </ac:spMkLst>
        </pc:spChg>
        <pc:spChg chg="del">
          <ac:chgData name="Rob Young" userId="e0e1e8e2-5a12-4c7e-b5f3-5c8441737fb0" providerId="ADAL" clId="{4DC96B11-0FCF-4B55-A546-899D91123DF1}" dt="2019-11-10T16:36:15.301" v="67" actId="478"/>
          <ac:spMkLst>
            <pc:docMk/>
            <pc:sldMk cId="2965482288" sldId="1075"/>
            <ac:spMk id="187" creationId="{00000000-0000-0000-0000-000000000000}"/>
          </ac:spMkLst>
        </pc:spChg>
        <pc:spChg chg="del">
          <ac:chgData name="Rob Young" userId="e0e1e8e2-5a12-4c7e-b5f3-5c8441737fb0" providerId="ADAL" clId="{4DC96B11-0FCF-4B55-A546-899D91123DF1}" dt="2019-11-10T16:36:17.986" v="68" actId="478"/>
          <ac:spMkLst>
            <pc:docMk/>
            <pc:sldMk cId="2965482288" sldId="1075"/>
            <ac:spMk id="193" creationId="{00000000-0000-0000-0000-000000000000}"/>
          </ac:spMkLst>
        </pc:spChg>
        <pc:spChg chg="del">
          <ac:chgData name="Rob Young" userId="e0e1e8e2-5a12-4c7e-b5f3-5c8441737fb0" providerId="ADAL" clId="{4DC96B11-0FCF-4B55-A546-899D91123DF1}" dt="2019-11-10T16:39:08.870" v="76" actId="478"/>
          <ac:spMkLst>
            <pc:docMk/>
            <pc:sldMk cId="2965482288" sldId="1075"/>
            <ac:spMk id="194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3:36.587" v="236" actId="14100"/>
          <ac:spMkLst>
            <pc:docMk/>
            <pc:sldMk cId="2965482288" sldId="1075"/>
            <ac:spMk id="195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1:26.938" v="140" actId="14100"/>
          <ac:spMkLst>
            <pc:docMk/>
            <pc:sldMk cId="2965482288" sldId="1075"/>
            <ac:spMk id="196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3:39.798" v="243" actId="1037"/>
          <ac:spMkLst>
            <pc:docMk/>
            <pc:sldMk cId="2965482288" sldId="1075"/>
            <ac:spMk id="252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30:44.039" v="9" actId="20577"/>
          <ac:spMkLst>
            <pc:docMk/>
            <pc:sldMk cId="2965482288" sldId="1075"/>
            <ac:spMk id="253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34:40.274" v="65" actId="1037"/>
          <ac:spMkLst>
            <pc:docMk/>
            <pc:sldMk cId="2965482288" sldId="1075"/>
            <ac:spMk id="256" creationId="{00000000-0000-0000-0000-000000000000}"/>
          </ac:spMkLst>
        </pc:spChg>
        <pc:spChg chg="add del mod topLvl">
          <ac:chgData name="Rob Young" userId="e0e1e8e2-5a12-4c7e-b5f3-5c8441737fb0" providerId="ADAL" clId="{4DC96B11-0FCF-4B55-A546-899D91123DF1}" dt="2019-11-10T16:39:53.848" v="96" actId="1076"/>
          <ac:spMkLst>
            <pc:docMk/>
            <pc:sldMk cId="2965482288" sldId="1075"/>
            <ac:spMk id="257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2:28.053" v="161" actId="14100"/>
          <ac:spMkLst>
            <pc:docMk/>
            <pc:sldMk cId="2965482288" sldId="1075"/>
            <ac:spMk id="258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0:18.469" v="101" actId="14100"/>
          <ac:spMkLst>
            <pc:docMk/>
            <pc:sldMk cId="2965482288" sldId="1075"/>
            <ac:spMk id="259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3:57.729" v="272" actId="14100"/>
          <ac:spMkLst>
            <pc:docMk/>
            <pc:sldMk cId="2965482288" sldId="1075"/>
            <ac:spMk id="260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1:35.761" v="142" actId="14100"/>
          <ac:spMkLst>
            <pc:docMk/>
            <pc:sldMk cId="2965482288" sldId="1075"/>
            <ac:spMk id="261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2:45.899" v="173" actId="14100"/>
          <ac:spMkLst>
            <pc:docMk/>
            <pc:sldMk cId="2965482288" sldId="1075"/>
            <ac:spMk id="262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0:44.563" v="118" actId="14100"/>
          <ac:spMkLst>
            <pc:docMk/>
            <pc:sldMk cId="2965482288" sldId="1075"/>
            <ac:spMk id="263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4:18.304" v="276" actId="14100"/>
          <ac:spMkLst>
            <pc:docMk/>
            <pc:sldMk cId="2965482288" sldId="1075"/>
            <ac:spMk id="264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1:45.600" v="145" actId="14100"/>
          <ac:spMkLst>
            <pc:docMk/>
            <pc:sldMk cId="2965482288" sldId="1075"/>
            <ac:spMk id="265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3:13.560" v="217" actId="14100"/>
          <ac:spMkLst>
            <pc:docMk/>
            <pc:sldMk cId="2965482288" sldId="1075"/>
            <ac:spMk id="266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1:05.113" v="121" actId="14100"/>
          <ac:spMkLst>
            <pc:docMk/>
            <pc:sldMk cId="2965482288" sldId="1075"/>
            <ac:spMk id="267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4:35.901" v="300" actId="14100"/>
          <ac:spMkLst>
            <pc:docMk/>
            <pc:sldMk cId="2965482288" sldId="1075"/>
            <ac:spMk id="268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2:00.859" v="148" actId="14100"/>
          <ac:spMkLst>
            <pc:docMk/>
            <pc:sldMk cId="2965482288" sldId="1075"/>
            <ac:spMk id="269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2:31.959" v="171" actId="1037"/>
          <ac:spMkLst>
            <pc:docMk/>
            <pc:sldMk cId="2965482288" sldId="1075"/>
            <ac:spMk id="272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0:23.981" v="114" actId="1037"/>
          <ac:spMkLst>
            <pc:docMk/>
            <pc:sldMk cId="2965482288" sldId="1075"/>
            <ac:spMk id="273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3:55.438" v="271" actId="1037"/>
          <ac:spMkLst>
            <pc:docMk/>
            <pc:sldMk cId="2965482288" sldId="1075"/>
            <ac:spMk id="274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30:53.615" v="15" actId="20577"/>
          <ac:spMkLst>
            <pc:docMk/>
            <pc:sldMk cId="2965482288" sldId="1075"/>
            <ac:spMk id="275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4:15.743" v="275" actId="1076"/>
          <ac:spMkLst>
            <pc:docMk/>
            <pc:sldMk cId="2965482288" sldId="1075"/>
            <ac:spMk id="276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1:47.897" v="146" actId="1076"/>
          <ac:spMkLst>
            <pc:docMk/>
            <pc:sldMk cId="2965482288" sldId="1075"/>
            <ac:spMk id="277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4:40.079" v="305" actId="1037"/>
          <ac:spMkLst>
            <pc:docMk/>
            <pc:sldMk cId="2965482288" sldId="1075"/>
            <ac:spMk id="278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2:04.092" v="156" actId="1037"/>
          <ac:spMkLst>
            <pc:docMk/>
            <pc:sldMk cId="2965482288" sldId="1075"/>
            <ac:spMk id="279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2:48.279" v="174" actId="1076"/>
          <ac:spMkLst>
            <pc:docMk/>
            <pc:sldMk cId="2965482288" sldId="1075"/>
            <ac:spMk id="280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3:10.101" v="216" actId="1037"/>
          <ac:spMkLst>
            <pc:docMk/>
            <pc:sldMk cId="2965482288" sldId="1075"/>
            <ac:spMk id="281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31:11.807" v="23" actId="20577"/>
          <ac:spMkLst>
            <pc:docMk/>
            <pc:sldMk cId="2965482288" sldId="1075"/>
            <ac:spMk id="282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41:09.391" v="138" actId="1038"/>
          <ac:spMkLst>
            <pc:docMk/>
            <pc:sldMk cId="2965482288" sldId="1075"/>
            <ac:spMk id="283" creationId="{00000000-0000-0000-0000-000000000000}"/>
          </ac:spMkLst>
        </pc:spChg>
        <pc:spChg chg="del">
          <ac:chgData name="Rob Young" userId="e0e1e8e2-5a12-4c7e-b5f3-5c8441737fb0" providerId="ADAL" clId="{4DC96B11-0FCF-4B55-A546-899D91123DF1}" dt="2019-11-10T16:46:06.979" v="306" actId="478"/>
          <ac:spMkLst>
            <pc:docMk/>
            <pc:sldMk cId="2965482288" sldId="1075"/>
            <ac:spMk id="445" creationId="{27BD5FFE-7C00-4273-8D00-9322DE7043DA}"/>
          </ac:spMkLst>
        </pc:spChg>
        <pc:spChg chg="add del">
          <ac:chgData name="Rob Young" userId="e0e1e8e2-5a12-4c7e-b5f3-5c8441737fb0" providerId="ADAL" clId="{4DC96B11-0FCF-4B55-A546-899D91123DF1}" dt="2019-11-10T16:47:30.890" v="308" actId="478"/>
          <ac:spMkLst>
            <pc:docMk/>
            <pc:sldMk cId="2965482288" sldId="1075"/>
            <ac:spMk id="467" creationId="{CE96631F-BE48-4446-9A56-AE8A27329BF1}"/>
          </ac:spMkLst>
        </pc:spChg>
        <pc:spChg chg="add">
          <ac:chgData name="Rob Young" userId="e0e1e8e2-5a12-4c7e-b5f3-5c8441737fb0" providerId="ADAL" clId="{4DC96B11-0FCF-4B55-A546-899D91123DF1}" dt="2019-11-10T16:47:32.133" v="309"/>
          <ac:spMkLst>
            <pc:docMk/>
            <pc:sldMk cId="2965482288" sldId="1075"/>
            <ac:spMk id="468" creationId="{3325470E-9888-41D9-A1C7-60FB59EAE923}"/>
          </ac:spMkLst>
        </pc:spChg>
        <pc:spChg chg="add">
          <ac:chgData name="Rob Young" userId="e0e1e8e2-5a12-4c7e-b5f3-5c8441737fb0" providerId="ADAL" clId="{4DC96B11-0FCF-4B55-A546-899D91123DF1}" dt="2019-11-10T16:47:32.133" v="309"/>
          <ac:spMkLst>
            <pc:docMk/>
            <pc:sldMk cId="2965482288" sldId="1075"/>
            <ac:spMk id="469" creationId="{131B0537-3039-4DEE-AAE4-9E6C4BB965AD}"/>
          </ac:spMkLst>
        </pc:spChg>
        <pc:spChg chg="add">
          <ac:chgData name="Rob Young" userId="e0e1e8e2-5a12-4c7e-b5f3-5c8441737fb0" providerId="ADAL" clId="{4DC96B11-0FCF-4B55-A546-899D91123DF1}" dt="2019-11-10T16:47:32.133" v="309"/>
          <ac:spMkLst>
            <pc:docMk/>
            <pc:sldMk cId="2965482288" sldId="1075"/>
            <ac:spMk id="470" creationId="{B38E2035-B7B8-4001-A192-2EE2BD9C5156}"/>
          </ac:spMkLst>
        </pc:spChg>
        <pc:grpChg chg="del">
          <ac:chgData name="Rob Young" userId="e0e1e8e2-5a12-4c7e-b5f3-5c8441737fb0" providerId="ADAL" clId="{4DC96B11-0FCF-4B55-A546-899D91123DF1}" dt="2019-11-10T16:37:15.700" v="71" actId="478"/>
          <ac:grpSpMkLst>
            <pc:docMk/>
            <pc:sldMk cId="2965482288" sldId="1075"/>
            <ac:grpSpMk id="10" creationId="{00000000-0000-0000-0000-000000000000}"/>
          </ac:grpSpMkLst>
        </pc:grpChg>
        <pc:grpChg chg="del">
          <ac:chgData name="Rob Young" userId="e0e1e8e2-5a12-4c7e-b5f3-5c8441737fb0" providerId="ADAL" clId="{4DC96B11-0FCF-4B55-A546-899D91123DF1}" dt="2019-11-10T16:47:30.890" v="308" actId="478"/>
          <ac:grpSpMkLst>
            <pc:docMk/>
            <pc:sldMk cId="2965482288" sldId="1075"/>
            <ac:grpSpMk id="15" creationId="{948AA12D-C8EC-467A-B24C-9A5B944CD3AD}"/>
          </ac:grpSpMkLst>
        </pc:grpChg>
        <pc:grpChg chg="mod">
          <ac:chgData name="Rob Young" userId="e0e1e8e2-5a12-4c7e-b5f3-5c8441737fb0" providerId="ADAL" clId="{4DC96B11-0FCF-4B55-A546-899D91123DF1}" dt="2019-11-10T16:42:24.782" v="160" actId="1076"/>
          <ac:grpSpMkLst>
            <pc:docMk/>
            <pc:sldMk cId="2965482288" sldId="1075"/>
            <ac:grpSpMk id="429" creationId="{00000000-0000-0000-0000-000000000000}"/>
          </ac:grpSpMkLst>
        </pc:grpChg>
        <pc:grpChg chg="add del">
          <ac:chgData name="Rob Young" userId="e0e1e8e2-5a12-4c7e-b5f3-5c8441737fb0" providerId="ADAL" clId="{4DC96B11-0FCF-4B55-A546-899D91123DF1}" dt="2019-11-10T16:39:52.177" v="95" actId="478"/>
          <ac:grpSpMkLst>
            <pc:docMk/>
            <pc:sldMk cId="2965482288" sldId="1075"/>
            <ac:grpSpMk id="436" creationId="{00000000-0000-0000-0000-000000000000}"/>
          </ac:grpSpMkLst>
        </pc:grpChg>
        <pc:grpChg chg="add mod">
          <ac:chgData name="Rob Young" userId="e0e1e8e2-5a12-4c7e-b5f3-5c8441737fb0" providerId="ADAL" clId="{4DC96B11-0FCF-4B55-A546-899D91123DF1}" dt="2019-11-10T16:38:11.923" v="74" actId="1038"/>
          <ac:grpSpMkLst>
            <pc:docMk/>
            <pc:sldMk cId="2965482288" sldId="1075"/>
            <ac:grpSpMk id="447" creationId="{79C27FB8-4B18-4C5D-97CC-3240A82D0830}"/>
          </ac:grpSpMkLst>
        </pc:grpChg>
        <pc:grpChg chg="add">
          <ac:chgData name="Rob Young" userId="e0e1e8e2-5a12-4c7e-b5f3-5c8441737fb0" providerId="ADAL" clId="{4DC96B11-0FCF-4B55-A546-899D91123DF1}" dt="2019-11-10T16:47:32.133" v="309"/>
          <ac:grpSpMkLst>
            <pc:docMk/>
            <pc:sldMk cId="2965482288" sldId="1075"/>
            <ac:grpSpMk id="471" creationId="{EDA74D09-5D05-4A05-AFBB-4C3F71FEA17D}"/>
          </ac:grpSpMkLst>
        </pc:grpChg>
        <pc:cxnChg chg="add mod">
          <ac:chgData name="Rob Young" userId="e0e1e8e2-5a12-4c7e-b5f3-5c8441737fb0" providerId="ADAL" clId="{4DC96B11-0FCF-4B55-A546-899D91123DF1}" dt="2019-11-10T16:44:27.597" v="277" actId="1076"/>
          <ac:cxnSpMkLst>
            <pc:docMk/>
            <pc:sldMk cId="2965482288" sldId="1075"/>
            <ac:cxnSpMk id="16" creationId="{4FD5353F-3D80-4516-BBC2-3FC9D1C7E3D2}"/>
          </ac:cxnSpMkLst>
        </pc:cxnChg>
        <pc:cxnChg chg="mod">
          <ac:chgData name="Rob Young" userId="e0e1e8e2-5a12-4c7e-b5f3-5c8441737fb0" providerId="ADAL" clId="{4DC96B11-0FCF-4B55-A546-899D91123DF1}" dt="2019-11-10T16:36:34.804" v="69" actId="1582"/>
          <ac:cxnSpMkLst>
            <pc:docMk/>
            <pc:sldMk cId="2965482288" sldId="1075"/>
            <ac:cxnSpMk id="215" creationId="{00000000-0000-0000-0000-000000000000}"/>
          </ac:cxnSpMkLst>
        </pc:cxnChg>
        <pc:cxnChg chg="mod">
          <ac:chgData name="Rob Young" userId="e0e1e8e2-5a12-4c7e-b5f3-5c8441737fb0" providerId="ADAL" clId="{4DC96B11-0FCF-4B55-A546-899D91123DF1}" dt="2019-11-10T16:39:17.658" v="77" actId="1582"/>
          <ac:cxnSpMkLst>
            <pc:docMk/>
            <pc:sldMk cId="2965482288" sldId="1075"/>
            <ac:cxnSpMk id="239" creationId="{00000000-0000-0000-0000-000000000000}"/>
          </ac:cxnSpMkLst>
        </pc:cxnChg>
        <pc:cxnChg chg="del">
          <ac:chgData name="Rob Young" userId="e0e1e8e2-5a12-4c7e-b5f3-5c8441737fb0" providerId="ADAL" clId="{4DC96B11-0FCF-4B55-A546-899D91123DF1}" dt="2019-11-10T16:37:14.423" v="70" actId="478"/>
          <ac:cxnSpMkLst>
            <pc:docMk/>
            <pc:sldMk cId="2965482288" sldId="1075"/>
            <ac:cxnSpMk id="299" creationId="{00000000-0000-0000-0000-000000000000}"/>
          </ac:cxnSpMkLst>
        </pc:cxnChg>
      </pc:sldChg>
      <pc:sldChg chg="modSp">
        <pc:chgData name="Rob Young" userId="e0e1e8e2-5a12-4c7e-b5f3-5c8441737fb0" providerId="ADAL" clId="{4DC96B11-0FCF-4B55-A546-899D91123DF1}" dt="2019-11-10T16:50:50.333" v="330" actId="1076"/>
        <pc:sldMkLst>
          <pc:docMk/>
          <pc:sldMk cId="2786893853" sldId="1076"/>
        </pc:sldMkLst>
        <pc:spChg chg="mod">
          <ac:chgData name="Rob Young" userId="e0e1e8e2-5a12-4c7e-b5f3-5c8441737fb0" providerId="ADAL" clId="{4DC96B11-0FCF-4B55-A546-899D91123DF1}" dt="2019-11-10T16:50:44.785" v="329" actId="1076"/>
          <ac:spMkLst>
            <pc:docMk/>
            <pc:sldMk cId="2786893853" sldId="1076"/>
            <ac:spMk id="115" creationId="{00000000-0000-0000-0000-000000000000}"/>
          </ac:spMkLst>
        </pc:spChg>
        <pc:spChg chg="mod">
          <ac:chgData name="Rob Young" userId="e0e1e8e2-5a12-4c7e-b5f3-5c8441737fb0" providerId="ADAL" clId="{4DC96B11-0FCF-4B55-A546-899D91123DF1}" dt="2019-11-10T16:50:14.532" v="317" actId="20577"/>
          <ac:spMkLst>
            <pc:docMk/>
            <pc:sldMk cId="2786893853" sldId="1076"/>
            <ac:spMk id="181" creationId="{00000000-0000-0000-0000-000000000000}"/>
          </ac:spMkLst>
        </pc:spChg>
        <pc:grpChg chg="mod">
          <ac:chgData name="Rob Young" userId="e0e1e8e2-5a12-4c7e-b5f3-5c8441737fb0" providerId="ADAL" clId="{4DC96B11-0FCF-4B55-A546-899D91123DF1}" dt="2019-11-10T16:50:50.333" v="330" actId="1076"/>
          <ac:grpSpMkLst>
            <pc:docMk/>
            <pc:sldMk cId="2786893853" sldId="1076"/>
            <ac:grpSpMk id="184" creationId="{00000000-0000-0000-0000-000000000000}"/>
          </ac:grpSpMkLst>
        </pc:grpChg>
        <pc:picChg chg="mod">
          <ac:chgData name="Rob Young" userId="e0e1e8e2-5a12-4c7e-b5f3-5c8441737fb0" providerId="ADAL" clId="{4DC96B11-0FCF-4B55-A546-899D91123DF1}" dt="2019-11-10T16:50:39.809" v="328" actId="1076"/>
          <ac:picMkLst>
            <pc:docMk/>
            <pc:sldMk cId="2786893853" sldId="1076"/>
            <ac:picMk id="123" creationId="{00000000-0000-0000-0000-000000000000}"/>
          </ac:picMkLst>
        </pc:picChg>
      </pc:sldChg>
    </pc:docChg>
  </pc:docChgLst>
  <pc:docChgLst>
    <pc:chgData name="Rob Young" userId="e0e1e8e2-5a12-4c7e-b5f3-5c8441737fb0" providerId="ADAL" clId="{D603176D-EBC5-4A91-92A3-E76DBCD039C5}"/>
  </pc:docChgLst>
  <pc:docChgLst>
    <pc:chgData name="Rob Young" userId="e0e1e8e2-5a12-4c7e-b5f3-5c8441737fb0" providerId="ADAL" clId="{66411514-E975-48B4-8F62-EF3BA063D977}"/>
    <pc:docChg chg="custSel addSld delSld modSld">
      <pc:chgData name="Rob Young" userId="e0e1e8e2-5a12-4c7e-b5f3-5c8441737fb0" providerId="ADAL" clId="{66411514-E975-48B4-8F62-EF3BA063D977}" dt="2019-12-20T13:20:32.172" v="29" actId="20577"/>
      <pc:docMkLst>
        <pc:docMk/>
      </pc:docMkLst>
      <pc:sldChg chg="add">
        <pc:chgData name="Rob Young" userId="e0e1e8e2-5a12-4c7e-b5f3-5c8441737fb0" providerId="ADAL" clId="{66411514-E975-48B4-8F62-EF3BA063D977}" dt="2019-12-20T13:19:48.632" v="11"/>
        <pc:sldMkLst>
          <pc:docMk/>
          <pc:sldMk cId="1367063467" sldId="864"/>
        </pc:sldMkLst>
      </pc:sldChg>
      <pc:sldChg chg="add">
        <pc:chgData name="Rob Young" userId="e0e1e8e2-5a12-4c7e-b5f3-5c8441737fb0" providerId="ADAL" clId="{66411514-E975-48B4-8F62-EF3BA063D977}" dt="2019-12-20T13:19:48.632" v="11"/>
        <pc:sldMkLst>
          <pc:docMk/>
          <pc:sldMk cId="1252344984" sldId="865"/>
        </pc:sldMkLst>
      </pc:sldChg>
      <pc:sldChg chg="add del">
        <pc:chgData name="Rob Young" userId="e0e1e8e2-5a12-4c7e-b5f3-5c8441737fb0" providerId="ADAL" clId="{66411514-E975-48B4-8F62-EF3BA063D977}" dt="2019-12-20T13:19:48.632" v="11"/>
        <pc:sldMkLst>
          <pc:docMk/>
          <pc:sldMk cId="1955333731" sldId="867"/>
        </pc:sldMkLst>
      </pc:sldChg>
      <pc:sldChg chg="add">
        <pc:chgData name="Rob Young" userId="e0e1e8e2-5a12-4c7e-b5f3-5c8441737fb0" providerId="ADAL" clId="{66411514-E975-48B4-8F62-EF3BA063D977}" dt="2019-12-20T13:19:48.632" v="11"/>
        <pc:sldMkLst>
          <pc:docMk/>
          <pc:sldMk cId="500568150" sldId="1089"/>
        </pc:sldMkLst>
      </pc:sldChg>
      <pc:sldChg chg="del">
        <pc:chgData name="Rob Young" userId="e0e1e8e2-5a12-4c7e-b5f3-5c8441737fb0" providerId="ADAL" clId="{66411514-E975-48B4-8F62-EF3BA063D977}" dt="2019-12-20T13:19:47.830" v="5" actId="2696"/>
        <pc:sldMkLst>
          <pc:docMk/>
          <pc:sldMk cId="1472272118" sldId="1089"/>
        </pc:sldMkLst>
      </pc:sldChg>
      <pc:sldChg chg="add">
        <pc:chgData name="Rob Young" userId="e0e1e8e2-5a12-4c7e-b5f3-5c8441737fb0" providerId="ADAL" clId="{66411514-E975-48B4-8F62-EF3BA063D977}" dt="2019-12-20T13:19:48.632" v="11"/>
        <pc:sldMkLst>
          <pc:docMk/>
          <pc:sldMk cId="1153097939" sldId="1090"/>
        </pc:sldMkLst>
      </pc:sldChg>
      <pc:sldChg chg="modSp add del">
        <pc:chgData name="Rob Young" userId="e0e1e8e2-5a12-4c7e-b5f3-5c8441737fb0" providerId="ADAL" clId="{66411514-E975-48B4-8F62-EF3BA063D977}" dt="2019-12-20T13:20:32.172" v="29" actId="20577"/>
        <pc:sldMkLst>
          <pc:docMk/>
          <pc:sldMk cId="946660815" sldId="1140"/>
        </pc:sldMkLst>
        <pc:spChg chg="mod">
          <ac:chgData name="Rob Young" userId="e0e1e8e2-5a12-4c7e-b5f3-5c8441737fb0" providerId="ADAL" clId="{66411514-E975-48B4-8F62-EF3BA063D977}" dt="2019-12-20T13:20:32.172" v="29" actId="20577"/>
          <ac:spMkLst>
            <pc:docMk/>
            <pc:sldMk cId="946660815" sldId="1140"/>
            <ac:spMk id="32" creationId="{00000000-0000-0000-0000-000000000000}"/>
          </ac:spMkLst>
        </pc:spChg>
      </pc:sldChg>
      <pc:sldChg chg="del">
        <pc:chgData name="Rob Young" userId="e0e1e8e2-5a12-4c7e-b5f3-5c8441737fb0" providerId="ADAL" clId="{66411514-E975-48B4-8F62-EF3BA063D977}" dt="2019-12-20T13:19:47.777" v="1" actId="2696"/>
        <pc:sldMkLst>
          <pc:docMk/>
          <pc:sldMk cId="71269635" sldId="1241"/>
        </pc:sldMkLst>
      </pc:sldChg>
      <pc:sldChg chg="del">
        <pc:chgData name="Rob Young" userId="e0e1e8e2-5a12-4c7e-b5f3-5c8441737fb0" providerId="ADAL" clId="{66411514-E975-48B4-8F62-EF3BA063D977}" dt="2019-12-20T13:19:47.793" v="2" actId="2696"/>
        <pc:sldMkLst>
          <pc:docMk/>
          <pc:sldMk cId="52067208" sldId="1242"/>
        </pc:sldMkLst>
      </pc:sldChg>
      <pc:sldChg chg="del">
        <pc:chgData name="Rob Young" userId="e0e1e8e2-5a12-4c7e-b5f3-5c8441737fb0" providerId="ADAL" clId="{66411514-E975-48B4-8F62-EF3BA063D977}" dt="2019-12-20T13:19:47.846" v="6" actId="2696"/>
        <pc:sldMkLst>
          <pc:docMk/>
          <pc:sldMk cId="391767954" sldId="1244"/>
        </pc:sldMkLst>
      </pc:sldChg>
      <pc:sldChg chg="del">
        <pc:chgData name="Rob Young" userId="e0e1e8e2-5a12-4c7e-b5f3-5c8441737fb0" providerId="ADAL" clId="{66411514-E975-48B4-8F62-EF3BA063D977}" dt="2019-12-20T13:19:47.862" v="7" actId="2696"/>
        <pc:sldMkLst>
          <pc:docMk/>
          <pc:sldMk cId="2206998243" sldId="1245"/>
        </pc:sldMkLst>
      </pc:sldChg>
      <pc:sldChg chg="del">
        <pc:chgData name="Rob Young" userId="e0e1e8e2-5a12-4c7e-b5f3-5c8441737fb0" providerId="ADAL" clId="{66411514-E975-48B4-8F62-EF3BA063D977}" dt="2019-12-20T13:19:47.862" v="8" actId="2696"/>
        <pc:sldMkLst>
          <pc:docMk/>
          <pc:sldMk cId="4038819453" sldId="1246"/>
        </pc:sldMkLst>
      </pc:sldChg>
      <pc:sldChg chg="del">
        <pc:chgData name="Rob Young" userId="e0e1e8e2-5a12-4c7e-b5f3-5c8441737fb0" providerId="ADAL" clId="{66411514-E975-48B4-8F62-EF3BA063D977}" dt="2019-12-20T13:19:47.882" v="9" actId="2696"/>
        <pc:sldMkLst>
          <pc:docMk/>
          <pc:sldMk cId="2417665596" sldId="1247"/>
        </pc:sldMkLst>
      </pc:sldChg>
      <pc:sldChg chg="add">
        <pc:chgData name="Rob Young" userId="e0e1e8e2-5a12-4c7e-b5f3-5c8441737fb0" providerId="ADAL" clId="{66411514-E975-48B4-8F62-EF3BA063D977}" dt="2019-12-20T13:19:48.632" v="11"/>
        <pc:sldMkLst>
          <pc:docMk/>
          <pc:sldMk cId="3825885656" sldId="1247"/>
        </pc:sldMkLst>
      </pc:sldChg>
      <pc:sldChg chg="del">
        <pc:chgData name="Rob Young" userId="e0e1e8e2-5a12-4c7e-b5f3-5c8441737fb0" providerId="ADAL" clId="{66411514-E975-48B4-8F62-EF3BA063D977}" dt="2019-12-20T13:19:47.897" v="10" actId="2696"/>
        <pc:sldMkLst>
          <pc:docMk/>
          <pc:sldMk cId="3192890448" sldId="1248"/>
        </pc:sldMkLst>
      </pc:sldChg>
      <pc:sldChg chg="del">
        <pc:chgData name="Rob Young" userId="e0e1e8e2-5a12-4c7e-b5f3-5c8441737fb0" providerId="ADAL" clId="{66411514-E975-48B4-8F62-EF3BA063D977}" dt="2019-12-20T13:19:47.808" v="3" actId="2696"/>
        <pc:sldMkLst>
          <pc:docMk/>
          <pc:sldMk cId="3825885656" sldId="1267"/>
        </pc:sldMkLst>
      </pc:sldChg>
      <pc:sldChg chg="del">
        <pc:chgData name="Rob Young" userId="e0e1e8e2-5a12-4c7e-b5f3-5c8441737fb0" providerId="ADAL" clId="{66411514-E975-48B4-8F62-EF3BA063D977}" dt="2019-12-20T13:19:59.327" v="12" actId="2696"/>
        <pc:sldMkLst>
          <pc:docMk/>
          <pc:sldMk cId="1383481855" sldId="1272"/>
        </pc:sldMkLst>
      </pc:sldChg>
      <pc:sldChg chg="add">
        <pc:chgData name="Rob Young" userId="e0e1e8e2-5a12-4c7e-b5f3-5c8441737fb0" providerId="ADAL" clId="{66411514-E975-48B4-8F62-EF3BA063D977}" dt="2019-12-20T13:20:03.566" v="13"/>
        <pc:sldMkLst>
          <pc:docMk/>
          <pc:sldMk cId="2645712320" sldId="1272"/>
        </pc:sldMkLst>
      </pc:sldChg>
      <pc:sldChg chg="add">
        <pc:chgData name="Rob Young" userId="e0e1e8e2-5a12-4c7e-b5f3-5c8441737fb0" providerId="ADAL" clId="{66411514-E975-48B4-8F62-EF3BA063D977}" dt="2019-12-20T13:19:48.632" v="11"/>
        <pc:sldMkLst>
          <pc:docMk/>
          <pc:sldMk cId="391767954" sldId="1274"/>
        </pc:sldMkLst>
      </pc:sldChg>
      <pc:sldChg chg="add">
        <pc:chgData name="Rob Young" userId="e0e1e8e2-5a12-4c7e-b5f3-5c8441737fb0" providerId="ADAL" clId="{66411514-E975-48B4-8F62-EF3BA063D977}" dt="2019-12-20T13:19:48.632" v="11"/>
        <pc:sldMkLst>
          <pc:docMk/>
          <pc:sldMk cId="2206998243" sldId="1275"/>
        </pc:sldMkLst>
      </pc:sldChg>
      <pc:sldChg chg="add">
        <pc:chgData name="Rob Young" userId="e0e1e8e2-5a12-4c7e-b5f3-5c8441737fb0" providerId="ADAL" clId="{66411514-E975-48B4-8F62-EF3BA063D977}" dt="2019-12-20T13:19:48.632" v="11"/>
        <pc:sldMkLst>
          <pc:docMk/>
          <pc:sldMk cId="4038819453" sldId="1276"/>
        </pc:sldMkLst>
      </pc:sldChg>
      <pc:sldChg chg="add">
        <pc:chgData name="Rob Young" userId="e0e1e8e2-5a12-4c7e-b5f3-5c8441737fb0" providerId="ADAL" clId="{66411514-E975-48B4-8F62-EF3BA063D977}" dt="2019-12-20T13:19:48.632" v="11"/>
        <pc:sldMkLst>
          <pc:docMk/>
          <pc:sldMk cId="2417665596" sldId="1277"/>
        </pc:sldMkLst>
      </pc:sldChg>
      <pc:sldChg chg="add">
        <pc:chgData name="Rob Young" userId="e0e1e8e2-5a12-4c7e-b5f3-5c8441737fb0" providerId="ADAL" clId="{66411514-E975-48B4-8F62-EF3BA063D977}" dt="2019-12-20T13:19:48.632" v="11"/>
        <pc:sldMkLst>
          <pc:docMk/>
          <pc:sldMk cId="3192890448" sldId="1278"/>
        </pc:sldMkLst>
      </pc:sldChg>
    </pc:docChg>
  </pc:docChgLst>
  <pc:docChgLst>
    <pc:chgData name="Rob Young" userId="e0e1e8e2-5a12-4c7e-b5f3-5c8441737fb0" providerId="ADAL" clId="{1C052C79-8E2C-4AC4-AE47-07E67DB31C4A}"/>
    <pc:docChg chg="custSel addSld delSld modSld">
      <pc:chgData name="Rob Young" userId="e0e1e8e2-5a12-4c7e-b5f3-5c8441737fb0" providerId="ADAL" clId="{1C052C79-8E2C-4AC4-AE47-07E67DB31C4A}" dt="2019-11-07T12:26:22.110" v="562" actId="1076"/>
      <pc:docMkLst>
        <pc:docMk/>
      </pc:docMkLst>
      <pc:sldChg chg="delSp modSp">
        <pc:chgData name="Rob Young" userId="e0e1e8e2-5a12-4c7e-b5f3-5c8441737fb0" providerId="ADAL" clId="{1C052C79-8E2C-4AC4-AE47-07E67DB31C4A}" dt="2019-11-07T12:04:23.702" v="72" actId="14100"/>
        <pc:sldMkLst>
          <pc:docMk/>
          <pc:sldMk cId="1245163630" sldId="343"/>
        </pc:sldMkLst>
        <pc:spChg chg="mod">
          <ac:chgData name="Rob Young" userId="e0e1e8e2-5a12-4c7e-b5f3-5c8441737fb0" providerId="ADAL" clId="{1C052C79-8E2C-4AC4-AE47-07E67DB31C4A}" dt="2019-11-07T12:04:23.702" v="72" actId="14100"/>
          <ac:spMkLst>
            <pc:docMk/>
            <pc:sldMk cId="1245163630" sldId="343"/>
            <ac:spMk id="101" creationId="{00000000-0000-0000-0000-000000000000}"/>
          </ac:spMkLst>
        </pc:spChg>
        <pc:spChg chg="mod">
          <ac:chgData name="Rob Young" userId="e0e1e8e2-5a12-4c7e-b5f3-5c8441737fb0" providerId="ADAL" clId="{1C052C79-8E2C-4AC4-AE47-07E67DB31C4A}" dt="2019-11-07T12:04:20.318" v="71" actId="1076"/>
          <ac:spMkLst>
            <pc:docMk/>
            <pc:sldMk cId="1245163630" sldId="343"/>
            <ac:spMk id="103" creationId="{00000000-0000-0000-0000-000000000000}"/>
          </ac:spMkLst>
        </pc:spChg>
        <pc:spChg chg="mod">
          <ac:chgData name="Rob Young" userId="e0e1e8e2-5a12-4c7e-b5f3-5c8441737fb0" providerId="ADAL" clId="{1C052C79-8E2C-4AC4-AE47-07E67DB31C4A}" dt="2019-11-07T12:04:14.628" v="70" actId="20577"/>
          <ac:spMkLst>
            <pc:docMk/>
            <pc:sldMk cId="1245163630" sldId="343"/>
            <ac:spMk id="114" creationId="{00000000-0000-0000-0000-000000000000}"/>
          </ac:spMkLst>
        </pc:spChg>
        <pc:spChg chg="del mod">
          <ac:chgData name="Rob Young" userId="e0e1e8e2-5a12-4c7e-b5f3-5c8441737fb0" providerId="ADAL" clId="{1C052C79-8E2C-4AC4-AE47-07E67DB31C4A}" dt="2019-11-07T12:04:09.649" v="67" actId="478"/>
          <ac:spMkLst>
            <pc:docMk/>
            <pc:sldMk cId="1245163630" sldId="343"/>
            <ac:spMk id="116" creationId="{00000000-0000-0000-0000-000000000000}"/>
          </ac:spMkLst>
        </pc:spChg>
        <pc:grpChg chg="mod">
          <ac:chgData name="Rob Young" userId="e0e1e8e2-5a12-4c7e-b5f3-5c8441737fb0" providerId="ADAL" clId="{1C052C79-8E2C-4AC4-AE47-07E67DB31C4A}" dt="2019-11-07T12:04:13.425" v="69"/>
          <ac:grpSpMkLst>
            <pc:docMk/>
            <pc:sldMk cId="1245163630" sldId="343"/>
            <ac:grpSpMk id="3" creationId="{00000000-0000-0000-0000-000000000000}"/>
          </ac:grpSpMkLst>
        </pc:grpChg>
      </pc:sldChg>
      <pc:sldChg chg="modSp">
        <pc:chgData name="Rob Young" userId="e0e1e8e2-5a12-4c7e-b5f3-5c8441737fb0" providerId="ADAL" clId="{1C052C79-8E2C-4AC4-AE47-07E67DB31C4A}" dt="2019-11-07T12:11:00.555" v="161" actId="14100"/>
        <pc:sldMkLst>
          <pc:docMk/>
          <pc:sldMk cId="1051434572" sldId="347"/>
        </pc:sldMkLst>
        <pc:spChg chg="mod">
          <ac:chgData name="Rob Young" userId="e0e1e8e2-5a12-4c7e-b5f3-5c8441737fb0" providerId="ADAL" clId="{1C052C79-8E2C-4AC4-AE47-07E67DB31C4A}" dt="2019-11-07T12:06:37.816" v="78" actId="20577"/>
          <ac:spMkLst>
            <pc:docMk/>
            <pc:sldMk cId="1051434572" sldId="347"/>
            <ac:spMk id="114" creationId="{00000000-0000-0000-0000-000000000000}"/>
          </ac:spMkLst>
        </pc:spChg>
        <pc:picChg chg="mod">
          <ac:chgData name="Rob Young" userId="e0e1e8e2-5a12-4c7e-b5f3-5c8441737fb0" providerId="ADAL" clId="{1C052C79-8E2C-4AC4-AE47-07E67DB31C4A}" dt="2019-11-07T12:10:57.051" v="160" actId="1038"/>
          <ac:picMkLst>
            <pc:docMk/>
            <pc:sldMk cId="1051434572" sldId="347"/>
            <ac:picMk id="200" creationId="{89291BA8-12F6-45CD-959A-8363A1530719}"/>
          </ac:picMkLst>
        </pc:picChg>
        <pc:cxnChg chg="mod">
          <ac:chgData name="Rob Young" userId="e0e1e8e2-5a12-4c7e-b5f3-5c8441737fb0" providerId="ADAL" clId="{1C052C79-8E2C-4AC4-AE47-07E67DB31C4A}" dt="2019-11-07T12:11:00.555" v="161" actId="14100"/>
          <ac:cxnSpMkLst>
            <pc:docMk/>
            <pc:sldMk cId="1051434572" sldId="347"/>
            <ac:cxnSpMk id="151" creationId="{00000000-0000-0000-0000-000000000000}"/>
          </ac:cxnSpMkLst>
        </pc:cxnChg>
      </pc:sldChg>
      <pc:sldChg chg="addSp delSp modSp delAnim modAnim">
        <pc:chgData name="Rob Young" userId="e0e1e8e2-5a12-4c7e-b5f3-5c8441737fb0" providerId="ADAL" clId="{1C052C79-8E2C-4AC4-AE47-07E67DB31C4A}" dt="2019-11-07T12:26:22.110" v="562" actId="1076"/>
        <pc:sldMkLst>
          <pc:docMk/>
          <pc:sldMk cId="799422069" sldId="352"/>
        </pc:sldMkLst>
        <pc:spChg chg="mod">
          <ac:chgData name="Rob Young" userId="e0e1e8e2-5a12-4c7e-b5f3-5c8441737fb0" providerId="ADAL" clId="{1C052C79-8E2C-4AC4-AE47-07E67DB31C4A}" dt="2019-11-07T12:22:48.846" v="224" actId="20577"/>
          <ac:spMkLst>
            <pc:docMk/>
            <pc:sldMk cId="799422069" sldId="352"/>
            <ac:spMk id="100" creationId="{00000000-0000-0000-0000-000000000000}"/>
          </ac:spMkLst>
        </pc:spChg>
        <pc:spChg chg="mod">
          <ac:chgData name="Rob Young" userId="e0e1e8e2-5a12-4c7e-b5f3-5c8441737fb0" providerId="ADAL" clId="{1C052C79-8E2C-4AC4-AE47-07E67DB31C4A}" dt="2019-11-07T12:23:22.733" v="253" actId="20577"/>
          <ac:spMkLst>
            <pc:docMk/>
            <pc:sldMk cId="799422069" sldId="352"/>
            <ac:spMk id="114" creationId="{00000000-0000-0000-0000-000000000000}"/>
          </ac:spMkLst>
        </pc:spChg>
        <pc:spChg chg="mod">
          <ac:chgData name="Rob Young" userId="e0e1e8e2-5a12-4c7e-b5f3-5c8441737fb0" providerId="ADAL" clId="{1C052C79-8E2C-4AC4-AE47-07E67DB31C4A}" dt="2019-11-07T12:26:12.590" v="560" actId="14100"/>
          <ac:spMkLst>
            <pc:docMk/>
            <pc:sldMk cId="799422069" sldId="352"/>
            <ac:spMk id="122" creationId="{00000000-0000-0000-0000-000000000000}"/>
          </ac:spMkLst>
        </pc:spChg>
        <pc:spChg chg="mod">
          <ac:chgData name="Rob Young" userId="e0e1e8e2-5a12-4c7e-b5f3-5c8441737fb0" providerId="ADAL" clId="{1C052C79-8E2C-4AC4-AE47-07E67DB31C4A}" dt="2019-11-07T12:25:33.908" v="538" actId="121"/>
          <ac:spMkLst>
            <pc:docMk/>
            <pc:sldMk cId="799422069" sldId="352"/>
            <ac:spMk id="127" creationId="{00000000-0000-0000-0000-000000000000}"/>
          </ac:spMkLst>
        </pc:spChg>
        <pc:grpChg chg="mod">
          <ac:chgData name="Rob Young" userId="e0e1e8e2-5a12-4c7e-b5f3-5c8441737fb0" providerId="ADAL" clId="{1C052C79-8E2C-4AC4-AE47-07E67DB31C4A}" dt="2019-11-07T12:26:22.110" v="562" actId="1076"/>
          <ac:grpSpMkLst>
            <pc:docMk/>
            <pc:sldMk cId="799422069" sldId="352"/>
            <ac:grpSpMk id="116" creationId="{00000000-0000-0000-0000-000000000000}"/>
          </ac:grpSpMkLst>
        </pc:grpChg>
        <pc:grpChg chg="mod">
          <ac:chgData name="Rob Young" userId="e0e1e8e2-5a12-4c7e-b5f3-5c8441737fb0" providerId="ADAL" clId="{1C052C79-8E2C-4AC4-AE47-07E67DB31C4A}" dt="2019-11-07T12:25:42.709" v="540" actId="1076"/>
          <ac:grpSpMkLst>
            <pc:docMk/>
            <pc:sldMk cId="799422069" sldId="352"/>
            <ac:grpSpMk id="126" creationId="{00000000-0000-0000-0000-000000000000}"/>
          </ac:grpSpMkLst>
        </pc:grpChg>
        <pc:picChg chg="add">
          <ac:chgData name="Rob Young" userId="e0e1e8e2-5a12-4c7e-b5f3-5c8441737fb0" providerId="ADAL" clId="{1C052C79-8E2C-4AC4-AE47-07E67DB31C4A}" dt="2019-11-07T12:19:55.547" v="198"/>
          <ac:picMkLst>
            <pc:docMk/>
            <pc:sldMk cId="799422069" sldId="352"/>
            <ac:picMk id="123" creationId="{144C0EEE-48BD-46A7-8A39-DE08A2166154}"/>
          </ac:picMkLst>
        </pc:picChg>
        <pc:picChg chg="mod">
          <ac:chgData name="Rob Young" userId="e0e1e8e2-5a12-4c7e-b5f3-5c8441737fb0" providerId="ADAL" clId="{1C052C79-8E2C-4AC4-AE47-07E67DB31C4A}" dt="2019-11-07T12:24:28.560" v="349" actId="1038"/>
          <ac:picMkLst>
            <pc:docMk/>
            <pc:sldMk cId="799422069" sldId="352"/>
            <ac:picMk id="151" creationId="{00000000-0000-0000-0000-000000000000}"/>
          </ac:picMkLst>
        </pc:picChg>
        <pc:picChg chg="mod">
          <ac:chgData name="Rob Young" userId="e0e1e8e2-5a12-4c7e-b5f3-5c8441737fb0" providerId="ADAL" clId="{1C052C79-8E2C-4AC4-AE47-07E67DB31C4A}" dt="2019-11-07T12:24:46.862" v="423" actId="1038"/>
          <ac:picMkLst>
            <pc:docMk/>
            <pc:sldMk cId="799422069" sldId="352"/>
            <ac:picMk id="152" creationId="{00000000-0000-0000-0000-000000000000}"/>
          </ac:picMkLst>
        </pc:picChg>
        <pc:picChg chg="mod">
          <ac:chgData name="Rob Young" userId="e0e1e8e2-5a12-4c7e-b5f3-5c8441737fb0" providerId="ADAL" clId="{1C052C79-8E2C-4AC4-AE47-07E67DB31C4A}" dt="2019-11-07T12:25:03.657" v="528" actId="1038"/>
          <ac:picMkLst>
            <pc:docMk/>
            <pc:sldMk cId="799422069" sldId="352"/>
            <ac:picMk id="153" creationId="{00000000-0000-0000-0000-000000000000}"/>
          </ac:picMkLst>
        </pc:picChg>
        <pc:picChg chg="mod">
          <ac:chgData name="Rob Young" userId="e0e1e8e2-5a12-4c7e-b5f3-5c8441737fb0" providerId="ADAL" clId="{1C052C79-8E2C-4AC4-AE47-07E67DB31C4A}" dt="2019-11-07T12:24:07.928" v="309" actId="1038"/>
          <ac:picMkLst>
            <pc:docMk/>
            <pc:sldMk cId="799422069" sldId="352"/>
            <ac:picMk id="154" creationId="{00000000-0000-0000-0000-000000000000}"/>
          </ac:picMkLst>
        </pc:picChg>
        <pc:picChg chg="del">
          <ac:chgData name="Rob Young" userId="e0e1e8e2-5a12-4c7e-b5f3-5c8441737fb0" providerId="ADAL" clId="{1C052C79-8E2C-4AC4-AE47-07E67DB31C4A}" dt="2019-11-07T12:20:36.670" v="201" actId="478"/>
          <ac:picMkLst>
            <pc:docMk/>
            <pc:sldMk cId="799422069" sldId="352"/>
            <ac:picMk id="155" creationId="{27005942-3A3C-4092-9DB2-34535D68059C}"/>
          </ac:picMkLst>
        </pc:picChg>
        <pc:cxnChg chg="mod">
          <ac:chgData name="Rob Young" userId="e0e1e8e2-5a12-4c7e-b5f3-5c8441737fb0" providerId="ADAL" clId="{1C052C79-8E2C-4AC4-AE47-07E67DB31C4A}" dt="2019-11-07T12:26:16.638" v="561" actId="14100"/>
          <ac:cxnSpMkLst>
            <pc:docMk/>
            <pc:sldMk cId="799422069" sldId="352"/>
            <ac:cxnSpMk id="125" creationId="{00000000-0000-0000-0000-000000000000}"/>
          </ac:cxnSpMkLst>
        </pc:cxnChg>
        <pc:cxnChg chg="mod">
          <ac:chgData name="Rob Young" userId="e0e1e8e2-5a12-4c7e-b5f3-5c8441737fb0" providerId="ADAL" clId="{1C052C79-8E2C-4AC4-AE47-07E67DB31C4A}" dt="2019-11-07T12:25:37.389" v="539" actId="1076"/>
          <ac:cxnSpMkLst>
            <pc:docMk/>
            <pc:sldMk cId="799422069" sldId="352"/>
            <ac:cxnSpMk id="128" creationId="{00000000-0000-0000-0000-000000000000}"/>
          </ac:cxnSpMkLst>
        </pc:cxnChg>
      </pc:sldChg>
      <pc:sldChg chg="modSp">
        <pc:chgData name="Rob Young" userId="e0e1e8e2-5a12-4c7e-b5f3-5c8441737fb0" providerId="ADAL" clId="{1C052C79-8E2C-4AC4-AE47-07E67DB31C4A}" dt="2019-11-07T11:45:44.383" v="9" actId="20577"/>
        <pc:sldMkLst>
          <pc:docMk/>
          <pc:sldMk cId="1245297933" sldId="736"/>
        </pc:sldMkLst>
        <pc:spChg chg="mod">
          <ac:chgData name="Rob Young" userId="e0e1e8e2-5a12-4c7e-b5f3-5c8441737fb0" providerId="ADAL" clId="{1C052C79-8E2C-4AC4-AE47-07E67DB31C4A}" dt="2019-11-07T11:45:44.383" v="9" actId="20577"/>
          <ac:spMkLst>
            <pc:docMk/>
            <pc:sldMk cId="1245297933" sldId="736"/>
            <ac:spMk id="4" creationId="{42BB0FF4-1718-46F4-8E94-288C2DB3BE5B}"/>
          </ac:spMkLst>
        </pc:spChg>
      </pc:sldChg>
      <pc:sldChg chg="add del">
        <pc:chgData name="Rob Young" userId="e0e1e8e2-5a12-4c7e-b5f3-5c8441737fb0" providerId="ADAL" clId="{1C052C79-8E2C-4AC4-AE47-07E67DB31C4A}" dt="2019-11-07T11:47:26.334" v="11"/>
        <pc:sldMkLst>
          <pc:docMk/>
          <pc:sldMk cId="3648807816" sldId="760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1413933914" sldId="929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1775112440" sldId="931"/>
        </pc:sldMkLst>
      </pc:sldChg>
      <pc:sldChg chg="addSp delSp modSp modAnim">
        <pc:chgData name="Rob Young" userId="e0e1e8e2-5a12-4c7e-b5f3-5c8441737fb0" providerId="ADAL" clId="{1C052C79-8E2C-4AC4-AE47-07E67DB31C4A}" dt="2019-11-07T12:11:35.371" v="165" actId="14100"/>
        <pc:sldMkLst>
          <pc:docMk/>
          <pc:sldMk cId="614382016" sldId="936"/>
        </pc:sldMkLst>
        <pc:spChg chg="mod">
          <ac:chgData name="Rob Young" userId="e0e1e8e2-5a12-4c7e-b5f3-5c8441737fb0" providerId="ADAL" clId="{1C052C79-8E2C-4AC4-AE47-07E67DB31C4A}" dt="2019-11-07T12:06:59.203" v="80" actId="20577"/>
          <ac:spMkLst>
            <pc:docMk/>
            <pc:sldMk cId="614382016" sldId="936"/>
            <ac:spMk id="114" creationId="{00000000-0000-0000-0000-000000000000}"/>
          </ac:spMkLst>
        </pc:spChg>
        <pc:picChg chg="add">
          <ac:chgData name="Rob Young" userId="e0e1e8e2-5a12-4c7e-b5f3-5c8441737fb0" providerId="ADAL" clId="{1C052C79-8E2C-4AC4-AE47-07E67DB31C4A}" dt="2019-11-07T12:11:22.615" v="162"/>
          <ac:picMkLst>
            <pc:docMk/>
            <pc:sldMk cId="614382016" sldId="936"/>
            <ac:picMk id="139" creationId="{C3923403-AE11-4FE3-9E52-1D9AFF589CD4}"/>
          </ac:picMkLst>
        </pc:picChg>
        <pc:picChg chg="del">
          <ac:chgData name="Rob Young" userId="e0e1e8e2-5a12-4c7e-b5f3-5c8441737fb0" providerId="ADAL" clId="{1C052C79-8E2C-4AC4-AE47-07E67DB31C4A}" dt="2019-11-07T12:11:27.205" v="164" actId="478"/>
          <ac:picMkLst>
            <pc:docMk/>
            <pc:sldMk cId="614382016" sldId="936"/>
            <ac:picMk id="200" creationId="{89291BA8-12F6-45CD-959A-8363A1530719}"/>
          </ac:picMkLst>
        </pc:picChg>
        <pc:cxnChg chg="mod">
          <ac:chgData name="Rob Young" userId="e0e1e8e2-5a12-4c7e-b5f3-5c8441737fb0" providerId="ADAL" clId="{1C052C79-8E2C-4AC4-AE47-07E67DB31C4A}" dt="2019-11-07T12:11:35.371" v="165" actId="14100"/>
          <ac:cxnSpMkLst>
            <pc:docMk/>
            <pc:sldMk cId="614382016" sldId="936"/>
            <ac:cxnSpMk id="151" creationId="{00000000-0000-0000-0000-000000000000}"/>
          </ac:cxnSpMkLst>
        </pc:cxnChg>
      </pc:sldChg>
      <pc:sldChg chg="addSp delSp modSp modAnim">
        <pc:chgData name="Rob Young" userId="e0e1e8e2-5a12-4c7e-b5f3-5c8441737fb0" providerId="ADAL" clId="{1C052C79-8E2C-4AC4-AE47-07E67DB31C4A}" dt="2019-11-07T12:19:30.046" v="194"/>
        <pc:sldMkLst>
          <pc:docMk/>
          <pc:sldMk cId="3274373853" sldId="937"/>
        </pc:sldMkLst>
        <pc:spChg chg="mod">
          <ac:chgData name="Rob Young" userId="e0e1e8e2-5a12-4c7e-b5f3-5c8441737fb0" providerId="ADAL" clId="{1C052C79-8E2C-4AC4-AE47-07E67DB31C4A}" dt="2019-11-07T12:07:05.755" v="82" actId="20577"/>
          <ac:spMkLst>
            <pc:docMk/>
            <pc:sldMk cId="3274373853" sldId="937"/>
            <ac:spMk id="114" creationId="{00000000-0000-0000-0000-000000000000}"/>
          </ac:spMkLst>
        </pc:spChg>
        <pc:spChg chg="add">
          <ac:chgData name="Rob Young" userId="e0e1e8e2-5a12-4c7e-b5f3-5c8441737fb0" providerId="ADAL" clId="{1C052C79-8E2C-4AC4-AE47-07E67DB31C4A}" dt="2019-11-07T12:19:30.046" v="194"/>
          <ac:spMkLst>
            <pc:docMk/>
            <pc:sldMk cId="3274373853" sldId="937"/>
            <ac:spMk id="151" creationId="{9C9C9F1A-1112-4683-A45C-A0993CFA03D6}"/>
          </ac:spMkLst>
        </pc:spChg>
        <pc:spChg chg="mod">
          <ac:chgData name="Rob Young" userId="e0e1e8e2-5a12-4c7e-b5f3-5c8441737fb0" providerId="ADAL" clId="{1C052C79-8E2C-4AC4-AE47-07E67DB31C4A}" dt="2019-11-07T12:07:54.117" v="94" actId="20577"/>
          <ac:spMkLst>
            <pc:docMk/>
            <pc:sldMk cId="3274373853" sldId="937"/>
            <ac:spMk id="213" creationId="{D3E4A854-F753-4DCE-884F-41406629EE94}"/>
          </ac:spMkLst>
        </pc:spChg>
        <pc:spChg chg="mod">
          <ac:chgData name="Rob Young" userId="e0e1e8e2-5a12-4c7e-b5f3-5c8441737fb0" providerId="ADAL" clId="{1C052C79-8E2C-4AC4-AE47-07E67DB31C4A}" dt="2019-11-07T12:08:19.079" v="102" actId="20577"/>
          <ac:spMkLst>
            <pc:docMk/>
            <pc:sldMk cId="3274373853" sldId="937"/>
            <ac:spMk id="214" creationId="{3C67DDC1-D6D6-427B-9936-7388997909F7}"/>
          </ac:spMkLst>
        </pc:spChg>
        <pc:spChg chg="mod">
          <ac:chgData name="Rob Young" userId="e0e1e8e2-5a12-4c7e-b5f3-5c8441737fb0" providerId="ADAL" clId="{1C052C79-8E2C-4AC4-AE47-07E67DB31C4A}" dt="2019-11-07T12:14:20.991" v="178"/>
          <ac:spMkLst>
            <pc:docMk/>
            <pc:sldMk cId="3274373853" sldId="937"/>
            <ac:spMk id="243" creationId="{EC16B650-43D8-4B16-BD2E-0B63D79AA1C2}"/>
          </ac:spMkLst>
        </pc:spChg>
        <pc:spChg chg="mod">
          <ac:chgData name="Rob Young" userId="e0e1e8e2-5a12-4c7e-b5f3-5c8441737fb0" providerId="ADAL" clId="{1C052C79-8E2C-4AC4-AE47-07E67DB31C4A}" dt="2019-11-07T12:12:29.698" v="170" actId="1076"/>
          <ac:spMkLst>
            <pc:docMk/>
            <pc:sldMk cId="3274373853" sldId="937"/>
            <ac:spMk id="244" creationId="{C31AEDA8-CA01-4754-A00C-774B25F94443}"/>
          </ac:spMkLst>
        </pc:spChg>
        <pc:grpChg chg="mod">
          <ac:chgData name="Rob Young" userId="e0e1e8e2-5a12-4c7e-b5f3-5c8441737fb0" providerId="ADAL" clId="{1C052C79-8E2C-4AC4-AE47-07E67DB31C4A}" dt="2019-11-07T12:14:20.991" v="178"/>
          <ac:grpSpMkLst>
            <pc:docMk/>
            <pc:sldMk cId="3274373853" sldId="937"/>
            <ac:grpSpMk id="242" creationId="{56013626-A3A9-4529-B59B-AD4ADAC8B17F}"/>
          </ac:grpSpMkLst>
        </pc:grpChg>
        <pc:picChg chg="add">
          <ac:chgData name="Rob Young" userId="e0e1e8e2-5a12-4c7e-b5f3-5c8441737fb0" providerId="ADAL" clId="{1C052C79-8E2C-4AC4-AE47-07E67DB31C4A}" dt="2019-11-07T12:11:54.946" v="168"/>
          <ac:picMkLst>
            <pc:docMk/>
            <pc:sldMk cId="3274373853" sldId="937"/>
            <ac:picMk id="149" creationId="{15712A42-DCC5-4335-81BC-74FC95830589}"/>
          </ac:picMkLst>
        </pc:picChg>
        <pc:picChg chg="del">
          <ac:chgData name="Rob Young" userId="e0e1e8e2-5a12-4c7e-b5f3-5c8441737fb0" providerId="ADAL" clId="{1C052C79-8E2C-4AC4-AE47-07E67DB31C4A}" dt="2019-11-07T12:11:51.077" v="167" actId="478"/>
          <ac:picMkLst>
            <pc:docMk/>
            <pc:sldMk cId="3274373853" sldId="937"/>
            <ac:picMk id="200" creationId="{89291BA8-12F6-45CD-959A-8363A1530719}"/>
          </ac:picMkLst>
        </pc:picChg>
        <pc:picChg chg="mod">
          <ac:chgData name="Rob Young" userId="e0e1e8e2-5a12-4c7e-b5f3-5c8441737fb0" providerId="ADAL" clId="{1C052C79-8E2C-4AC4-AE47-07E67DB31C4A}" dt="2019-11-07T12:12:55.348" v="171" actId="1076"/>
          <ac:picMkLst>
            <pc:docMk/>
            <pc:sldMk cId="3274373853" sldId="937"/>
            <ac:picMk id="245" creationId="{1E4B3DD0-3EBC-4478-AF4E-36532511F392}"/>
          </ac:picMkLst>
        </pc:picChg>
      </pc:sldChg>
      <pc:sldChg chg="addSp delSp modSp modAnim">
        <pc:chgData name="Rob Young" userId="e0e1e8e2-5a12-4c7e-b5f3-5c8441737fb0" providerId="ADAL" clId="{1C052C79-8E2C-4AC4-AE47-07E67DB31C4A}" dt="2019-11-07T12:19:32.454" v="195"/>
        <pc:sldMkLst>
          <pc:docMk/>
          <pc:sldMk cId="1814699975" sldId="938"/>
        </pc:sldMkLst>
        <pc:spChg chg="mod">
          <ac:chgData name="Rob Young" userId="e0e1e8e2-5a12-4c7e-b5f3-5c8441737fb0" providerId="ADAL" clId="{1C052C79-8E2C-4AC4-AE47-07E67DB31C4A}" dt="2019-11-07T12:07:14.878" v="85" actId="20577"/>
          <ac:spMkLst>
            <pc:docMk/>
            <pc:sldMk cId="1814699975" sldId="938"/>
            <ac:spMk id="114" creationId="{00000000-0000-0000-0000-000000000000}"/>
          </ac:spMkLst>
        </pc:spChg>
        <pc:spChg chg="add">
          <ac:chgData name="Rob Young" userId="e0e1e8e2-5a12-4c7e-b5f3-5c8441737fb0" providerId="ADAL" clId="{1C052C79-8E2C-4AC4-AE47-07E67DB31C4A}" dt="2019-11-07T12:19:32.454" v="195"/>
          <ac:spMkLst>
            <pc:docMk/>
            <pc:sldMk cId="1814699975" sldId="938"/>
            <ac:spMk id="163" creationId="{8CB76010-E4C7-4598-95F3-9BA13D85BD8C}"/>
          </ac:spMkLst>
        </pc:spChg>
        <pc:spChg chg="mod">
          <ac:chgData name="Rob Young" userId="e0e1e8e2-5a12-4c7e-b5f3-5c8441737fb0" providerId="ADAL" clId="{1C052C79-8E2C-4AC4-AE47-07E67DB31C4A}" dt="2019-11-07T12:09:19.781" v="120" actId="20577"/>
          <ac:spMkLst>
            <pc:docMk/>
            <pc:sldMk cId="1814699975" sldId="938"/>
            <ac:spMk id="213" creationId="{D3E4A854-F753-4DCE-884F-41406629EE94}"/>
          </ac:spMkLst>
        </pc:spChg>
        <pc:spChg chg="mod">
          <ac:chgData name="Rob Young" userId="e0e1e8e2-5a12-4c7e-b5f3-5c8441737fb0" providerId="ADAL" clId="{1C052C79-8E2C-4AC4-AE47-07E67DB31C4A}" dt="2019-11-07T12:09:09.254" v="117" actId="20577"/>
          <ac:spMkLst>
            <pc:docMk/>
            <pc:sldMk cId="1814699975" sldId="938"/>
            <ac:spMk id="214" creationId="{3C67DDC1-D6D6-427B-9936-7388997909F7}"/>
          </ac:spMkLst>
        </pc:spChg>
        <pc:spChg chg="del">
          <ac:chgData name="Rob Young" userId="e0e1e8e2-5a12-4c7e-b5f3-5c8441737fb0" providerId="ADAL" clId="{1C052C79-8E2C-4AC4-AE47-07E67DB31C4A}" dt="2019-11-07T12:15:42.742" v="180" actId="478"/>
          <ac:spMkLst>
            <pc:docMk/>
            <pc:sldMk cId="1814699975" sldId="938"/>
            <ac:spMk id="243" creationId="{EC16B650-43D8-4B16-BD2E-0B63D79AA1C2}"/>
          </ac:spMkLst>
        </pc:spChg>
        <pc:spChg chg="del">
          <ac:chgData name="Rob Young" userId="e0e1e8e2-5a12-4c7e-b5f3-5c8441737fb0" providerId="ADAL" clId="{1C052C79-8E2C-4AC4-AE47-07E67DB31C4A}" dt="2019-11-07T12:15:46.696" v="181" actId="478"/>
          <ac:spMkLst>
            <pc:docMk/>
            <pc:sldMk cId="1814699975" sldId="938"/>
            <ac:spMk id="244" creationId="{C31AEDA8-CA01-4754-A00C-774B25F94443}"/>
          </ac:spMkLst>
        </pc:spChg>
        <pc:grpChg chg="add mod">
          <ac:chgData name="Rob Young" userId="e0e1e8e2-5a12-4c7e-b5f3-5c8441737fb0" providerId="ADAL" clId="{1C052C79-8E2C-4AC4-AE47-07E67DB31C4A}" dt="2019-11-07T12:18:35.478" v="190" actId="164"/>
          <ac:grpSpMkLst>
            <pc:docMk/>
            <pc:sldMk cId="1814699975" sldId="938"/>
            <ac:grpSpMk id="7" creationId="{53CC2C0A-1F4D-4D82-9944-628C7045853D}"/>
          </ac:grpSpMkLst>
        </pc:grpChg>
        <pc:grpChg chg="mod">
          <ac:chgData name="Rob Young" userId="e0e1e8e2-5a12-4c7e-b5f3-5c8441737fb0" providerId="ADAL" clId="{1C052C79-8E2C-4AC4-AE47-07E67DB31C4A}" dt="2019-11-07T12:10:26.893" v="133" actId="1035"/>
          <ac:grpSpMkLst>
            <pc:docMk/>
            <pc:sldMk cId="1814699975" sldId="938"/>
            <ac:grpSpMk id="151" creationId="{908CB7D4-B554-40A6-871C-8917C183097B}"/>
          </ac:grpSpMkLst>
        </pc:grpChg>
        <pc:grpChg chg="add mod">
          <ac:chgData name="Rob Young" userId="e0e1e8e2-5a12-4c7e-b5f3-5c8441737fb0" providerId="ADAL" clId="{1C052C79-8E2C-4AC4-AE47-07E67DB31C4A}" dt="2019-11-07T12:18:35.478" v="190" actId="164"/>
          <ac:grpSpMkLst>
            <pc:docMk/>
            <pc:sldMk cId="1814699975" sldId="938"/>
            <ac:grpSpMk id="158" creationId="{7698B366-0B0F-4773-8DCA-9E1A147E00ED}"/>
          </ac:grpSpMkLst>
        </pc:grpChg>
        <pc:grpChg chg="del">
          <ac:chgData name="Rob Young" userId="e0e1e8e2-5a12-4c7e-b5f3-5c8441737fb0" providerId="ADAL" clId="{1C052C79-8E2C-4AC4-AE47-07E67DB31C4A}" dt="2019-11-07T12:15:46.696" v="181" actId="478"/>
          <ac:grpSpMkLst>
            <pc:docMk/>
            <pc:sldMk cId="1814699975" sldId="938"/>
            <ac:grpSpMk id="242" creationId="{56013626-A3A9-4529-B59B-AD4ADAC8B17F}"/>
          </ac:grpSpMkLst>
        </pc:grpChg>
        <pc:picChg chg="add mod">
          <ac:chgData name="Rob Young" userId="e0e1e8e2-5a12-4c7e-b5f3-5c8441737fb0" providerId="ADAL" clId="{1C052C79-8E2C-4AC4-AE47-07E67DB31C4A}" dt="2019-11-07T12:18:35.478" v="190" actId="164"/>
          <ac:picMkLst>
            <pc:docMk/>
            <pc:sldMk cId="1814699975" sldId="938"/>
            <ac:picMk id="162" creationId="{B4CE6DCF-A77D-4B94-BD5F-61CEBDB4D03F}"/>
          </ac:picMkLst>
        </pc:picChg>
        <pc:picChg chg="del">
          <ac:chgData name="Rob Young" userId="e0e1e8e2-5a12-4c7e-b5f3-5c8441737fb0" providerId="ADAL" clId="{1C052C79-8E2C-4AC4-AE47-07E67DB31C4A}" dt="2019-11-07T12:15:51.853" v="183" actId="478"/>
          <ac:picMkLst>
            <pc:docMk/>
            <pc:sldMk cId="1814699975" sldId="938"/>
            <ac:picMk id="200" creationId="{89291BA8-12F6-45CD-959A-8363A1530719}"/>
          </ac:picMkLst>
        </pc:picChg>
        <pc:picChg chg="del">
          <ac:chgData name="Rob Young" userId="e0e1e8e2-5a12-4c7e-b5f3-5c8441737fb0" providerId="ADAL" clId="{1C052C79-8E2C-4AC4-AE47-07E67DB31C4A}" dt="2019-11-07T12:15:49.108" v="182" actId="478"/>
          <ac:picMkLst>
            <pc:docMk/>
            <pc:sldMk cId="1814699975" sldId="938"/>
            <ac:picMk id="245" creationId="{1E4B3DD0-3EBC-4478-AF4E-36532511F392}"/>
          </ac:picMkLst>
        </pc:picChg>
      </pc:sldChg>
      <pc:sldChg chg="addSp delSp">
        <pc:chgData name="Rob Young" userId="e0e1e8e2-5a12-4c7e-b5f3-5c8441737fb0" providerId="ADAL" clId="{1C052C79-8E2C-4AC4-AE47-07E67DB31C4A}" dt="2019-11-07T12:19:35.715" v="197" actId="478"/>
        <pc:sldMkLst>
          <pc:docMk/>
          <pc:sldMk cId="3787604917" sldId="939"/>
        </pc:sldMkLst>
        <pc:spChg chg="add del">
          <ac:chgData name="Rob Young" userId="e0e1e8e2-5a12-4c7e-b5f3-5c8441737fb0" providerId="ADAL" clId="{1C052C79-8E2C-4AC4-AE47-07E67DB31C4A}" dt="2019-11-07T12:19:35.715" v="197" actId="478"/>
          <ac:spMkLst>
            <pc:docMk/>
            <pc:sldMk cId="3787604917" sldId="939"/>
            <ac:spMk id="128" creationId="{D1FC354C-D28B-458F-AD18-310A53E81548}"/>
          </ac:spMkLst>
        </pc:spChg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3103783198" sldId="950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468576478" sldId="952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2237965198" sldId="959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3852772986" sldId="965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1013507359" sldId="966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2416406543" sldId="975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277150202" sldId="976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1206291249" sldId="977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449304529" sldId="979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584729045" sldId="980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3584025397" sldId="981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3855555592" sldId="983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1929317050" sldId="989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2685361901" sldId="1019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4203054821" sldId="1021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1954059446" sldId="1022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4199073311" sldId="1023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1955845524" sldId="1024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949894664" sldId="1025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230632836" sldId="1026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1347550759" sldId="1027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3828034188" sldId="1028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3122890566" sldId="1030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2099739867" sldId="1032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2001314458" sldId="1033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1521047361" sldId="1034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3979764742" sldId="1058"/>
        </pc:sldMkLst>
      </pc:sldChg>
      <pc:sldChg chg="add del">
        <pc:chgData name="Rob Young" userId="e0e1e8e2-5a12-4c7e-b5f3-5c8441737fb0" providerId="ADAL" clId="{1C052C79-8E2C-4AC4-AE47-07E67DB31C4A}" dt="2019-11-07T11:48:42.503" v="60"/>
        <pc:sldMkLst>
          <pc:docMk/>
          <pc:sldMk cId="3379876468" sldId="1072"/>
        </pc:sldMkLst>
      </pc:sldChg>
      <pc:sldChg chg="add">
        <pc:chgData name="Rob Young" userId="e0e1e8e2-5a12-4c7e-b5f3-5c8441737fb0" providerId="ADAL" clId="{1C052C79-8E2C-4AC4-AE47-07E67DB31C4A}" dt="2019-11-07T11:51:35.901" v="63"/>
        <pc:sldMkLst>
          <pc:docMk/>
          <pc:sldMk cId="791703749" sldId="1083"/>
        </pc:sldMkLst>
      </pc:sldChg>
      <pc:sldChg chg="add">
        <pc:chgData name="Rob Young" userId="e0e1e8e2-5a12-4c7e-b5f3-5c8441737fb0" providerId="ADAL" clId="{1C052C79-8E2C-4AC4-AE47-07E67DB31C4A}" dt="2019-11-07T11:48:42.503" v="60"/>
        <pc:sldMkLst>
          <pc:docMk/>
          <pc:sldMk cId="4243521823" sldId="1102"/>
        </pc:sldMkLst>
      </pc:sldChg>
      <pc:sldChg chg="add">
        <pc:chgData name="Rob Young" userId="e0e1e8e2-5a12-4c7e-b5f3-5c8441737fb0" providerId="ADAL" clId="{1C052C79-8E2C-4AC4-AE47-07E67DB31C4A}" dt="2019-11-07T11:47:26.334" v="11"/>
        <pc:sldMkLst>
          <pc:docMk/>
          <pc:sldMk cId="2222590071" sldId="1128"/>
        </pc:sldMkLst>
      </pc:sldChg>
      <pc:sldChg chg="add">
        <pc:chgData name="Rob Young" userId="e0e1e8e2-5a12-4c7e-b5f3-5c8441737fb0" providerId="ADAL" clId="{1C052C79-8E2C-4AC4-AE47-07E67DB31C4A}" dt="2019-11-07T11:48:42.503" v="60"/>
        <pc:sldMkLst>
          <pc:docMk/>
          <pc:sldMk cId="4112551192" sldId="1130"/>
        </pc:sldMkLst>
      </pc:sldChg>
      <pc:sldChg chg="add">
        <pc:chgData name="Rob Young" userId="e0e1e8e2-5a12-4c7e-b5f3-5c8441737fb0" providerId="ADAL" clId="{1C052C79-8E2C-4AC4-AE47-07E67DB31C4A}" dt="2019-11-07T11:48:42.503" v="60"/>
        <pc:sldMkLst>
          <pc:docMk/>
          <pc:sldMk cId="3246134224" sldId="1131"/>
        </pc:sldMkLst>
      </pc:sldChg>
      <pc:sldChg chg="add">
        <pc:chgData name="Rob Young" userId="e0e1e8e2-5a12-4c7e-b5f3-5c8441737fb0" providerId="ADAL" clId="{1C052C79-8E2C-4AC4-AE47-07E67DB31C4A}" dt="2019-11-07T11:48:42.503" v="60"/>
        <pc:sldMkLst>
          <pc:docMk/>
          <pc:sldMk cId="3939599902" sldId="1132"/>
        </pc:sldMkLst>
      </pc:sldChg>
      <pc:sldChg chg="add">
        <pc:chgData name="Rob Young" userId="e0e1e8e2-5a12-4c7e-b5f3-5c8441737fb0" providerId="ADAL" clId="{1C052C79-8E2C-4AC4-AE47-07E67DB31C4A}" dt="2019-11-07T11:48:42.503" v="60"/>
        <pc:sldMkLst>
          <pc:docMk/>
          <pc:sldMk cId="574500769" sldId="1133"/>
        </pc:sldMkLst>
      </pc:sldChg>
      <pc:sldChg chg="add">
        <pc:chgData name="Rob Young" userId="e0e1e8e2-5a12-4c7e-b5f3-5c8441737fb0" providerId="ADAL" clId="{1C052C79-8E2C-4AC4-AE47-07E67DB31C4A}" dt="2019-11-07T11:48:42.503" v="60"/>
        <pc:sldMkLst>
          <pc:docMk/>
          <pc:sldMk cId="564835354" sldId="1134"/>
        </pc:sldMkLst>
      </pc:sldChg>
      <pc:sldChg chg="add">
        <pc:chgData name="Rob Young" userId="e0e1e8e2-5a12-4c7e-b5f3-5c8441737fb0" providerId="ADAL" clId="{1C052C79-8E2C-4AC4-AE47-07E67DB31C4A}" dt="2019-11-07T11:51:02.890" v="62"/>
        <pc:sldMkLst>
          <pc:docMk/>
          <pc:sldMk cId="3900562824" sldId="1135"/>
        </pc:sldMkLst>
      </pc:sldChg>
      <pc:sldChg chg="add">
        <pc:chgData name="Rob Young" userId="e0e1e8e2-5a12-4c7e-b5f3-5c8441737fb0" providerId="ADAL" clId="{1C052C79-8E2C-4AC4-AE47-07E67DB31C4A}" dt="2019-11-07T11:48:42.503" v="60"/>
        <pc:sldMkLst>
          <pc:docMk/>
          <pc:sldMk cId="1741846468" sldId="1164"/>
        </pc:sldMkLst>
      </pc:sldChg>
      <pc:sldChg chg="add">
        <pc:chgData name="Rob Young" userId="e0e1e8e2-5a12-4c7e-b5f3-5c8441737fb0" providerId="ADAL" clId="{1C052C79-8E2C-4AC4-AE47-07E67DB31C4A}" dt="2019-11-07T11:48:42.503" v="60"/>
        <pc:sldMkLst>
          <pc:docMk/>
          <pc:sldMk cId="2149789668" sldId="1165"/>
        </pc:sldMkLst>
      </pc:sldChg>
      <pc:sldChg chg="add">
        <pc:chgData name="Rob Young" userId="e0e1e8e2-5a12-4c7e-b5f3-5c8441737fb0" providerId="ADAL" clId="{1C052C79-8E2C-4AC4-AE47-07E67DB31C4A}" dt="2019-11-07T11:51:02.890" v="62"/>
        <pc:sldMkLst>
          <pc:docMk/>
          <pc:sldMk cId="1268571122" sldId="1174"/>
        </pc:sldMkLst>
      </pc:sldChg>
    </pc:docChg>
  </pc:docChgLst>
  <pc:docChgLst>
    <pc:chgData name="Rob Young" userId="e0e1e8e2-5a12-4c7e-b5f3-5c8441737fb0" providerId="ADAL" clId="{8CE9A714-4F35-45BB-8621-1A8CC0D1403E}"/>
    <pc:docChg chg="undo custSel addSld delSld modSld sldOrd">
      <pc:chgData name="Rob Young" userId="e0e1e8e2-5a12-4c7e-b5f3-5c8441737fb0" providerId="ADAL" clId="{8CE9A714-4F35-45BB-8621-1A8CC0D1403E}" dt="2019-11-08T13:39:08.492" v="206" actId="20577"/>
      <pc:docMkLst>
        <pc:docMk/>
      </pc:docMkLst>
      <pc:sldChg chg="addSp delSp modAnim">
        <pc:chgData name="Rob Young" userId="e0e1e8e2-5a12-4c7e-b5f3-5c8441737fb0" providerId="ADAL" clId="{8CE9A714-4F35-45BB-8621-1A8CC0D1403E}" dt="2019-11-07T15:19:04.217" v="38"/>
        <pc:sldMkLst>
          <pc:docMk/>
          <pc:sldMk cId="456592528" sldId="698"/>
        </pc:sldMkLst>
        <pc:grpChg chg="del">
          <ac:chgData name="Rob Young" userId="e0e1e8e2-5a12-4c7e-b5f3-5c8441737fb0" providerId="ADAL" clId="{8CE9A714-4F35-45BB-8621-1A8CC0D1403E}" dt="2019-11-07T15:19:01.691" v="36" actId="478"/>
          <ac:grpSpMkLst>
            <pc:docMk/>
            <pc:sldMk cId="456592528" sldId="698"/>
            <ac:grpSpMk id="110" creationId="{F0FA88EC-12BA-4983-B596-9A3F21ED22E5}"/>
          </ac:grpSpMkLst>
        </pc:grpChg>
        <pc:grpChg chg="add">
          <ac:chgData name="Rob Young" userId="e0e1e8e2-5a12-4c7e-b5f3-5c8441737fb0" providerId="ADAL" clId="{8CE9A714-4F35-45BB-8621-1A8CC0D1403E}" dt="2019-11-07T15:19:02.685" v="37"/>
          <ac:grpSpMkLst>
            <pc:docMk/>
            <pc:sldMk cId="456592528" sldId="698"/>
            <ac:grpSpMk id="122" creationId="{336905DD-0F8F-449B-9097-78E93C0ACD69}"/>
          </ac:grpSpMkLst>
        </pc:grpChg>
      </pc:sldChg>
      <pc:sldChg chg="add del">
        <pc:chgData name="Rob Young" userId="e0e1e8e2-5a12-4c7e-b5f3-5c8441737fb0" providerId="ADAL" clId="{8CE9A714-4F35-45BB-8621-1A8CC0D1403E}" dt="2019-11-07T15:27:05.694" v="59"/>
        <pc:sldMkLst>
          <pc:docMk/>
          <pc:sldMk cId="1367063467" sldId="864"/>
        </pc:sldMkLst>
      </pc:sldChg>
      <pc:sldChg chg="add del">
        <pc:chgData name="Rob Young" userId="e0e1e8e2-5a12-4c7e-b5f3-5c8441737fb0" providerId="ADAL" clId="{8CE9A714-4F35-45BB-8621-1A8CC0D1403E}" dt="2019-11-07T15:27:05.694" v="59"/>
        <pc:sldMkLst>
          <pc:docMk/>
          <pc:sldMk cId="1252344984" sldId="865"/>
        </pc:sldMkLst>
      </pc:sldChg>
      <pc:sldChg chg="add del">
        <pc:chgData name="Rob Young" userId="e0e1e8e2-5a12-4c7e-b5f3-5c8441737fb0" providerId="ADAL" clId="{8CE9A714-4F35-45BB-8621-1A8CC0D1403E}" dt="2019-11-07T15:27:05.694" v="59"/>
        <pc:sldMkLst>
          <pc:docMk/>
          <pc:sldMk cId="1955333731" sldId="867"/>
        </pc:sldMkLst>
      </pc:sldChg>
      <pc:sldChg chg="modSp">
        <pc:chgData name="Rob Young" userId="e0e1e8e2-5a12-4c7e-b5f3-5c8441737fb0" providerId="ADAL" clId="{8CE9A714-4F35-45BB-8621-1A8CC0D1403E}" dt="2019-11-08T13:05:35.686" v="157" actId="20577"/>
        <pc:sldMkLst>
          <pc:docMk/>
          <pc:sldMk cId="1262074665" sldId="1011"/>
        </pc:sldMkLst>
        <pc:spChg chg="mod">
          <ac:chgData name="Rob Young" userId="e0e1e8e2-5a12-4c7e-b5f3-5c8441737fb0" providerId="ADAL" clId="{8CE9A714-4F35-45BB-8621-1A8CC0D1403E}" dt="2019-11-08T13:05:35.686" v="157" actId="20577"/>
          <ac:spMkLst>
            <pc:docMk/>
            <pc:sldMk cId="1262074665" sldId="1011"/>
            <ac:spMk id="6" creationId="{00000000-0000-0000-0000-000000000000}"/>
          </ac:spMkLst>
        </pc:spChg>
      </pc:sldChg>
      <pc:sldChg chg="modSp">
        <pc:chgData name="Rob Young" userId="e0e1e8e2-5a12-4c7e-b5f3-5c8441737fb0" providerId="ADAL" clId="{8CE9A714-4F35-45BB-8621-1A8CC0D1403E}" dt="2019-11-08T13:37:31.344" v="204" actId="20577"/>
        <pc:sldMkLst>
          <pc:docMk/>
          <pc:sldMk cId="1476307785" sldId="1012"/>
        </pc:sldMkLst>
        <pc:spChg chg="mod">
          <ac:chgData name="Rob Young" userId="e0e1e8e2-5a12-4c7e-b5f3-5c8441737fb0" providerId="ADAL" clId="{8CE9A714-4F35-45BB-8621-1A8CC0D1403E}" dt="2019-11-08T13:37:31.344" v="204" actId="20577"/>
          <ac:spMkLst>
            <pc:docMk/>
            <pc:sldMk cId="1476307785" sldId="1012"/>
            <ac:spMk id="63" creationId="{00000000-0000-0000-0000-000000000000}"/>
          </ac:spMkLst>
        </pc:spChg>
        <pc:spChg chg="mod">
          <ac:chgData name="Rob Young" userId="e0e1e8e2-5a12-4c7e-b5f3-5c8441737fb0" providerId="ADAL" clId="{8CE9A714-4F35-45BB-8621-1A8CC0D1403E}" dt="2019-11-08T13:05:57.132" v="161" actId="20577"/>
          <ac:spMkLst>
            <pc:docMk/>
            <pc:sldMk cId="1476307785" sldId="1012"/>
            <ac:spMk id="141" creationId="{AEC77356-9B5A-4F30-BA48-2E215FFE6763}"/>
          </ac:spMkLst>
        </pc:spChg>
      </pc:sldChg>
      <pc:sldChg chg="addSp delSp modSp delAnim modAnim">
        <pc:chgData name="Rob Young" userId="e0e1e8e2-5a12-4c7e-b5f3-5c8441737fb0" providerId="ADAL" clId="{8CE9A714-4F35-45BB-8621-1A8CC0D1403E}" dt="2019-11-07T15:18:24.725" v="35" actId="478"/>
        <pc:sldMkLst>
          <pc:docMk/>
          <pc:sldMk cId="2786893853" sldId="1076"/>
        </pc:sldMkLst>
        <pc:picChg chg="mod">
          <ac:chgData name="Rob Young" userId="e0e1e8e2-5a12-4c7e-b5f3-5c8441737fb0" providerId="ADAL" clId="{8CE9A714-4F35-45BB-8621-1A8CC0D1403E}" dt="2019-11-07T15:18:19.778" v="34" actId="1038"/>
          <ac:picMkLst>
            <pc:docMk/>
            <pc:sldMk cId="2786893853" sldId="1076"/>
            <ac:picMk id="143" creationId="{04B52C16-934E-4C7E-9F28-046DFE8F04B0}"/>
          </ac:picMkLst>
        </pc:picChg>
        <pc:picChg chg="add del">
          <ac:chgData name="Rob Young" userId="e0e1e8e2-5a12-4c7e-b5f3-5c8441737fb0" providerId="ADAL" clId="{8CE9A714-4F35-45BB-8621-1A8CC0D1403E}" dt="2019-11-07T15:18:24.725" v="35" actId="478"/>
          <ac:picMkLst>
            <pc:docMk/>
            <pc:sldMk cId="2786893853" sldId="1076"/>
            <ac:picMk id="150" creationId="{EEA2881B-4ED8-4990-90B0-859F7FECEA28}"/>
          </ac:picMkLst>
        </pc:picChg>
      </pc:sldChg>
      <pc:sldChg chg="addSp delSp modAnim">
        <pc:chgData name="Rob Young" userId="e0e1e8e2-5a12-4c7e-b5f3-5c8441737fb0" providerId="ADAL" clId="{8CE9A714-4F35-45BB-8621-1A8CC0D1403E}" dt="2019-11-07T15:19:55.368" v="41" actId="478"/>
        <pc:sldMkLst>
          <pc:docMk/>
          <pc:sldMk cId="416717287" sldId="1081"/>
        </pc:sldMkLst>
        <pc:grpChg chg="del">
          <ac:chgData name="Rob Young" userId="e0e1e8e2-5a12-4c7e-b5f3-5c8441737fb0" providerId="ADAL" clId="{8CE9A714-4F35-45BB-8621-1A8CC0D1403E}" dt="2019-11-07T15:19:46.859" v="39" actId="478"/>
          <ac:grpSpMkLst>
            <pc:docMk/>
            <pc:sldMk cId="416717287" sldId="1081"/>
            <ac:grpSpMk id="2" creationId="{DABFB5F1-C0D1-468A-9E27-2C1B4A694CBF}"/>
          </ac:grpSpMkLst>
        </pc:grpChg>
        <pc:grpChg chg="add">
          <ac:chgData name="Rob Young" userId="e0e1e8e2-5a12-4c7e-b5f3-5c8441737fb0" providerId="ADAL" clId="{8CE9A714-4F35-45BB-8621-1A8CC0D1403E}" dt="2019-11-07T15:19:52.007" v="40"/>
          <ac:grpSpMkLst>
            <pc:docMk/>
            <pc:sldMk cId="416717287" sldId="1081"/>
            <ac:grpSpMk id="123" creationId="{1ABAC344-9E05-4398-8423-795B0C8BDA28}"/>
          </ac:grpSpMkLst>
        </pc:grpChg>
        <pc:picChg chg="del">
          <ac:chgData name="Rob Young" userId="e0e1e8e2-5a12-4c7e-b5f3-5c8441737fb0" providerId="ADAL" clId="{8CE9A714-4F35-45BB-8621-1A8CC0D1403E}" dt="2019-11-07T15:19:55.368" v="41" actId="478"/>
          <ac:picMkLst>
            <pc:docMk/>
            <pc:sldMk cId="416717287" sldId="1081"/>
            <ac:picMk id="159" creationId="{D6D8953D-AEC7-4C64-8019-C4B977106C58}"/>
          </ac:picMkLst>
        </pc:picChg>
      </pc:sldChg>
      <pc:sldChg chg="modSp">
        <pc:chgData name="Rob Young" userId="e0e1e8e2-5a12-4c7e-b5f3-5c8441737fb0" providerId="ADAL" clId="{8CE9A714-4F35-45BB-8621-1A8CC0D1403E}" dt="2019-11-08T13:00:18.047" v="111"/>
        <pc:sldMkLst>
          <pc:docMk/>
          <pc:sldMk cId="791703749" sldId="1083"/>
        </pc:sldMkLst>
        <pc:spChg chg="mod">
          <ac:chgData name="Rob Young" userId="e0e1e8e2-5a12-4c7e-b5f3-5c8441737fb0" providerId="ADAL" clId="{8CE9A714-4F35-45BB-8621-1A8CC0D1403E}" dt="2019-11-08T13:00:18.047" v="111"/>
          <ac:spMkLst>
            <pc:docMk/>
            <pc:sldMk cId="791703749" sldId="1083"/>
            <ac:spMk id="32" creationId="{00000000-0000-0000-0000-000000000000}"/>
          </ac:spMkLst>
        </pc:spChg>
      </pc:sldChg>
      <pc:sldChg chg="modSp">
        <pc:chgData name="Rob Young" userId="e0e1e8e2-5a12-4c7e-b5f3-5c8441737fb0" providerId="ADAL" clId="{8CE9A714-4F35-45BB-8621-1A8CC0D1403E}" dt="2019-11-08T13:00:55.493" v="114"/>
        <pc:sldMkLst>
          <pc:docMk/>
          <pc:sldMk cId="2914777760" sldId="1084"/>
        </pc:sldMkLst>
        <pc:spChg chg="mod">
          <ac:chgData name="Rob Young" userId="e0e1e8e2-5a12-4c7e-b5f3-5c8441737fb0" providerId="ADAL" clId="{8CE9A714-4F35-45BB-8621-1A8CC0D1403E}" dt="2019-11-08T13:00:55.493" v="114"/>
          <ac:spMkLst>
            <pc:docMk/>
            <pc:sldMk cId="2914777760" sldId="1084"/>
            <ac:spMk id="32" creationId="{00000000-0000-0000-0000-000000000000}"/>
          </ac:spMkLst>
        </pc:spChg>
      </pc:sldChg>
      <pc:sldChg chg="modSp">
        <pc:chgData name="Rob Young" userId="e0e1e8e2-5a12-4c7e-b5f3-5c8441737fb0" providerId="ADAL" clId="{8CE9A714-4F35-45BB-8621-1A8CC0D1403E}" dt="2019-11-08T13:01:38.897" v="143"/>
        <pc:sldMkLst>
          <pc:docMk/>
          <pc:sldMk cId="3313152415" sldId="1085"/>
        </pc:sldMkLst>
        <pc:spChg chg="mod">
          <ac:chgData name="Rob Young" userId="e0e1e8e2-5a12-4c7e-b5f3-5c8441737fb0" providerId="ADAL" clId="{8CE9A714-4F35-45BB-8621-1A8CC0D1403E}" dt="2019-11-08T13:01:38.897" v="143"/>
          <ac:spMkLst>
            <pc:docMk/>
            <pc:sldMk cId="3313152415" sldId="1085"/>
            <ac:spMk id="32" creationId="{00000000-0000-0000-0000-000000000000}"/>
          </ac:spMkLst>
        </pc:spChg>
      </pc:sldChg>
      <pc:sldChg chg="modSp add">
        <pc:chgData name="Rob Young" userId="e0e1e8e2-5a12-4c7e-b5f3-5c8441737fb0" providerId="ADAL" clId="{8CE9A714-4F35-45BB-8621-1A8CC0D1403E}" dt="2019-11-08T12:59:26.068" v="100" actId="20577"/>
        <pc:sldMkLst>
          <pc:docMk/>
          <pc:sldMk cId="1492844313" sldId="1086"/>
        </pc:sldMkLst>
        <pc:spChg chg="mod">
          <ac:chgData name="Rob Young" userId="e0e1e8e2-5a12-4c7e-b5f3-5c8441737fb0" providerId="ADAL" clId="{8CE9A714-4F35-45BB-8621-1A8CC0D1403E}" dt="2019-11-08T12:59:26.068" v="100" actId="20577"/>
          <ac:spMkLst>
            <pc:docMk/>
            <pc:sldMk cId="1492844313" sldId="1086"/>
            <ac:spMk id="32" creationId="{00000000-0000-0000-0000-000000000000}"/>
          </ac:spMkLst>
        </pc:spChg>
      </pc:sldChg>
      <pc:sldChg chg="modSp add">
        <pc:chgData name="Rob Young" userId="e0e1e8e2-5a12-4c7e-b5f3-5c8441737fb0" providerId="ADAL" clId="{8CE9A714-4F35-45BB-8621-1A8CC0D1403E}" dt="2019-11-08T13:02:22.724" v="149"/>
        <pc:sldMkLst>
          <pc:docMk/>
          <pc:sldMk cId="1738036635" sldId="1110"/>
        </pc:sldMkLst>
        <pc:spChg chg="mod">
          <ac:chgData name="Rob Young" userId="e0e1e8e2-5a12-4c7e-b5f3-5c8441737fb0" providerId="ADAL" clId="{8CE9A714-4F35-45BB-8621-1A8CC0D1403E}" dt="2019-11-08T13:02:22.724" v="149"/>
          <ac:spMkLst>
            <pc:docMk/>
            <pc:sldMk cId="1738036635" sldId="1110"/>
            <ac:spMk id="102" creationId="{BFDEBA9F-DFAC-4B22-A746-7E55AE0F94E2}"/>
          </ac:spMkLst>
        </pc:spChg>
      </pc:sldChg>
      <pc:sldChg chg="add del">
        <pc:chgData name="Rob Young" userId="e0e1e8e2-5a12-4c7e-b5f3-5c8441737fb0" providerId="ADAL" clId="{8CE9A714-4F35-45BB-8621-1A8CC0D1403E}" dt="2019-11-08T12:53:54.440" v="67"/>
        <pc:sldMkLst>
          <pc:docMk/>
          <pc:sldMk cId="3939599902" sldId="1132"/>
        </pc:sldMkLst>
      </pc:sldChg>
      <pc:sldChg chg="modSp">
        <pc:chgData name="Rob Young" userId="e0e1e8e2-5a12-4c7e-b5f3-5c8441737fb0" providerId="ADAL" clId="{8CE9A714-4F35-45BB-8621-1A8CC0D1403E}" dt="2019-11-08T13:00:11.454" v="109"/>
        <pc:sldMkLst>
          <pc:docMk/>
          <pc:sldMk cId="3900562824" sldId="1135"/>
        </pc:sldMkLst>
        <pc:spChg chg="mod">
          <ac:chgData name="Rob Young" userId="e0e1e8e2-5a12-4c7e-b5f3-5c8441737fb0" providerId="ADAL" clId="{8CE9A714-4F35-45BB-8621-1A8CC0D1403E}" dt="2019-11-08T13:00:11.454" v="109"/>
          <ac:spMkLst>
            <pc:docMk/>
            <pc:sldMk cId="3900562824" sldId="1135"/>
            <ac:spMk id="41" creationId="{A06A320C-0C8A-48E5-82EB-A7FFE5E090F3}"/>
          </ac:spMkLst>
        </pc:spChg>
      </pc:sldChg>
      <pc:sldChg chg="modSp">
        <pc:chgData name="Rob Young" userId="e0e1e8e2-5a12-4c7e-b5f3-5c8441737fb0" providerId="ADAL" clId="{8CE9A714-4F35-45BB-8621-1A8CC0D1403E}" dt="2019-11-08T13:00:49.203" v="112"/>
        <pc:sldMkLst>
          <pc:docMk/>
          <pc:sldMk cId="2614515455" sldId="1137"/>
        </pc:sldMkLst>
        <pc:spChg chg="mod">
          <ac:chgData name="Rob Young" userId="e0e1e8e2-5a12-4c7e-b5f3-5c8441737fb0" providerId="ADAL" clId="{8CE9A714-4F35-45BB-8621-1A8CC0D1403E}" dt="2019-11-08T13:00:49.203" v="112"/>
          <ac:spMkLst>
            <pc:docMk/>
            <pc:sldMk cId="2614515455" sldId="1137"/>
            <ac:spMk id="17" creationId="{077ADED1-D94B-4599-820E-2A1BB78C375E}"/>
          </ac:spMkLst>
        </pc:spChg>
      </pc:sldChg>
      <pc:sldChg chg="modSp">
        <pc:chgData name="Rob Young" userId="e0e1e8e2-5a12-4c7e-b5f3-5c8441737fb0" providerId="ADAL" clId="{8CE9A714-4F35-45BB-8621-1A8CC0D1403E}" dt="2019-11-08T13:01:30.754" v="141"/>
        <pc:sldMkLst>
          <pc:docMk/>
          <pc:sldMk cId="2652001575" sldId="1138"/>
        </pc:sldMkLst>
        <pc:spChg chg="mod">
          <ac:chgData name="Rob Young" userId="e0e1e8e2-5a12-4c7e-b5f3-5c8441737fb0" providerId="ADAL" clId="{8CE9A714-4F35-45BB-8621-1A8CC0D1403E}" dt="2019-11-08T13:01:30.754" v="141"/>
          <ac:spMkLst>
            <pc:docMk/>
            <pc:sldMk cId="2652001575" sldId="1138"/>
            <ac:spMk id="17" creationId="{4D1A18E2-FE08-4014-8DFE-B514D36F0A62}"/>
          </ac:spMkLst>
        </pc:spChg>
      </pc:sldChg>
      <pc:sldChg chg="add">
        <pc:chgData name="Rob Young" userId="e0e1e8e2-5a12-4c7e-b5f3-5c8441737fb0" providerId="ADAL" clId="{8CE9A714-4F35-45BB-8621-1A8CC0D1403E}" dt="2019-11-07T15:27:26.303" v="61"/>
        <pc:sldMkLst>
          <pc:docMk/>
          <pc:sldMk cId="1361334651" sldId="1141"/>
        </pc:sldMkLst>
      </pc:sldChg>
      <pc:sldChg chg="add">
        <pc:chgData name="Rob Young" userId="e0e1e8e2-5a12-4c7e-b5f3-5c8441737fb0" providerId="ADAL" clId="{8CE9A714-4F35-45BB-8621-1A8CC0D1403E}" dt="2019-11-07T15:27:05.694" v="59"/>
        <pc:sldMkLst>
          <pc:docMk/>
          <pc:sldMk cId="2317521847" sldId="1161"/>
        </pc:sldMkLst>
      </pc:sldChg>
      <pc:sldChg chg="add del">
        <pc:chgData name="Rob Young" userId="e0e1e8e2-5a12-4c7e-b5f3-5c8441737fb0" providerId="ADAL" clId="{8CE9A714-4F35-45BB-8621-1A8CC0D1403E}" dt="2019-11-08T12:54:49.941" v="70"/>
        <pc:sldMkLst>
          <pc:docMk/>
          <pc:sldMk cId="1741846468" sldId="1164"/>
        </pc:sldMkLst>
      </pc:sldChg>
      <pc:sldChg chg="modSp">
        <pc:chgData name="Rob Young" userId="e0e1e8e2-5a12-4c7e-b5f3-5c8441737fb0" providerId="ADAL" clId="{8CE9A714-4F35-45BB-8621-1A8CC0D1403E}" dt="2019-11-08T12:59:57.785" v="108"/>
        <pc:sldMkLst>
          <pc:docMk/>
          <pc:sldMk cId="2149789668" sldId="1165"/>
        </pc:sldMkLst>
        <pc:spChg chg="mod">
          <ac:chgData name="Rob Young" userId="e0e1e8e2-5a12-4c7e-b5f3-5c8441737fb0" providerId="ADAL" clId="{8CE9A714-4F35-45BB-8621-1A8CC0D1403E}" dt="2019-11-08T12:59:57.785" v="108"/>
          <ac:spMkLst>
            <pc:docMk/>
            <pc:sldMk cId="2149789668" sldId="1165"/>
            <ac:spMk id="32" creationId="{00000000-0000-0000-0000-000000000000}"/>
          </ac:spMkLst>
        </pc:spChg>
      </pc:sldChg>
      <pc:sldChg chg="add">
        <pc:chgData name="Rob Young" userId="e0e1e8e2-5a12-4c7e-b5f3-5c8441737fb0" providerId="ADAL" clId="{8CE9A714-4F35-45BB-8621-1A8CC0D1403E}" dt="2019-11-07T15:22:02.432" v="43"/>
        <pc:sldMkLst>
          <pc:docMk/>
          <pc:sldMk cId="3070910417" sldId="1172"/>
        </pc:sldMkLst>
      </pc:sldChg>
      <pc:sldChg chg="add">
        <pc:chgData name="Rob Young" userId="e0e1e8e2-5a12-4c7e-b5f3-5c8441737fb0" providerId="ADAL" clId="{8CE9A714-4F35-45BB-8621-1A8CC0D1403E}" dt="2019-11-07T15:27:05.694" v="59"/>
        <pc:sldMkLst>
          <pc:docMk/>
          <pc:sldMk cId="1904337451" sldId="1173"/>
        </pc:sldMkLst>
      </pc:sldChg>
      <pc:sldChg chg="add">
        <pc:chgData name="Rob Young" userId="e0e1e8e2-5a12-4c7e-b5f3-5c8441737fb0" providerId="ADAL" clId="{8CE9A714-4F35-45BB-8621-1A8CC0D1403E}" dt="2019-11-08T12:55:32.062" v="79"/>
        <pc:sldMkLst>
          <pc:docMk/>
          <pc:sldMk cId="1351227052" sldId="1194"/>
        </pc:sldMkLst>
      </pc:sldChg>
      <pc:sldChg chg="add">
        <pc:chgData name="Rob Young" userId="e0e1e8e2-5a12-4c7e-b5f3-5c8441737fb0" providerId="ADAL" clId="{8CE9A714-4F35-45BB-8621-1A8CC0D1403E}" dt="2019-11-08T13:03:24.316" v="151"/>
        <pc:sldMkLst>
          <pc:docMk/>
          <pc:sldMk cId="690901430" sldId="1200"/>
        </pc:sldMkLst>
      </pc:sldChg>
    </pc:docChg>
  </pc:docChgLst>
  <pc:docChgLst>
    <pc:chgData name="Rob Young" userId="e0e1e8e2-5a12-4c7e-b5f3-5c8441737fb0" providerId="ADAL" clId="{C068B5BB-78D4-463B-846D-BD81B0BFA57E}"/>
    <pc:docChg chg="undo custSel addSld delSld modSld sldOrd">
      <pc:chgData name="Rob Young" userId="e0e1e8e2-5a12-4c7e-b5f3-5c8441737fb0" providerId="ADAL" clId="{C068B5BB-78D4-463B-846D-BD81B0BFA57E}" dt="2019-10-15T18:28:25.441" v="406" actId="1036"/>
      <pc:docMkLst>
        <pc:docMk/>
      </pc:docMkLst>
      <pc:sldChg chg="addSp delSp modSp modAnim">
        <pc:chgData name="Rob Young" userId="e0e1e8e2-5a12-4c7e-b5f3-5c8441737fb0" providerId="ADAL" clId="{C068B5BB-78D4-463B-846D-BD81B0BFA57E}" dt="2019-10-15T18:28:25.441" v="406" actId="1036"/>
        <pc:sldMkLst>
          <pc:docMk/>
          <pc:sldMk cId="1245297933" sldId="736"/>
        </pc:sldMkLst>
        <pc:spChg chg="add mod">
          <ac:chgData name="Rob Young" userId="e0e1e8e2-5a12-4c7e-b5f3-5c8441737fb0" providerId="ADAL" clId="{C068B5BB-78D4-463B-846D-BD81B0BFA57E}" dt="2019-10-15T18:23:10.857" v="391" actId="1076"/>
          <ac:spMkLst>
            <pc:docMk/>
            <pc:sldMk cId="1245297933" sldId="736"/>
            <ac:spMk id="2" creationId="{E0F1F020-7A23-470C-91AB-BDBFBF4A1774}"/>
          </ac:spMkLst>
        </pc:spChg>
        <pc:spChg chg="add del mod">
          <ac:chgData name="Rob Young" userId="e0e1e8e2-5a12-4c7e-b5f3-5c8441737fb0" providerId="ADAL" clId="{C068B5BB-78D4-463B-846D-BD81B0BFA57E}" dt="2019-10-15T18:22:56.213" v="389" actId="478"/>
          <ac:spMkLst>
            <pc:docMk/>
            <pc:sldMk cId="1245297933" sldId="736"/>
            <ac:spMk id="3" creationId="{4D2309D0-D565-4F45-840B-1D50244B982C}"/>
          </ac:spMkLst>
        </pc:spChg>
        <pc:spChg chg="mod">
          <ac:chgData name="Rob Young" userId="e0e1e8e2-5a12-4c7e-b5f3-5c8441737fb0" providerId="ADAL" clId="{C068B5BB-78D4-463B-846D-BD81B0BFA57E}" dt="2019-10-15T18:23:04.950" v="390" actId="1076"/>
          <ac:spMkLst>
            <pc:docMk/>
            <pc:sldMk cId="1245297933" sldId="736"/>
            <ac:spMk id="4" creationId="{42BB0FF4-1718-46F4-8E94-288C2DB3BE5B}"/>
          </ac:spMkLst>
        </pc:spChg>
        <pc:spChg chg="mod">
          <ac:chgData name="Rob Young" userId="e0e1e8e2-5a12-4c7e-b5f3-5c8441737fb0" providerId="ADAL" clId="{C068B5BB-78D4-463B-846D-BD81B0BFA57E}" dt="2019-10-15T18:23:10.857" v="391" actId="1076"/>
          <ac:spMkLst>
            <pc:docMk/>
            <pc:sldMk cId="1245297933" sldId="736"/>
            <ac:spMk id="7" creationId="{0BD6E96B-4AEC-43AB-9363-967F037EE2E3}"/>
          </ac:spMkLst>
        </pc:spChg>
        <pc:spChg chg="mod">
          <ac:chgData name="Rob Young" userId="e0e1e8e2-5a12-4c7e-b5f3-5c8441737fb0" providerId="ADAL" clId="{C068B5BB-78D4-463B-846D-BD81B0BFA57E}" dt="2019-10-15T18:23:10.857" v="391" actId="1076"/>
          <ac:spMkLst>
            <pc:docMk/>
            <pc:sldMk cId="1245297933" sldId="736"/>
            <ac:spMk id="8" creationId="{A06C5C9E-97B8-4694-8B16-55A8CB27BAD9}"/>
          </ac:spMkLst>
        </pc:spChg>
        <pc:spChg chg="mod">
          <ac:chgData name="Rob Young" userId="e0e1e8e2-5a12-4c7e-b5f3-5c8441737fb0" providerId="ADAL" clId="{C068B5BB-78D4-463B-846D-BD81B0BFA57E}" dt="2019-10-15T18:23:10.857" v="391" actId="1076"/>
          <ac:spMkLst>
            <pc:docMk/>
            <pc:sldMk cId="1245297933" sldId="736"/>
            <ac:spMk id="9" creationId="{0A31C974-90C7-441C-AF28-A2BEBA37F634}"/>
          </ac:spMkLst>
        </pc:spChg>
        <pc:spChg chg="mod">
          <ac:chgData name="Rob Young" userId="e0e1e8e2-5a12-4c7e-b5f3-5c8441737fb0" providerId="ADAL" clId="{C068B5BB-78D4-463B-846D-BD81B0BFA57E}" dt="2019-10-15T18:23:10.857" v="391" actId="1076"/>
          <ac:spMkLst>
            <pc:docMk/>
            <pc:sldMk cId="1245297933" sldId="736"/>
            <ac:spMk id="10" creationId="{82886DF9-596A-4BD6-8913-971FA1BA0CCB}"/>
          </ac:spMkLst>
        </pc:spChg>
        <pc:spChg chg="mod">
          <ac:chgData name="Rob Young" userId="e0e1e8e2-5a12-4c7e-b5f3-5c8441737fb0" providerId="ADAL" clId="{C068B5BB-78D4-463B-846D-BD81B0BFA57E}" dt="2019-10-15T18:23:10.857" v="391" actId="1076"/>
          <ac:spMkLst>
            <pc:docMk/>
            <pc:sldMk cId="1245297933" sldId="736"/>
            <ac:spMk id="11" creationId="{245E9F24-9D37-4A93-92A2-7401162C3F40}"/>
          </ac:spMkLst>
        </pc:spChg>
        <pc:spChg chg="add mod">
          <ac:chgData name="Rob Young" userId="e0e1e8e2-5a12-4c7e-b5f3-5c8441737fb0" providerId="ADAL" clId="{C068B5BB-78D4-463B-846D-BD81B0BFA57E}" dt="2019-10-15T18:28:25.441" v="406" actId="1036"/>
          <ac:spMkLst>
            <pc:docMk/>
            <pc:sldMk cId="1245297933" sldId="736"/>
            <ac:spMk id="12" creationId="{832F0D59-2F32-41DB-BFF6-C8D24ABBA5F2}"/>
          </ac:spMkLst>
        </pc:spChg>
      </pc:sldChg>
      <pc:sldChg chg="modSp">
        <pc:chgData name="Rob Young" userId="e0e1e8e2-5a12-4c7e-b5f3-5c8441737fb0" providerId="ADAL" clId="{C068B5BB-78D4-463B-846D-BD81B0BFA57E}" dt="2019-10-04T11:02:23.657" v="317" actId="404"/>
        <pc:sldMkLst>
          <pc:docMk/>
          <pc:sldMk cId="3648807816" sldId="760"/>
        </pc:sldMkLst>
        <pc:spChg chg="mod">
          <ac:chgData name="Rob Young" userId="e0e1e8e2-5a12-4c7e-b5f3-5c8441737fb0" providerId="ADAL" clId="{C068B5BB-78D4-463B-846D-BD81B0BFA57E}" dt="2019-10-04T11:02:23.657" v="317" actId="404"/>
          <ac:spMkLst>
            <pc:docMk/>
            <pc:sldMk cId="3648807816" sldId="760"/>
            <ac:spMk id="2" creationId="{EFBBE846-2E79-4157-A0F2-717C9527C980}"/>
          </ac:spMkLst>
        </pc:spChg>
        <pc:spChg chg="mod">
          <ac:chgData name="Rob Young" userId="e0e1e8e2-5a12-4c7e-b5f3-5c8441737fb0" providerId="ADAL" clId="{C068B5BB-78D4-463B-846D-BD81B0BFA57E}" dt="2019-10-04T11:02:23.657" v="317" actId="404"/>
          <ac:spMkLst>
            <pc:docMk/>
            <pc:sldMk cId="3648807816" sldId="760"/>
            <ac:spMk id="11" creationId="{9636F45E-1CBC-4E90-A122-25307C3F2AC2}"/>
          </ac:spMkLst>
        </pc:spChg>
      </pc:sldChg>
      <pc:sldChg chg="add">
        <pc:chgData name="Rob Young" userId="e0e1e8e2-5a12-4c7e-b5f3-5c8441737fb0" providerId="ADAL" clId="{C068B5BB-78D4-463B-846D-BD81B0BFA57E}" dt="2019-09-30T13:01:49.954" v="0"/>
        <pc:sldMkLst>
          <pc:docMk/>
          <pc:sldMk cId="1413933914" sldId="929"/>
        </pc:sldMkLst>
      </pc:sldChg>
      <pc:sldChg chg="add">
        <pc:chgData name="Rob Young" userId="e0e1e8e2-5a12-4c7e-b5f3-5c8441737fb0" providerId="ADAL" clId="{C068B5BB-78D4-463B-846D-BD81B0BFA57E}" dt="2019-09-30T13:01:49.954" v="0"/>
        <pc:sldMkLst>
          <pc:docMk/>
          <pc:sldMk cId="1775112440" sldId="931"/>
        </pc:sldMkLst>
      </pc:sldChg>
      <pc:sldChg chg="delSp add">
        <pc:chgData name="Rob Young" userId="e0e1e8e2-5a12-4c7e-b5f3-5c8441737fb0" providerId="ADAL" clId="{C068B5BB-78D4-463B-846D-BD81B0BFA57E}" dt="2019-09-30T13:07:25.952" v="4" actId="478"/>
        <pc:sldMkLst>
          <pc:docMk/>
          <pc:sldMk cId="3103783198" sldId="950"/>
        </pc:sldMkLst>
        <pc:picChg chg="del">
          <ac:chgData name="Rob Young" userId="e0e1e8e2-5a12-4c7e-b5f3-5c8441737fb0" providerId="ADAL" clId="{C068B5BB-78D4-463B-846D-BD81B0BFA57E}" dt="2019-09-30T13:07:25.952" v="4" actId="478"/>
          <ac:picMkLst>
            <pc:docMk/>
            <pc:sldMk cId="3103783198" sldId="950"/>
            <ac:picMk id="203" creationId="{6BE8358A-8CF2-470B-BE3A-FC01FA3EEE04}"/>
          </ac:picMkLst>
        </pc:picChg>
      </pc:sldChg>
      <pc:sldChg chg="delSp add">
        <pc:chgData name="Rob Young" userId="e0e1e8e2-5a12-4c7e-b5f3-5c8441737fb0" providerId="ADAL" clId="{C068B5BB-78D4-463B-846D-BD81B0BFA57E}" dt="2019-09-30T13:07:27.137" v="5" actId="478"/>
        <pc:sldMkLst>
          <pc:docMk/>
          <pc:sldMk cId="468576478" sldId="952"/>
        </pc:sldMkLst>
        <pc:picChg chg="del">
          <ac:chgData name="Rob Young" userId="e0e1e8e2-5a12-4c7e-b5f3-5c8441737fb0" providerId="ADAL" clId="{C068B5BB-78D4-463B-846D-BD81B0BFA57E}" dt="2019-09-30T13:07:27.137" v="5" actId="478"/>
          <ac:picMkLst>
            <pc:docMk/>
            <pc:sldMk cId="468576478" sldId="952"/>
            <ac:picMk id="203" creationId="{6BE8358A-8CF2-470B-BE3A-FC01FA3EEE04}"/>
          </ac:picMkLst>
        </pc:picChg>
      </pc:sldChg>
      <pc:sldChg chg="add">
        <pc:chgData name="Rob Young" userId="e0e1e8e2-5a12-4c7e-b5f3-5c8441737fb0" providerId="ADAL" clId="{C068B5BB-78D4-463B-846D-BD81B0BFA57E}" dt="2019-09-30T13:04:34.048" v="1"/>
        <pc:sldMkLst>
          <pc:docMk/>
          <pc:sldMk cId="2237965198" sldId="959"/>
        </pc:sldMkLst>
      </pc:sldChg>
      <pc:sldChg chg="add">
        <pc:chgData name="Rob Young" userId="e0e1e8e2-5a12-4c7e-b5f3-5c8441737fb0" providerId="ADAL" clId="{C068B5BB-78D4-463B-846D-BD81B0BFA57E}" dt="2019-09-30T13:04:34.048" v="1"/>
        <pc:sldMkLst>
          <pc:docMk/>
          <pc:sldMk cId="3852772986" sldId="965"/>
        </pc:sldMkLst>
      </pc:sldChg>
      <pc:sldChg chg="add">
        <pc:chgData name="Rob Young" userId="e0e1e8e2-5a12-4c7e-b5f3-5c8441737fb0" providerId="ADAL" clId="{C068B5BB-78D4-463B-846D-BD81B0BFA57E}" dt="2019-09-30T13:04:34.048" v="1"/>
        <pc:sldMkLst>
          <pc:docMk/>
          <pc:sldMk cId="1013507359" sldId="966"/>
        </pc:sldMkLst>
      </pc:sldChg>
      <pc:sldChg chg="add">
        <pc:chgData name="Rob Young" userId="e0e1e8e2-5a12-4c7e-b5f3-5c8441737fb0" providerId="ADAL" clId="{C068B5BB-78D4-463B-846D-BD81B0BFA57E}" dt="2019-09-30T13:04:34.048" v="1"/>
        <pc:sldMkLst>
          <pc:docMk/>
          <pc:sldMk cId="2416406543" sldId="975"/>
        </pc:sldMkLst>
      </pc:sldChg>
      <pc:sldChg chg="modSp add">
        <pc:chgData name="Rob Young" userId="e0e1e8e2-5a12-4c7e-b5f3-5c8441737fb0" providerId="ADAL" clId="{C068B5BB-78D4-463B-846D-BD81B0BFA57E}" dt="2019-09-30T13:13:22.618" v="16" actId="113"/>
        <pc:sldMkLst>
          <pc:docMk/>
          <pc:sldMk cId="277150202" sldId="976"/>
        </pc:sldMkLst>
        <pc:spChg chg="mod">
          <ac:chgData name="Rob Young" userId="e0e1e8e2-5a12-4c7e-b5f3-5c8441737fb0" providerId="ADAL" clId="{C068B5BB-78D4-463B-846D-BD81B0BFA57E}" dt="2019-09-30T13:13:22.618" v="16" actId="113"/>
          <ac:spMkLst>
            <pc:docMk/>
            <pc:sldMk cId="277150202" sldId="976"/>
            <ac:spMk id="420" creationId="{10C38378-F8A7-4A3D-A6DE-9E61A49228B9}"/>
          </ac:spMkLst>
        </pc:spChg>
      </pc:sldChg>
      <pc:sldChg chg="modSp add">
        <pc:chgData name="Rob Young" userId="e0e1e8e2-5a12-4c7e-b5f3-5c8441737fb0" providerId="ADAL" clId="{C068B5BB-78D4-463B-846D-BD81B0BFA57E}" dt="2019-09-30T13:12:28.293" v="13" actId="113"/>
        <pc:sldMkLst>
          <pc:docMk/>
          <pc:sldMk cId="1206291249" sldId="977"/>
        </pc:sldMkLst>
        <pc:spChg chg="mod">
          <ac:chgData name="Rob Young" userId="e0e1e8e2-5a12-4c7e-b5f3-5c8441737fb0" providerId="ADAL" clId="{C068B5BB-78D4-463B-846D-BD81B0BFA57E}" dt="2019-09-30T13:12:28.293" v="13" actId="113"/>
          <ac:spMkLst>
            <pc:docMk/>
            <pc:sldMk cId="1206291249" sldId="977"/>
            <ac:spMk id="423" creationId="{B1977727-A115-42E6-86FB-EFE6115C7F92}"/>
          </ac:spMkLst>
        </pc:spChg>
      </pc:sldChg>
      <pc:sldChg chg="addSp delSp modSp add modAnim">
        <pc:chgData name="Rob Young" userId="e0e1e8e2-5a12-4c7e-b5f3-5c8441737fb0" providerId="ADAL" clId="{C068B5BB-78D4-463B-846D-BD81B0BFA57E}" dt="2019-10-07T15:54:40.132" v="347"/>
        <pc:sldMkLst>
          <pc:docMk/>
          <pc:sldMk cId="449304529" sldId="979"/>
        </pc:sldMkLst>
        <pc:spChg chg="add del mod">
          <ac:chgData name="Rob Young" userId="e0e1e8e2-5a12-4c7e-b5f3-5c8441737fb0" providerId="ADAL" clId="{C068B5BB-78D4-463B-846D-BD81B0BFA57E}" dt="2019-10-07T15:53:11.853" v="331"/>
          <ac:spMkLst>
            <pc:docMk/>
            <pc:sldMk cId="449304529" sldId="979"/>
            <ac:spMk id="1134" creationId="{4521FAD2-14B6-46CE-8B4B-BC68D6C26D68}"/>
          </ac:spMkLst>
        </pc:spChg>
        <pc:spChg chg="add mod">
          <ac:chgData name="Rob Young" userId="e0e1e8e2-5a12-4c7e-b5f3-5c8441737fb0" providerId="ADAL" clId="{C068B5BB-78D4-463B-846D-BD81B0BFA57E}" dt="2019-10-07T15:53:35.136" v="341" actId="1036"/>
          <ac:spMkLst>
            <pc:docMk/>
            <pc:sldMk cId="449304529" sldId="979"/>
            <ac:spMk id="1135" creationId="{3546AAB0-5FEC-4EDC-B449-E435E666DFF5}"/>
          </ac:spMkLst>
        </pc:spChg>
        <pc:spChg chg="add">
          <ac:chgData name="Rob Young" userId="e0e1e8e2-5a12-4c7e-b5f3-5c8441737fb0" providerId="ADAL" clId="{C068B5BB-78D4-463B-846D-BD81B0BFA57E}" dt="2019-10-07T15:54:21.259" v="344"/>
          <ac:spMkLst>
            <pc:docMk/>
            <pc:sldMk cId="449304529" sldId="979"/>
            <ac:spMk id="1136" creationId="{D5541DCB-467A-4F8E-8A90-D7FFA859A3C9}"/>
          </ac:spMkLst>
        </pc:spChg>
        <pc:grpChg chg="mod ord">
          <ac:chgData name="Rob Young" userId="e0e1e8e2-5a12-4c7e-b5f3-5c8441737fb0" providerId="ADAL" clId="{C068B5BB-78D4-463B-846D-BD81B0BFA57E}" dt="2019-10-07T15:53:11.853" v="331"/>
          <ac:grpSpMkLst>
            <pc:docMk/>
            <pc:sldMk cId="449304529" sldId="979"/>
            <ac:grpSpMk id="16" creationId="{4E6CD71A-1114-4D40-B559-A40A70D67CFA}"/>
          </ac:grpSpMkLst>
        </pc:grpChg>
      </pc:sldChg>
      <pc:sldChg chg="addSp delSp modSp add delAnim modAnim">
        <pc:chgData name="Rob Young" userId="e0e1e8e2-5a12-4c7e-b5f3-5c8441737fb0" providerId="ADAL" clId="{C068B5BB-78D4-463B-846D-BD81B0BFA57E}" dt="2019-10-04T10:44:09.903" v="307" actId="2085"/>
        <pc:sldMkLst>
          <pc:docMk/>
          <pc:sldMk cId="584729045" sldId="980"/>
        </pc:sldMkLst>
        <pc:spChg chg="mod">
          <ac:chgData name="Rob Young" userId="e0e1e8e2-5a12-4c7e-b5f3-5c8441737fb0" providerId="ADAL" clId="{C068B5BB-78D4-463B-846D-BD81B0BFA57E}" dt="2019-10-04T10:37:29.593" v="118" actId="14100"/>
          <ac:spMkLst>
            <pc:docMk/>
            <pc:sldMk cId="584729045" sldId="980"/>
            <ac:spMk id="105" creationId="{648D14BE-47B6-4C08-B580-2A8BA22EDC80}"/>
          </ac:spMkLst>
        </pc:spChg>
        <pc:spChg chg="mod">
          <ac:chgData name="Rob Young" userId="e0e1e8e2-5a12-4c7e-b5f3-5c8441737fb0" providerId="ADAL" clId="{C068B5BB-78D4-463B-846D-BD81B0BFA57E}" dt="2019-10-04T10:37:32.881" v="119" actId="1076"/>
          <ac:spMkLst>
            <pc:docMk/>
            <pc:sldMk cId="584729045" sldId="980"/>
            <ac:spMk id="106" creationId="{248F0252-2A41-4195-A249-0786642769B6}"/>
          </ac:spMkLst>
        </pc:spChg>
        <pc:spChg chg="mod">
          <ac:chgData name="Rob Young" userId="e0e1e8e2-5a12-4c7e-b5f3-5c8441737fb0" providerId="ADAL" clId="{C068B5BB-78D4-463B-846D-BD81B0BFA57E}" dt="2019-10-04T10:37:22.257" v="116" actId="14100"/>
          <ac:spMkLst>
            <pc:docMk/>
            <pc:sldMk cId="584729045" sldId="980"/>
            <ac:spMk id="108" creationId="{E76A5AAB-58EC-41EB-902F-3B9A018B7EEE}"/>
          </ac:spMkLst>
        </pc:spChg>
        <pc:spChg chg="mod">
          <ac:chgData name="Rob Young" userId="e0e1e8e2-5a12-4c7e-b5f3-5c8441737fb0" providerId="ADAL" clId="{C068B5BB-78D4-463B-846D-BD81B0BFA57E}" dt="2019-10-04T10:37:25.458" v="117" actId="1076"/>
          <ac:spMkLst>
            <pc:docMk/>
            <pc:sldMk cId="584729045" sldId="980"/>
            <ac:spMk id="109" creationId="{906224D3-CB9B-46EC-BDC3-338026CE8772}"/>
          </ac:spMkLst>
        </pc:spChg>
        <pc:spChg chg="mod">
          <ac:chgData name="Rob Young" userId="e0e1e8e2-5a12-4c7e-b5f3-5c8441737fb0" providerId="ADAL" clId="{C068B5BB-78D4-463B-846D-BD81B0BFA57E}" dt="2019-10-04T10:36:07.780" v="94" actId="20577"/>
          <ac:spMkLst>
            <pc:docMk/>
            <pc:sldMk cId="584729045" sldId="980"/>
            <ac:spMk id="112" creationId="{C2006097-A147-42D5-B43D-6DBE4818A7C6}"/>
          </ac:spMkLst>
        </pc:spChg>
        <pc:spChg chg="mod">
          <ac:chgData name="Rob Young" userId="e0e1e8e2-5a12-4c7e-b5f3-5c8441737fb0" providerId="ADAL" clId="{C068B5BB-78D4-463B-846D-BD81B0BFA57E}" dt="2019-10-04T10:37:14.554" v="114" actId="14100"/>
          <ac:spMkLst>
            <pc:docMk/>
            <pc:sldMk cId="584729045" sldId="980"/>
            <ac:spMk id="117" creationId="{1D1A9AD5-84CC-4EB6-96C8-55F2B82B5F35}"/>
          </ac:spMkLst>
        </pc:spChg>
        <pc:spChg chg="mod">
          <ac:chgData name="Rob Young" userId="e0e1e8e2-5a12-4c7e-b5f3-5c8441737fb0" providerId="ADAL" clId="{C068B5BB-78D4-463B-846D-BD81B0BFA57E}" dt="2019-10-04T10:37:18.089" v="115" actId="1076"/>
          <ac:spMkLst>
            <pc:docMk/>
            <pc:sldMk cId="584729045" sldId="980"/>
            <ac:spMk id="118" creationId="{0E9860ED-8A4C-40FD-ABF4-E30CAD58F741}"/>
          </ac:spMkLst>
        </pc:spChg>
        <pc:spChg chg="add mod">
          <ac:chgData name="Rob Young" userId="e0e1e8e2-5a12-4c7e-b5f3-5c8441737fb0" providerId="ADAL" clId="{C068B5BB-78D4-463B-846D-BD81B0BFA57E}" dt="2019-10-04T10:44:02.341" v="306" actId="2085"/>
          <ac:spMkLst>
            <pc:docMk/>
            <pc:sldMk cId="584729045" sldId="980"/>
            <ac:spMk id="126" creationId="{B71C06D1-6EE3-43E0-961C-0EDF65ED6B46}"/>
          </ac:spMkLst>
        </pc:spChg>
        <pc:spChg chg="add mod">
          <ac:chgData name="Rob Young" userId="e0e1e8e2-5a12-4c7e-b5f3-5c8441737fb0" providerId="ADAL" clId="{C068B5BB-78D4-463B-846D-BD81B0BFA57E}" dt="2019-10-04T10:44:02.341" v="306" actId="2085"/>
          <ac:spMkLst>
            <pc:docMk/>
            <pc:sldMk cId="584729045" sldId="980"/>
            <ac:spMk id="127" creationId="{84598515-92CE-4A50-B484-21F022B66127}"/>
          </ac:spMkLst>
        </pc:spChg>
        <pc:spChg chg="add mod">
          <ac:chgData name="Rob Young" userId="e0e1e8e2-5a12-4c7e-b5f3-5c8441737fb0" providerId="ADAL" clId="{C068B5BB-78D4-463B-846D-BD81B0BFA57E}" dt="2019-10-04T10:44:02.341" v="306" actId="2085"/>
          <ac:spMkLst>
            <pc:docMk/>
            <pc:sldMk cId="584729045" sldId="980"/>
            <ac:spMk id="128" creationId="{28779429-97F7-4589-987A-D6EB6567812E}"/>
          </ac:spMkLst>
        </pc:spChg>
        <pc:spChg chg="mod">
          <ac:chgData name="Rob Young" userId="e0e1e8e2-5a12-4c7e-b5f3-5c8441737fb0" providerId="ADAL" clId="{C068B5BB-78D4-463B-846D-BD81B0BFA57E}" dt="2019-10-04T10:42:48.179" v="299" actId="14100"/>
          <ac:spMkLst>
            <pc:docMk/>
            <pc:sldMk cId="584729045" sldId="980"/>
            <ac:spMk id="133" creationId="{3FB36DBB-60E5-410A-9BDA-AD0437749E1A}"/>
          </ac:spMkLst>
        </pc:spChg>
        <pc:spChg chg="mod">
          <ac:chgData name="Rob Young" userId="e0e1e8e2-5a12-4c7e-b5f3-5c8441737fb0" providerId="ADAL" clId="{C068B5BB-78D4-463B-846D-BD81B0BFA57E}" dt="2019-10-04T10:42:52.467" v="300" actId="1076"/>
          <ac:spMkLst>
            <pc:docMk/>
            <pc:sldMk cId="584729045" sldId="980"/>
            <ac:spMk id="134" creationId="{B3ED31EA-B89C-4809-BA3F-AF9A94F90F87}"/>
          </ac:spMkLst>
        </pc:spChg>
        <pc:spChg chg="add mod">
          <ac:chgData name="Rob Young" userId="e0e1e8e2-5a12-4c7e-b5f3-5c8441737fb0" providerId="ADAL" clId="{C068B5BB-78D4-463B-846D-BD81B0BFA57E}" dt="2019-10-04T10:44:09.903" v="307" actId="2085"/>
          <ac:spMkLst>
            <pc:docMk/>
            <pc:sldMk cId="584729045" sldId="980"/>
            <ac:spMk id="135" creationId="{865867D9-6DA0-4F4A-8805-0A9F86B3BA67}"/>
          </ac:spMkLst>
        </pc:spChg>
        <pc:spChg chg="mod">
          <ac:chgData name="Rob Young" userId="e0e1e8e2-5a12-4c7e-b5f3-5c8441737fb0" providerId="ADAL" clId="{C068B5BB-78D4-463B-846D-BD81B0BFA57E}" dt="2019-10-04T10:44:02.341" v="306" actId="2085"/>
          <ac:spMkLst>
            <pc:docMk/>
            <pc:sldMk cId="584729045" sldId="980"/>
            <ac:spMk id="249" creationId="{E1BED382-26F5-4A48-9BF8-9A8853F045EF}"/>
          </ac:spMkLst>
        </pc:spChg>
        <pc:spChg chg="mod">
          <ac:chgData name="Rob Young" userId="e0e1e8e2-5a12-4c7e-b5f3-5c8441737fb0" providerId="ADAL" clId="{C068B5BB-78D4-463B-846D-BD81B0BFA57E}" dt="2019-10-04T10:44:02.341" v="306" actId="2085"/>
          <ac:spMkLst>
            <pc:docMk/>
            <pc:sldMk cId="584729045" sldId="980"/>
            <ac:spMk id="250" creationId="{90678BFF-30FB-42A2-9685-F97D3A6F2BC7}"/>
          </ac:spMkLst>
        </pc:spChg>
        <pc:spChg chg="mod">
          <ac:chgData name="Rob Young" userId="e0e1e8e2-5a12-4c7e-b5f3-5c8441737fb0" providerId="ADAL" clId="{C068B5BB-78D4-463B-846D-BD81B0BFA57E}" dt="2019-10-04T10:44:02.341" v="306" actId="2085"/>
          <ac:spMkLst>
            <pc:docMk/>
            <pc:sldMk cId="584729045" sldId="980"/>
            <ac:spMk id="251" creationId="{0141B5CE-F84C-4DD1-86D1-CDD03255F5B5}"/>
          </ac:spMkLst>
        </pc:spChg>
        <pc:spChg chg="mod">
          <ac:chgData name="Rob Young" userId="e0e1e8e2-5a12-4c7e-b5f3-5c8441737fb0" providerId="ADAL" clId="{C068B5BB-78D4-463B-846D-BD81B0BFA57E}" dt="2019-10-04T10:44:09.903" v="307" actId="2085"/>
          <ac:spMkLst>
            <pc:docMk/>
            <pc:sldMk cId="584729045" sldId="980"/>
            <ac:spMk id="286" creationId="{26FE6E21-862D-461B-AA6E-C549EA787211}"/>
          </ac:spMkLst>
        </pc:spChg>
        <pc:spChg chg="mod">
          <ac:chgData name="Rob Young" userId="e0e1e8e2-5a12-4c7e-b5f3-5c8441737fb0" providerId="ADAL" clId="{C068B5BB-78D4-463B-846D-BD81B0BFA57E}" dt="2019-10-04T10:44:09.903" v="307" actId="2085"/>
          <ac:spMkLst>
            <pc:docMk/>
            <pc:sldMk cId="584729045" sldId="980"/>
            <ac:spMk id="287" creationId="{54FC08E4-F0ED-4D85-A99B-0AF9837DD1D5}"/>
          </ac:spMkLst>
        </pc:spChg>
        <pc:spChg chg="mod">
          <ac:chgData name="Rob Young" userId="e0e1e8e2-5a12-4c7e-b5f3-5c8441737fb0" providerId="ADAL" clId="{C068B5BB-78D4-463B-846D-BD81B0BFA57E}" dt="2019-10-04T10:44:09.903" v="307" actId="2085"/>
          <ac:spMkLst>
            <pc:docMk/>
            <pc:sldMk cId="584729045" sldId="980"/>
            <ac:spMk id="288" creationId="{5F0092E6-5408-4953-8679-7C56919BC61E}"/>
          </ac:spMkLst>
        </pc:spChg>
        <pc:grpChg chg="add mod">
          <ac:chgData name="Rob Young" userId="e0e1e8e2-5a12-4c7e-b5f3-5c8441737fb0" providerId="ADAL" clId="{C068B5BB-78D4-463B-846D-BD81B0BFA57E}" dt="2019-10-04T10:35:38.448" v="85" actId="1038"/>
          <ac:grpSpMkLst>
            <pc:docMk/>
            <pc:sldMk cId="584729045" sldId="980"/>
            <ac:grpSpMk id="104" creationId="{9E85B83C-B6DC-4436-9DFF-12B646A94E97}"/>
          </ac:grpSpMkLst>
        </pc:grpChg>
        <pc:grpChg chg="add mod">
          <ac:chgData name="Rob Young" userId="e0e1e8e2-5a12-4c7e-b5f3-5c8441737fb0" providerId="ADAL" clId="{C068B5BB-78D4-463B-846D-BD81B0BFA57E}" dt="2019-10-04T10:35:38.448" v="85" actId="1038"/>
          <ac:grpSpMkLst>
            <pc:docMk/>
            <pc:sldMk cId="584729045" sldId="980"/>
            <ac:grpSpMk id="107" creationId="{552BB9CA-9C9D-485F-B827-A10EC22C667F}"/>
          </ac:grpSpMkLst>
        </pc:grpChg>
        <pc:grpChg chg="add del mod">
          <ac:chgData name="Rob Young" userId="e0e1e8e2-5a12-4c7e-b5f3-5c8441737fb0" providerId="ADAL" clId="{C068B5BB-78D4-463B-846D-BD81B0BFA57E}" dt="2019-10-04T10:36:11.410" v="95" actId="478"/>
          <ac:grpSpMkLst>
            <pc:docMk/>
            <pc:sldMk cId="584729045" sldId="980"/>
            <ac:grpSpMk id="110" creationId="{4F952957-221E-42E7-93A4-C34D6A21D4CC}"/>
          </ac:grpSpMkLst>
        </pc:grpChg>
        <pc:grpChg chg="add del mod">
          <ac:chgData name="Rob Young" userId="e0e1e8e2-5a12-4c7e-b5f3-5c8441737fb0" providerId="ADAL" clId="{C068B5BB-78D4-463B-846D-BD81B0BFA57E}" dt="2019-10-04T10:33:36.516" v="65" actId="478"/>
          <ac:grpSpMkLst>
            <pc:docMk/>
            <pc:sldMk cId="584729045" sldId="980"/>
            <ac:grpSpMk id="113" creationId="{71062949-BA42-4AA0-BCB8-FA51F32A09C1}"/>
          </ac:grpSpMkLst>
        </pc:grpChg>
        <pc:grpChg chg="add mod">
          <ac:chgData name="Rob Young" userId="e0e1e8e2-5a12-4c7e-b5f3-5c8441737fb0" providerId="ADAL" clId="{C068B5BB-78D4-463B-846D-BD81B0BFA57E}" dt="2019-10-04T10:35:38.448" v="85" actId="1038"/>
          <ac:grpSpMkLst>
            <pc:docMk/>
            <pc:sldMk cId="584729045" sldId="980"/>
            <ac:grpSpMk id="116" creationId="{CA643B0B-B12C-4A49-AEC3-728E7868DA27}"/>
          </ac:grpSpMkLst>
        </pc:grpChg>
        <pc:grpChg chg="add mod">
          <ac:chgData name="Rob Young" userId="e0e1e8e2-5a12-4c7e-b5f3-5c8441737fb0" providerId="ADAL" clId="{C068B5BB-78D4-463B-846D-BD81B0BFA57E}" dt="2019-10-04T10:40:49.725" v="283" actId="571"/>
          <ac:grpSpMkLst>
            <pc:docMk/>
            <pc:sldMk cId="584729045" sldId="980"/>
            <ac:grpSpMk id="132" creationId="{0CA4D846-C34F-48B2-8199-E0664130009A}"/>
          </ac:grpSpMkLst>
        </pc:grpChg>
        <pc:grpChg chg="mod">
          <ac:chgData name="Rob Young" userId="e0e1e8e2-5a12-4c7e-b5f3-5c8441737fb0" providerId="ADAL" clId="{C068B5BB-78D4-463B-846D-BD81B0BFA57E}" dt="2019-10-04T10:40:07.162" v="280"/>
          <ac:grpSpMkLst>
            <pc:docMk/>
            <pc:sldMk cId="584729045" sldId="980"/>
            <ac:grpSpMk id="224" creationId="{A98C9426-CA39-4CA6-9B8C-00B1E56FC4EC}"/>
          </ac:grpSpMkLst>
        </pc:grpChg>
        <pc:grpChg chg="mod">
          <ac:chgData name="Rob Young" userId="e0e1e8e2-5a12-4c7e-b5f3-5c8441737fb0" providerId="ADAL" clId="{C068B5BB-78D4-463B-846D-BD81B0BFA57E}" dt="2019-10-04T10:35:38.448" v="85" actId="1038"/>
          <ac:grpSpMkLst>
            <pc:docMk/>
            <pc:sldMk cId="584729045" sldId="980"/>
            <ac:grpSpMk id="247" creationId="{578F862A-A3B5-4BA5-8813-411C67742FB4}"/>
          </ac:grpSpMkLst>
        </pc:grpChg>
        <pc:grpChg chg="mod">
          <ac:chgData name="Rob Young" userId="e0e1e8e2-5a12-4c7e-b5f3-5c8441737fb0" providerId="ADAL" clId="{C068B5BB-78D4-463B-846D-BD81B0BFA57E}" dt="2019-10-04T10:40:07.162" v="280"/>
          <ac:grpSpMkLst>
            <pc:docMk/>
            <pc:sldMk cId="584729045" sldId="980"/>
            <ac:grpSpMk id="296" creationId="{55594189-39F5-4DC6-9047-861743C0BF67}"/>
          </ac:grpSpMkLst>
        </pc:grpChg>
        <pc:grpChg chg="mod ord">
          <ac:chgData name="Rob Young" userId="e0e1e8e2-5a12-4c7e-b5f3-5c8441737fb0" providerId="ADAL" clId="{C068B5BB-78D4-463B-846D-BD81B0BFA57E}" dt="2019-10-04T10:43:07.516" v="302" actId="167"/>
          <ac:grpSpMkLst>
            <pc:docMk/>
            <pc:sldMk cId="584729045" sldId="980"/>
            <ac:grpSpMk id="297" creationId="{C32A880B-9758-4576-9B40-FC0EB61E9A0D}"/>
          </ac:grpSpMkLst>
        </pc:grpChg>
        <pc:grpChg chg="mod">
          <ac:chgData name="Rob Young" userId="e0e1e8e2-5a12-4c7e-b5f3-5c8441737fb0" providerId="ADAL" clId="{C068B5BB-78D4-463B-846D-BD81B0BFA57E}" dt="2019-10-04T10:35:38.448" v="85" actId="1038"/>
          <ac:grpSpMkLst>
            <pc:docMk/>
            <pc:sldMk cId="584729045" sldId="980"/>
            <ac:grpSpMk id="298" creationId="{7F938717-1AB0-492C-AE3A-C8DF04D5BA09}"/>
          </ac:grpSpMkLst>
        </pc:grpChg>
        <pc:grpChg chg="mod">
          <ac:chgData name="Rob Young" userId="e0e1e8e2-5a12-4c7e-b5f3-5c8441737fb0" providerId="ADAL" clId="{C068B5BB-78D4-463B-846D-BD81B0BFA57E}" dt="2019-10-04T10:35:38.448" v="85" actId="1038"/>
          <ac:grpSpMkLst>
            <pc:docMk/>
            <pc:sldMk cId="584729045" sldId="980"/>
            <ac:grpSpMk id="299" creationId="{EE45D0A2-F454-4D5E-8718-166DCC188B0C}"/>
          </ac:grpSpMkLst>
        </pc:grpChg>
        <pc:grpChg chg="mod">
          <ac:chgData name="Rob Young" userId="e0e1e8e2-5a12-4c7e-b5f3-5c8441737fb0" providerId="ADAL" clId="{C068B5BB-78D4-463B-846D-BD81B0BFA57E}" dt="2019-10-04T10:39:12.867" v="134" actId="1076"/>
          <ac:grpSpMkLst>
            <pc:docMk/>
            <pc:sldMk cId="584729045" sldId="980"/>
            <ac:grpSpMk id="300" creationId="{159AB0D1-86E3-4929-A660-782AF706C497}"/>
          </ac:grpSpMkLst>
        </pc:grpChg>
        <pc:grpChg chg="mod">
          <ac:chgData name="Rob Young" userId="e0e1e8e2-5a12-4c7e-b5f3-5c8441737fb0" providerId="ADAL" clId="{C068B5BB-78D4-463B-846D-BD81B0BFA57E}" dt="2019-10-04T10:39:12.867" v="134" actId="1076"/>
          <ac:grpSpMkLst>
            <pc:docMk/>
            <pc:sldMk cId="584729045" sldId="980"/>
            <ac:grpSpMk id="301" creationId="{0763F35B-DECF-407B-94CC-539A85B76814}"/>
          </ac:grpSpMkLst>
        </pc:grpChg>
        <pc:grpChg chg="mod">
          <ac:chgData name="Rob Young" userId="e0e1e8e2-5a12-4c7e-b5f3-5c8441737fb0" providerId="ADAL" clId="{C068B5BB-78D4-463B-846D-BD81B0BFA57E}" dt="2019-10-04T10:39:12.867" v="134" actId="1076"/>
          <ac:grpSpMkLst>
            <pc:docMk/>
            <pc:sldMk cId="584729045" sldId="980"/>
            <ac:grpSpMk id="302" creationId="{86B7CF81-2CF4-4000-8EE0-7CE2283076F7}"/>
          </ac:grpSpMkLst>
        </pc:grpChg>
        <pc:cxnChg chg="add 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129" creationId="{89E44A6A-4597-44D7-B286-566D14EACD3A}"/>
          </ac:cxnSpMkLst>
        </pc:cxnChg>
        <pc:cxnChg chg="add 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130" creationId="{C61ED61E-D374-4157-B310-C1375B5BF906}"/>
          </ac:cxnSpMkLst>
        </pc:cxnChg>
        <pc:cxnChg chg="add 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131" creationId="{097B8050-B027-4920-B3FD-60A7989AC660}"/>
          </ac:cxnSpMkLst>
        </pc:cxnChg>
        <pc:cxnChg chg="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221" creationId="{58ACEDD4-7881-49B3-A49F-703F5EAD1B5E}"/>
          </ac:cxnSpMkLst>
        </pc:cxnChg>
        <pc:cxnChg chg="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222" creationId="{7AA9AFBA-FE4F-4D36-824F-E5371E93947D}"/>
          </ac:cxnSpMkLst>
        </pc:cxnChg>
        <pc:cxnChg chg="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223" creationId="{E634BB06-B330-4865-A83B-D4C494BB538F}"/>
          </ac:cxnSpMkLst>
        </pc:cxnChg>
        <pc:cxnChg chg="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268" creationId="{1E067922-F1B7-4D26-A9E4-15479E6F6BD4}"/>
          </ac:cxnSpMkLst>
        </pc:cxnChg>
        <pc:cxnChg chg="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269" creationId="{0962591F-C5BD-40F2-A7B8-77F45891AE41}"/>
          </ac:cxnSpMkLst>
        </pc:cxnChg>
        <pc:cxnChg chg="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270" creationId="{DC30288C-861B-4E52-B1B8-CE27C3AE5D6D}"/>
          </ac:cxnSpMkLst>
        </pc:cxnChg>
        <pc:cxnChg chg="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271" creationId="{3BC7431E-300F-4C28-8D71-48CA5E174A8B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74" creationId="{66D2C406-FB0C-4AAA-BAB7-26F638DAAF03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75" creationId="{54E618E6-270B-4E46-9CE0-52F547C2E8B3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76" creationId="{EF72D649-C2B5-4429-B71D-17498C2791FE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77" creationId="{56C961C6-3361-401E-9B80-0009D5D4FE38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78" creationId="{FDB4B21B-34F1-4010-B404-1D49DCD57721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79" creationId="{F10A3F51-7308-4DE4-A22F-6D538C95BC98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80" creationId="{813B4D85-D440-4ACD-A141-003F034DCAC0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83" creationId="{5DA2504A-5BA9-441E-9CAE-BD1A1C23D71C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84" creationId="{7C37F58C-997E-4578-ABB8-A802C1638770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85" creationId="{5DAAF902-5D56-4238-8AFE-C22001610B04}"/>
          </ac:cxnSpMkLst>
        </pc:cxnChg>
      </pc:sldChg>
      <pc:sldChg chg="add">
        <pc:chgData name="Rob Young" userId="e0e1e8e2-5a12-4c7e-b5f3-5c8441737fb0" providerId="ADAL" clId="{C068B5BB-78D4-463B-846D-BD81B0BFA57E}" dt="2019-09-30T13:11:47.266" v="12"/>
        <pc:sldMkLst>
          <pc:docMk/>
          <pc:sldMk cId="3584025397" sldId="981"/>
        </pc:sldMkLst>
      </pc:sldChg>
      <pc:sldChg chg="modSp add">
        <pc:chgData name="Rob Young" userId="e0e1e8e2-5a12-4c7e-b5f3-5c8441737fb0" providerId="ADAL" clId="{C068B5BB-78D4-463B-846D-BD81B0BFA57E}" dt="2019-10-04T11:06:03.016" v="319" actId="1582"/>
        <pc:sldMkLst>
          <pc:docMk/>
          <pc:sldMk cId="3855555592" sldId="983"/>
        </pc:sldMkLst>
        <pc:spChg chg="mod">
          <ac:chgData name="Rob Young" userId="e0e1e8e2-5a12-4c7e-b5f3-5c8441737fb0" providerId="ADAL" clId="{C068B5BB-78D4-463B-846D-BD81B0BFA57E}" dt="2019-10-04T11:05:54.921" v="318" actId="113"/>
          <ac:spMkLst>
            <pc:docMk/>
            <pc:sldMk cId="3855555592" sldId="983"/>
            <ac:spMk id="101" creationId="{802B8079-E13D-4152-8962-0850EBCB3B01}"/>
          </ac:spMkLst>
        </pc:spChg>
        <pc:cxnChg chg="mod">
          <ac:chgData name="Rob Young" userId="e0e1e8e2-5a12-4c7e-b5f3-5c8441737fb0" providerId="ADAL" clId="{C068B5BB-78D4-463B-846D-BD81B0BFA57E}" dt="2019-10-04T11:06:03.016" v="319" actId="1582"/>
          <ac:cxnSpMkLst>
            <pc:docMk/>
            <pc:sldMk cId="3855555592" sldId="983"/>
            <ac:cxnSpMk id="138" creationId="{43EB2376-1EBC-4985-9C58-1274A029C6B8}"/>
          </ac:cxnSpMkLst>
        </pc:cxnChg>
      </pc:sldChg>
      <pc:sldChg chg="delSp add delAnim">
        <pc:chgData name="Rob Young" userId="e0e1e8e2-5a12-4c7e-b5f3-5c8441737fb0" providerId="ADAL" clId="{C068B5BB-78D4-463B-846D-BD81B0BFA57E}" dt="2019-10-07T15:38:47.612" v="321" actId="478"/>
        <pc:sldMkLst>
          <pc:docMk/>
          <pc:sldMk cId="1929317050" sldId="989"/>
        </pc:sldMkLst>
        <pc:grpChg chg="del">
          <ac:chgData name="Rob Young" userId="e0e1e8e2-5a12-4c7e-b5f3-5c8441737fb0" providerId="ADAL" clId="{C068B5BB-78D4-463B-846D-BD81B0BFA57E}" dt="2019-10-07T15:38:47.612" v="321" actId="478"/>
          <ac:grpSpMkLst>
            <pc:docMk/>
            <pc:sldMk cId="1929317050" sldId="989"/>
            <ac:grpSpMk id="9" creationId="{CDF589D9-52DC-425F-8ADD-296F7AB6FEA8}"/>
          </ac:grpSpMkLst>
        </pc:grpChg>
      </pc:sldChg>
      <pc:sldChg chg="modSp add modAnim">
        <pc:chgData name="Rob Young" userId="e0e1e8e2-5a12-4c7e-b5f3-5c8441737fb0" providerId="ADAL" clId="{C068B5BB-78D4-463B-846D-BD81B0BFA57E}" dt="2019-10-11T10:49:46.961" v="359" actId="20577"/>
        <pc:sldMkLst>
          <pc:docMk/>
          <pc:sldMk cId="3828034188" sldId="1028"/>
        </pc:sldMkLst>
        <pc:spChg chg="mod">
          <ac:chgData name="Rob Young" userId="e0e1e8e2-5a12-4c7e-b5f3-5c8441737fb0" providerId="ADAL" clId="{C068B5BB-78D4-463B-846D-BD81B0BFA57E}" dt="2019-10-11T10:49:46.961" v="359" actId="20577"/>
          <ac:spMkLst>
            <pc:docMk/>
            <pc:sldMk cId="3828034188" sldId="1028"/>
            <ac:spMk id="3" creationId="{FFCCCCEE-CE19-4618-963B-7904C780FD1C}"/>
          </ac:spMkLst>
        </pc:spChg>
        <pc:spChg chg="mod">
          <ac:chgData name="Rob Young" userId="e0e1e8e2-5a12-4c7e-b5f3-5c8441737fb0" providerId="ADAL" clId="{C068B5BB-78D4-463B-846D-BD81B0BFA57E}" dt="2019-10-11T10:48:52.167" v="354" actId="20577"/>
          <ac:spMkLst>
            <pc:docMk/>
            <pc:sldMk cId="3828034188" sldId="1028"/>
            <ac:spMk id="4" creationId="{C7983F38-13DA-4A80-A1CB-57CC401AA5C4}"/>
          </ac:spMkLst>
        </pc:spChg>
      </pc:sldChg>
    </pc:docChg>
  </pc:docChgLst>
  <pc:docChgLst>
    <pc:chgData name="Rob Young" userId="e0e1e8e2-5a12-4c7e-b5f3-5c8441737fb0" providerId="ADAL" clId="{04C827AB-6C86-45AB-B294-3F51D86A50FD}"/>
    <pc:docChg chg="undo custSel addSld delSld modSld sldOrd">
      <pc:chgData name="Rob Young" userId="e0e1e8e2-5a12-4c7e-b5f3-5c8441737fb0" providerId="ADAL" clId="{04C827AB-6C86-45AB-B294-3F51D86A50FD}" dt="2019-10-22T14:29:01.708" v="1926" actId="404"/>
      <pc:docMkLst>
        <pc:docMk/>
      </pc:docMkLst>
      <pc:sldChg chg="add">
        <pc:chgData name="Rob Young" userId="e0e1e8e2-5a12-4c7e-b5f3-5c8441737fb0" providerId="ADAL" clId="{04C827AB-6C86-45AB-B294-3F51D86A50FD}" dt="2019-10-15T21:01:23.804" v="26"/>
        <pc:sldMkLst>
          <pc:docMk/>
          <pc:sldMk cId="896068297" sldId="813"/>
        </pc:sldMkLst>
      </pc:sldChg>
      <pc:sldChg chg="add">
        <pc:chgData name="Rob Young" userId="e0e1e8e2-5a12-4c7e-b5f3-5c8441737fb0" providerId="ADAL" clId="{04C827AB-6C86-45AB-B294-3F51D86A50FD}" dt="2019-10-15T21:04:47.318" v="29"/>
        <pc:sldMkLst>
          <pc:docMk/>
          <pc:sldMk cId="1899147331" sldId="828"/>
        </pc:sldMkLst>
      </pc:sldChg>
      <pc:sldChg chg="add del">
        <pc:chgData name="Rob Young" userId="e0e1e8e2-5a12-4c7e-b5f3-5c8441737fb0" providerId="ADAL" clId="{04C827AB-6C86-45AB-B294-3F51D86A50FD}" dt="2019-10-18T11:55:21.222" v="53"/>
        <pc:sldMkLst>
          <pc:docMk/>
          <pc:sldMk cId="154411433" sldId="882"/>
        </pc:sldMkLst>
      </pc:sldChg>
      <pc:sldChg chg="modSp">
        <pc:chgData name="Rob Young" userId="e0e1e8e2-5a12-4c7e-b5f3-5c8441737fb0" providerId="ADAL" clId="{04C827AB-6C86-45AB-B294-3F51D86A50FD}" dt="2019-10-22T10:49:17.604" v="1625" actId="113"/>
        <pc:sldMkLst>
          <pc:docMk/>
          <pc:sldMk cId="584729045" sldId="980"/>
        </pc:sldMkLst>
        <pc:spChg chg="mod">
          <ac:chgData name="Rob Young" userId="e0e1e8e2-5a12-4c7e-b5f3-5c8441737fb0" providerId="ADAL" clId="{04C827AB-6C86-45AB-B294-3F51D86A50FD}" dt="2019-10-22T10:49:17.604" v="1625" actId="113"/>
          <ac:spMkLst>
            <pc:docMk/>
            <pc:sldMk cId="584729045" sldId="980"/>
            <ac:spMk id="246" creationId="{AF989C17-B379-4B62-A184-5B3B268CFCAE}"/>
          </ac:spMkLst>
        </pc:spChg>
      </pc:sldChg>
      <pc:sldChg chg="addSp modSp modAnim">
        <pc:chgData name="Rob Young" userId="e0e1e8e2-5a12-4c7e-b5f3-5c8441737fb0" providerId="ADAL" clId="{04C827AB-6C86-45AB-B294-3F51D86A50FD}" dt="2019-10-20T12:17:51.896" v="307" actId="113"/>
        <pc:sldMkLst>
          <pc:docMk/>
          <pc:sldMk cId="3855555592" sldId="983"/>
        </pc:sldMkLst>
        <pc:spChg chg="mod">
          <ac:chgData name="Rob Young" userId="e0e1e8e2-5a12-4c7e-b5f3-5c8441737fb0" providerId="ADAL" clId="{04C827AB-6C86-45AB-B294-3F51D86A50FD}" dt="2019-10-20T12:17:51.896" v="307" actId="113"/>
          <ac:spMkLst>
            <pc:docMk/>
            <pc:sldMk cId="3855555592" sldId="983"/>
            <ac:spMk id="101" creationId="{802B8079-E13D-4152-8962-0850EBCB3B01}"/>
          </ac:spMkLst>
        </pc:spChg>
        <pc:grpChg chg="add mod">
          <ac:chgData name="Rob Young" userId="e0e1e8e2-5a12-4c7e-b5f3-5c8441737fb0" providerId="ADAL" clId="{04C827AB-6C86-45AB-B294-3F51D86A50FD}" dt="2019-10-20T12:17:15.566" v="303" actId="164"/>
          <ac:grpSpMkLst>
            <pc:docMk/>
            <pc:sldMk cId="3855555592" sldId="983"/>
            <ac:grpSpMk id="10" creationId="{2545353E-8374-4A28-A70A-82693807A4FC}"/>
          </ac:grpSpMkLst>
        </pc:grpChg>
        <pc:cxnChg chg="add mod">
          <ac:chgData name="Rob Young" userId="e0e1e8e2-5a12-4c7e-b5f3-5c8441737fb0" providerId="ADAL" clId="{04C827AB-6C86-45AB-B294-3F51D86A50FD}" dt="2019-10-20T12:17:15.566" v="303" actId="164"/>
          <ac:cxnSpMkLst>
            <pc:docMk/>
            <pc:sldMk cId="3855555592" sldId="983"/>
            <ac:cxnSpMk id="102" creationId="{BB713BB6-B345-4434-B2C4-0293DFDE8BC4}"/>
          </ac:cxnSpMkLst>
        </pc:cxnChg>
      </pc:sldChg>
      <pc:sldChg chg="addSp delSp modSp add">
        <pc:chgData name="Rob Young" userId="e0e1e8e2-5a12-4c7e-b5f3-5c8441737fb0" providerId="ADAL" clId="{04C827AB-6C86-45AB-B294-3F51D86A50FD}" dt="2019-10-18T13:21:18.973" v="231" actId="167"/>
        <pc:sldMkLst>
          <pc:docMk/>
          <pc:sldMk cId="2685361901" sldId="1019"/>
        </pc:sldMkLst>
        <pc:spChg chg="del">
          <ac:chgData name="Rob Young" userId="e0e1e8e2-5a12-4c7e-b5f3-5c8441737fb0" providerId="ADAL" clId="{04C827AB-6C86-45AB-B294-3F51D86A50FD}" dt="2019-10-18T12:59:00.795" v="75" actId="478"/>
          <ac:spMkLst>
            <pc:docMk/>
            <pc:sldMk cId="2685361901" sldId="1019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1:15.504" v="229" actId="478"/>
          <ac:grpSpMkLst>
            <pc:docMk/>
            <pc:sldMk cId="2685361901" sldId="1019"/>
            <ac:grpSpMk id="77" creationId="{7ADD2043-A869-4764-A088-CB8816B5A613}"/>
          </ac:grpSpMkLst>
        </pc:grpChg>
        <pc:grpChg chg="add mod">
          <ac:chgData name="Rob Young" userId="e0e1e8e2-5a12-4c7e-b5f3-5c8441737fb0" providerId="ADAL" clId="{04C827AB-6C86-45AB-B294-3F51D86A50FD}" dt="2019-10-18T13:21:18.973" v="231" actId="167"/>
          <ac:grpSpMkLst>
            <pc:docMk/>
            <pc:sldMk cId="2685361901" sldId="1019"/>
            <ac:grpSpMk id="80" creationId="{A3CCADA8-EFAC-4B07-8C88-A2FC287C1C57}"/>
          </ac:grpSpMkLst>
        </pc:grpChg>
      </pc:sldChg>
      <pc:sldChg chg="addSp delSp modSp add">
        <pc:chgData name="Rob Young" userId="e0e1e8e2-5a12-4c7e-b5f3-5c8441737fb0" providerId="ADAL" clId="{04C827AB-6C86-45AB-B294-3F51D86A50FD}" dt="2019-10-18T13:21:25.988" v="234" actId="167"/>
        <pc:sldMkLst>
          <pc:docMk/>
          <pc:sldMk cId="4203054821" sldId="1021"/>
        </pc:sldMkLst>
        <pc:spChg chg="del">
          <ac:chgData name="Rob Young" userId="e0e1e8e2-5a12-4c7e-b5f3-5c8441737fb0" providerId="ADAL" clId="{04C827AB-6C86-45AB-B294-3F51D86A50FD}" dt="2019-10-18T12:59:09.153" v="78" actId="478"/>
          <ac:spMkLst>
            <pc:docMk/>
            <pc:sldMk cId="4203054821" sldId="1021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1:22.531" v="232" actId="478"/>
          <ac:grpSpMkLst>
            <pc:docMk/>
            <pc:sldMk cId="4203054821" sldId="1021"/>
            <ac:grpSpMk id="97" creationId="{1507E636-ED8B-47B4-A200-E56B9B3EA1A5}"/>
          </ac:grpSpMkLst>
        </pc:grpChg>
        <pc:grpChg chg="add mod">
          <ac:chgData name="Rob Young" userId="e0e1e8e2-5a12-4c7e-b5f3-5c8441737fb0" providerId="ADAL" clId="{04C827AB-6C86-45AB-B294-3F51D86A50FD}" dt="2019-10-18T13:21:25.988" v="234" actId="167"/>
          <ac:grpSpMkLst>
            <pc:docMk/>
            <pc:sldMk cId="4203054821" sldId="1021"/>
            <ac:grpSpMk id="100" creationId="{1206C6DB-2EEF-4279-AF81-5B6BFBD8174C}"/>
          </ac:grpSpMkLst>
        </pc:grpChg>
      </pc:sldChg>
      <pc:sldChg chg="addSp delSp modSp add">
        <pc:chgData name="Rob Young" userId="e0e1e8e2-5a12-4c7e-b5f3-5c8441737fb0" providerId="ADAL" clId="{04C827AB-6C86-45AB-B294-3F51D86A50FD}" dt="2019-10-18T13:21:31.904" v="237" actId="167"/>
        <pc:sldMkLst>
          <pc:docMk/>
          <pc:sldMk cId="1954059446" sldId="1022"/>
        </pc:sldMkLst>
        <pc:spChg chg="del">
          <ac:chgData name="Rob Young" userId="e0e1e8e2-5a12-4c7e-b5f3-5c8441737fb0" providerId="ADAL" clId="{04C827AB-6C86-45AB-B294-3F51D86A50FD}" dt="2019-10-18T12:59:15.921" v="81" actId="478"/>
          <ac:spMkLst>
            <pc:docMk/>
            <pc:sldMk cId="1954059446" sldId="1022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1:28.856" v="235" actId="478"/>
          <ac:grpSpMkLst>
            <pc:docMk/>
            <pc:sldMk cId="1954059446" sldId="1022"/>
            <ac:grpSpMk id="84" creationId="{8C15A65B-9208-4BEC-BF69-53EF0E688CB4}"/>
          </ac:grpSpMkLst>
        </pc:grpChg>
        <pc:grpChg chg="add mod">
          <ac:chgData name="Rob Young" userId="e0e1e8e2-5a12-4c7e-b5f3-5c8441737fb0" providerId="ADAL" clId="{04C827AB-6C86-45AB-B294-3F51D86A50FD}" dt="2019-10-18T13:21:31.904" v="237" actId="167"/>
          <ac:grpSpMkLst>
            <pc:docMk/>
            <pc:sldMk cId="1954059446" sldId="1022"/>
            <ac:grpSpMk id="87" creationId="{FD8251DD-A71B-4AC7-A2C6-55D4D6F4872D}"/>
          </ac:grpSpMkLst>
        </pc:grpChg>
      </pc:sldChg>
      <pc:sldChg chg="addSp delSp modSp add">
        <pc:chgData name="Rob Young" userId="e0e1e8e2-5a12-4c7e-b5f3-5c8441737fb0" providerId="ADAL" clId="{04C827AB-6C86-45AB-B294-3F51D86A50FD}" dt="2019-10-18T13:22:12.595" v="255" actId="167"/>
        <pc:sldMkLst>
          <pc:docMk/>
          <pc:sldMk cId="4199073311" sldId="1023"/>
        </pc:sldMkLst>
        <pc:spChg chg="mod">
          <ac:chgData name="Rob Young" userId="e0e1e8e2-5a12-4c7e-b5f3-5c8441737fb0" providerId="ADAL" clId="{04C827AB-6C86-45AB-B294-3F51D86A50FD}" dt="2019-10-18T13:05:16.559" v="114" actId="207"/>
          <ac:spMkLst>
            <pc:docMk/>
            <pc:sldMk cId="4199073311" sldId="1023"/>
            <ac:spMk id="35" creationId="{774DE8FD-5572-4AB9-B416-67265A5D4235}"/>
          </ac:spMkLst>
        </pc:spChg>
        <pc:spChg chg="mod">
          <ac:chgData name="Rob Young" userId="e0e1e8e2-5a12-4c7e-b5f3-5c8441737fb0" providerId="ADAL" clId="{04C827AB-6C86-45AB-B294-3F51D86A50FD}" dt="2019-10-18T13:05:30.110" v="116" actId="207"/>
          <ac:spMkLst>
            <pc:docMk/>
            <pc:sldMk cId="4199073311" sldId="1023"/>
            <ac:spMk id="128" creationId="{814D9127-940A-445D-BA66-006DBEB14EF6}"/>
          </ac:spMkLst>
        </pc:spChg>
        <pc:spChg chg="del">
          <ac:chgData name="Rob Young" userId="e0e1e8e2-5a12-4c7e-b5f3-5c8441737fb0" providerId="ADAL" clId="{04C827AB-6C86-45AB-B294-3F51D86A50FD}" dt="2019-10-18T13:00:09.298" v="99" actId="478"/>
          <ac:spMkLst>
            <pc:docMk/>
            <pc:sldMk cId="4199073311" sldId="1023"/>
            <ac:spMk id="191" creationId="{C9750608-8CFD-4517-9D48-BE04F32D0590}"/>
          </ac:spMkLst>
        </pc:spChg>
        <pc:spChg chg="mod">
          <ac:chgData name="Rob Young" userId="e0e1e8e2-5a12-4c7e-b5f3-5c8441737fb0" providerId="ADAL" clId="{04C827AB-6C86-45AB-B294-3F51D86A50FD}" dt="2019-10-18T13:05:33.498" v="117" actId="207"/>
          <ac:spMkLst>
            <pc:docMk/>
            <pc:sldMk cId="4199073311" sldId="1023"/>
            <ac:spMk id="225" creationId="{E3090292-A0D8-4843-A7A3-AE40876F4B81}"/>
          </ac:spMkLst>
        </pc:spChg>
        <pc:spChg chg="mod">
          <ac:chgData name="Rob Young" userId="e0e1e8e2-5a12-4c7e-b5f3-5c8441737fb0" providerId="ADAL" clId="{04C827AB-6C86-45AB-B294-3F51D86A50FD}" dt="2019-10-18T13:05:38.661" v="119" actId="207"/>
          <ac:spMkLst>
            <pc:docMk/>
            <pc:sldMk cId="4199073311" sldId="1023"/>
            <ac:spMk id="241" creationId="{CD85B680-21D7-4901-9784-992F47551232}"/>
          </ac:spMkLst>
        </pc:spChg>
        <pc:spChg chg="mod">
          <ac:chgData name="Rob Young" userId="e0e1e8e2-5a12-4c7e-b5f3-5c8441737fb0" providerId="ADAL" clId="{04C827AB-6C86-45AB-B294-3F51D86A50FD}" dt="2019-10-18T13:05:41.362" v="120" actId="207"/>
          <ac:spMkLst>
            <pc:docMk/>
            <pc:sldMk cId="4199073311" sldId="1023"/>
            <ac:spMk id="301" creationId="{12C9313C-075C-41E7-827A-1E65ABA57F47}"/>
          </ac:spMkLst>
        </pc:spChg>
        <pc:spChg chg="mod">
          <ac:chgData name="Rob Young" userId="e0e1e8e2-5a12-4c7e-b5f3-5c8441737fb0" providerId="ADAL" clId="{04C827AB-6C86-45AB-B294-3F51D86A50FD}" dt="2019-10-18T13:05:46.985" v="122" actId="207"/>
          <ac:spMkLst>
            <pc:docMk/>
            <pc:sldMk cId="4199073311" sldId="1023"/>
            <ac:spMk id="317" creationId="{277500CD-A6D6-46BB-AE1A-932BA7F6FD6B}"/>
          </ac:spMkLst>
        </pc:spChg>
        <pc:spChg chg="mod">
          <ac:chgData name="Rob Young" userId="e0e1e8e2-5a12-4c7e-b5f3-5c8441737fb0" providerId="ADAL" clId="{04C827AB-6C86-45AB-B294-3F51D86A50FD}" dt="2019-10-18T13:05:53.171" v="123" actId="207"/>
          <ac:spMkLst>
            <pc:docMk/>
            <pc:sldMk cId="4199073311" sldId="1023"/>
            <ac:spMk id="378" creationId="{C0E7D356-9A46-479A-8009-F1684EB1EBCC}"/>
          </ac:spMkLst>
        </pc:spChg>
        <pc:spChg chg="mod">
          <ac:chgData name="Rob Young" userId="e0e1e8e2-5a12-4c7e-b5f3-5c8441737fb0" providerId="ADAL" clId="{04C827AB-6C86-45AB-B294-3F51D86A50FD}" dt="2019-10-18T13:06:00.953" v="125" actId="207"/>
          <ac:spMkLst>
            <pc:docMk/>
            <pc:sldMk cId="4199073311" sldId="1023"/>
            <ac:spMk id="394" creationId="{EA88522F-BBC8-4927-91B5-AFCBD0789EC7}"/>
          </ac:spMkLst>
        </pc:spChg>
        <pc:grpChg chg="add del mod">
          <ac:chgData name="Rob Young" userId="e0e1e8e2-5a12-4c7e-b5f3-5c8441737fb0" providerId="ADAL" clId="{04C827AB-6C86-45AB-B294-3F51D86A50FD}" dt="2019-10-18T13:22:09.320" v="253" actId="478"/>
          <ac:grpSpMkLst>
            <pc:docMk/>
            <pc:sldMk cId="4199073311" sldId="1023"/>
            <ac:grpSpMk id="110" creationId="{DF7AFDCE-1E7D-4DF7-9423-B81222E06B22}"/>
          </ac:grpSpMkLst>
        </pc:grpChg>
        <pc:grpChg chg="add mod">
          <ac:chgData name="Rob Young" userId="e0e1e8e2-5a12-4c7e-b5f3-5c8441737fb0" providerId="ADAL" clId="{04C827AB-6C86-45AB-B294-3F51D86A50FD}" dt="2019-10-18T13:22:12.595" v="255" actId="167"/>
          <ac:grpSpMkLst>
            <pc:docMk/>
            <pc:sldMk cId="4199073311" sldId="1023"/>
            <ac:grpSpMk id="115" creationId="{043B7F2F-918C-4799-B872-9C6A5CEF4A53}"/>
          </ac:grpSpMkLst>
        </pc:grpChg>
        <pc:cxnChg chg="mod">
          <ac:chgData name="Rob Young" userId="e0e1e8e2-5a12-4c7e-b5f3-5c8441737fb0" providerId="ADAL" clId="{04C827AB-6C86-45AB-B294-3F51D86A50FD}" dt="2019-10-18T13:05:25.029" v="115" actId="208"/>
          <ac:cxnSpMkLst>
            <pc:docMk/>
            <pc:sldMk cId="4199073311" sldId="1023"/>
            <ac:cxnSpMk id="114" creationId="{0415E335-15B9-4711-A101-EE19964DC034}"/>
          </ac:cxnSpMkLst>
        </pc:cxnChg>
        <pc:cxnChg chg="mod">
          <ac:chgData name="Rob Young" userId="e0e1e8e2-5a12-4c7e-b5f3-5c8441737fb0" providerId="ADAL" clId="{04C827AB-6C86-45AB-B294-3F51D86A50FD}" dt="2019-10-18T13:05:35.873" v="118" actId="208"/>
          <ac:cxnSpMkLst>
            <pc:docMk/>
            <pc:sldMk cId="4199073311" sldId="1023"/>
            <ac:cxnSpMk id="233" creationId="{9BDD9C2E-1C63-4654-95AE-4129A25B9785}"/>
          </ac:cxnSpMkLst>
        </pc:cxnChg>
        <pc:cxnChg chg="mod">
          <ac:chgData name="Rob Young" userId="e0e1e8e2-5a12-4c7e-b5f3-5c8441737fb0" providerId="ADAL" clId="{04C827AB-6C86-45AB-B294-3F51D86A50FD}" dt="2019-10-18T13:05:44.113" v="121" actId="208"/>
          <ac:cxnSpMkLst>
            <pc:docMk/>
            <pc:sldMk cId="4199073311" sldId="1023"/>
            <ac:cxnSpMk id="309" creationId="{11DA4CDA-A53A-40FB-A26E-827D8915E356}"/>
          </ac:cxnSpMkLst>
        </pc:cxnChg>
        <pc:cxnChg chg="mod">
          <ac:chgData name="Rob Young" userId="e0e1e8e2-5a12-4c7e-b5f3-5c8441737fb0" providerId="ADAL" clId="{04C827AB-6C86-45AB-B294-3F51D86A50FD}" dt="2019-10-18T13:05:57.193" v="124" actId="208"/>
          <ac:cxnSpMkLst>
            <pc:docMk/>
            <pc:sldMk cId="4199073311" sldId="1023"/>
            <ac:cxnSpMk id="386" creationId="{87FEDC91-A018-4167-906C-0D5C80150C8D}"/>
          </ac:cxnSpMkLst>
        </pc:cxnChg>
      </pc:sldChg>
      <pc:sldChg chg="addSp delSp modSp add">
        <pc:chgData name="Rob Young" userId="e0e1e8e2-5a12-4c7e-b5f3-5c8441737fb0" providerId="ADAL" clId="{04C827AB-6C86-45AB-B294-3F51D86A50FD}" dt="2019-10-18T13:21:38.268" v="240" actId="167"/>
        <pc:sldMkLst>
          <pc:docMk/>
          <pc:sldMk cId="1955845524" sldId="1024"/>
        </pc:sldMkLst>
        <pc:spChg chg="del">
          <ac:chgData name="Rob Young" userId="e0e1e8e2-5a12-4c7e-b5f3-5c8441737fb0" providerId="ADAL" clId="{04C827AB-6C86-45AB-B294-3F51D86A50FD}" dt="2019-10-18T12:59:24.577" v="84" actId="478"/>
          <ac:spMkLst>
            <pc:docMk/>
            <pc:sldMk cId="1955845524" sldId="1024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1:34.928" v="238" actId="478"/>
          <ac:grpSpMkLst>
            <pc:docMk/>
            <pc:sldMk cId="1955845524" sldId="1024"/>
            <ac:grpSpMk id="67" creationId="{5A0BFDAC-56A3-4A96-BAC0-8D9B18CF925D}"/>
          </ac:grpSpMkLst>
        </pc:grpChg>
        <pc:grpChg chg="add mod">
          <ac:chgData name="Rob Young" userId="e0e1e8e2-5a12-4c7e-b5f3-5c8441737fb0" providerId="ADAL" clId="{04C827AB-6C86-45AB-B294-3F51D86A50FD}" dt="2019-10-18T13:21:38.268" v="240" actId="167"/>
          <ac:grpSpMkLst>
            <pc:docMk/>
            <pc:sldMk cId="1955845524" sldId="1024"/>
            <ac:grpSpMk id="76" creationId="{0E7B8D3E-7D61-4469-99A8-CA8780FFA0AB}"/>
          </ac:grpSpMkLst>
        </pc:grpChg>
      </pc:sldChg>
      <pc:sldChg chg="addSp delSp modSp add">
        <pc:chgData name="Rob Young" userId="e0e1e8e2-5a12-4c7e-b5f3-5c8441737fb0" providerId="ADAL" clId="{04C827AB-6C86-45AB-B294-3F51D86A50FD}" dt="2019-10-18T13:21:45.124" v="243" actId="167"/>
        <pc:sldMkLst>
          <pc:docMk/>
          <pc:sldMk cId="949894664" sldId="1025"/>
        </pc:sldMkLst>
        <pc:spChg chg="del">
          <ac:chgData name="Rob Young" userId="e0e1e8e2-5a12-4c7e-b5f3-5c8441737fb0" providerId="ADAL" clId="{04C827AB-6C86-45AB-B294-3F51D86A50FD}" dt="2019-10-18T12:59:31.337" v="87" actId="478"/>
          <ac:spMkLst>
            <pc:docMk/>
            <pc:sldMk cId="949894664" sldId="1025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1:41.888" v="241" actId="478"/>
          <ac:grpSpMkLst>
            <pc:docMk/>
            <pc:sldMk cId="949894664" sldId="1025"/>
            <ac:grpSpMk id="29" creationId="{143C841F-6C8D-4722-AC8A-94B961711CAC}"/>
          </ac:grpSpMkLst>
        </pc:grpChg>
        <pc:grpChg chg="add mod">
          <ac:chgData name="Rob Young" userId="e0e1e8e2-5a12-4c7e-b5f3-5c8441737fb0" providerId="ADAL" clId="{04C827AB-6C86-45AB-B294-3F51D86A50FD}" dt="2019-10-18T13:21:45.124" v="243" actId="167"/>
          <ac:grpSpMkLst>
            <pc:docMk/>
            <pc:sldMk cId="949894664" sldId="1025"/>
            <ac:grpSpMk id="32" creationId="{56BFE068-6263-4979-941F-22E2901F5161}"/>
          </ac:grpSpMkLst>
        </pc:grpChg>
      </pc:sldChg>
      <pc:sldChg chg="addSp delSp modSp add">
        <pc:chgData name="Rob Young" userId="e0e1e8e2-5a12-4c7e-b5f3-5c8441737fb0" providerId="ADAL" clId="{04C827AB-6C86-45AB-B294-3F51D86A50FD}" dt="2019-10-18T13:21:51.892" v="246" actId="167"/>
        <pc:sldMkLst>
          <pc:docMk/>
          <pc:sldMk cId="230632836" sldId="1026"/>
        </pc:sldMkLst>
        <pc:spChg chg="mod">
          <ac:chgData name="Rob Young" userId="e0e1e8e2-5a12-4c7e-b5f3-5c8441737fb0" providerId="ADAL" clId="{04C827AB-6C86-45AB-B294-3F51D86A50FD}" dt="2019-10-18T13:01:57.656" v="111" actId="207"/>
          <ac:spMkLst>
            <pc:docMk/>
            <pc:sldMk cId="230632836" sldId="1026"/>
            <ac:spMk id="85" creationId="{660ACE95-7D0C-4FB1-AE72-83D75F2F8573}"/>
          </ac:spMkLst>
        </pc:spChg>
        <pc:spChg chg="del">
          <ac:chgData name="Rob Young" userId="e0e1e8e2-5a12-4c7e-b5f3-5c8441737fb0" providerId="ADAL" clId="{04C827AB-6C86-45AB-B294-3F51D86A50FD}" dt="2019-10-18T12:59:37.681" v="90" actId="478"/>
          <ac:spMkLst>
            <pc:docMk/>
            <pc:sldMk cId="230632836" sldId="1026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1:48.672" v="244" actId="478"/>
          <ac:grpSpMkLst>
            <pc:docMk/>
            <pc:sldMk cId="230632836" sldId="1026"/>
            <ac:grpSpMk id="82" creationId="{C4DD61FE-A315-4DBC-B195-07495368CAF6}"/>
          </ac:grpSpMkLst>
        </pc:grpChg>
        <pc:grpChg chg="add mod">
          <ac:chgData name="Rob Young" userId="e0e1e8e2-5a12-4c7e-b5f3-5c8441737fb0" providerId="ADAL" clId="{04C827AB-6C86-45AB-B294-3F51D86A50FD}" dt="2019-10-18T13:21:51.892" v="246" actId="167"/>
          <ac:grpSpMkLst>
            <pc:docMk/>
            <pc:sldMk cId="230632836" sldId="1026"/>
            <ac:grpSpMk id="88" creationId="{B3B51D21-C007-4B52-B3CF-CDFE1B133932}"/>
          </ac:grpSpMkLst>
        </pc:grpChg>
      </pc:sldChg>
      <pc:sldChg chg="addSp delSp modSp add">
        <pc:chgData name="Rob Young" userId="e0e1e8e2-5a12-4c7e-b5f3-5c8441737fb0" providerId="ADAL" clId="{04C827AB-6C86-45AB-B294-3F51D86A50FD}" dt="2019-10-18T13:21:59.280" v="249" actId="167"/>
        <pc:sldMkLst>
          <pc:docMk/>
          <pc:sldMk cId="1347550759" sldId="1027"/>
        </pc:sldMkLst>
        <pc:spChg chg="mod">
          <ac:chgData name="Rob Young" userId="e0e1e8e2-5a12-4c7e-b5f3-5c8441737fb0" providerId="ADAL" clId="{04C827AB-6C86-45AB-B294-3F51D86A50FD}" dt="2019-10-18T13:02:04.627" v="112" actId="207"/>
          <ac:spMkLst>
            <pc:docMk/>
            <pc:sldMk cId="1347550759" sldId="1027"/>
            <ac:spMk id="5" creationId="{6F3B7EBB-8B6D-46A1-938C-9C1F8AE8C412}"/>
          </ac:spMkLst>
        </pc:spChg>
        <pc:spChg chg="mod">
          <ac:chgData name="Rob Young" userId="e0e1e8e2-5a12-4c7e-b5f3-5c8441737fb0" providerId="ADAL" clId="{04C827AB-6C86-45AB-B294-3F51D86A50FD}" dt="2019-10-18T13:02:04.627" v="112" actId="207"/>
          <ac:spMkLst>
            <pc:docMk/>
            <pc:sldMk cId="1347550759" sldId="1027"/>
            <ac:spMk id="91" creationId="{60A56D77-A819-47D5-8558-540619EDCE99}"/>
          </ac:spMkLst>
        </pc:spChg>
        <pc:spChg chg="mod">
          <ac:chgData name="Rob Young" userId="e0e1e8e2-5a12-4c7e-b5f3-5c8441737fb0" providerId="ADAL" clId="{04C827AB-6C86-45AB-B294-3F51D86A50FD}" dt="2019-10-18T13:02:04.627" v="112" actId="207"/>
          <ac:spMkLst>
            <pc:docMk/>
            <pc:sldMk cId="1347550759" sldId="1027"/>
            <ac:spMk id="96" creationId="{3731E84F-36DB-478B-BAEA-C76B98F027FF}"/>
          </ac:spMkLst>
        </pc:spChg>
        <pc:spChg chg="mod">
          <ac:chgData name="Rob Young" userId="e0e1e8e2-5a12-4c7e-b5f3-5c8441737fb0" providerId="ADAL" clId="{04C827AB-6C86-45AB-B294-3F51D86A50FD}" dt="2019-10-18T13:02:04.627" v="112" actId="207"/>
          <ac:spMkLst>
            <pc:docMk/>
            <pc:sldMk cId="1347550759" sldId="1027"/>
            <ac:spMk id="99" creationId="{B8E40CFF-B54A-4E76-A1C7-7576D80C5B53}"/>
          </ac:spMkLst>
        </pc:spChg>
        <pc:spChg chg="del">
          <ac:chgData name="Rob Young" userId="e0e1e8e2-5a12-4c7e-b5f3-5c8441737fb0" providerId="ADAL" clId="{04C827AB-6C86-45AB-B294-3F51D86A50FD}" dt="2019-10-18T12:59:47.030" v="93" actId="478"/>
          <ac:spMkLst>
            <pc:docMk/>
            <pc:sldMk cId="1347550759" sldId="1027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1:55.824" v="247" actId="478"/>
          <ac:grpSpMkLst>
            <pc:docMk/>
            <pc:sldMk cId="1347550759" sldId="1027"/>
            <ac:grpSpMk id="93" creationId="{C268F045-6A8C-42D1-BA25-382FDFB8DF16}"/>
          </ac:grpSpMkLst>
        </pc:grpChg>
        <pc:grpChg chg="add mod">
          <ac:chgData name="Rob Young" userId="e0e1e8e2-5a12-4c7e-b5f3-5c8441737fb0" providerId="ADAL" clId="{04C827AB-6C86-45AB-B294-3F51D86A50FD}" dt="2019-10-18T13:21:59.280" v="249" actId="167"/>
          <ac:grpSpMkLst>
            <pc:docMk/>
            <pc:sldMk cId="1347550759" sldId="1027"/>
            <ac:grpSpMk id="102" creationId="{88B29640-ECB1-42A9-AC03-E28D714EE1B3}"/>
          </ac:grpSpMkLst>
        </pc:grpChg>
      </pc:sldChg>
      <pc:sldChg chg="modSp">
        <pc:chgData name="Rob Young" userId="e0e1e8e2-5a12-4c7e-b5f3-5c8441737fb0" providerId="ADAL" clId="{04C827AB-6C86-45AB-B294-3F51D86A50FD}" dt="2019-10-20T14:17:41.688" v="990" actId="1076"/>
        <pc:sldMkLst>
          <pc:docMk/>
          <pc:sldMk cId="3828034188" sldId="1028"/>
        </pc:sldMkLst>
        <pc:spChg chg="mod">
          <ac:chgData name="Rob Young" userId="e0e1e8e2-5a12-4c7e-b5f3-5c8441737fb0" providerId="ADAL" clId="{04C827AB-6C86-45AB-B294-3F51D86A50FD}" dt="2019-10-20T14:17:41.688" v="990" actId="1076"/>
          <ac:spMkLst>
            <pc:docMk/>
            <pc:sldMk cId="3828034188" sldId="1028"/>
            <ac:spMk id="3" creationId="{FFCCCCEE-CE19-4618-963B-7904C780FD1C}"/>
          </ac:spMkLst>
        </pc:spChg>
      </pc:sldChg>
      <pc:sldChg chg="addSp delSp modSp add">
        <pc:chgData name="Rob Young" userId="e0e1e8e2-5a12-4c7e-b5f3-5c8441737fb0" providerId="ADAL" clId="{04C827AB-6C86-45AB-B294-3F51D86A50FD}" dt="2019-10-18T13:22:05.748" v="252" actId="167"/>
        <pc:sldMkLst>
          <pc:docMk/>
          <pc:sldMk cId="3122890566" sldId="1030"/>
        </pc:sldMkLst>
        <pc:spChg chg="mod">
          <ac:chgData name="Rob Young" userId="e0e1e8e2-5a12-4c7e-b5f3-5c8441737fb0" providerId="ADAL" clId="{04C827AB-6C86-45AB-B294-3F51D86A50FD}" dt="2019-10-18T13:02:12.957" v="113" actId="207"/>
          <ac:spMkLst>
            <pc:docMk/>
            <pc:sldMk cId="3122890566" sldId="1030"/>
            <ac:spMk id="5" creationId="{6F3B7EBB-8B6D-46A1-938C-9C1F8AE8C412}"/>
          </ac:spMkLst>
        </pc:spChg>
        <pc:spChg chg="mod">
          <ac:chgData name="Rob Young" userId="e0e1e8e2-5a12-4c7e-b5f3-5c8441737fb0" providerId="ADAL" clId="{04C827AB-6C86-45AB-B294-3F51D86A50FD}" dt="2019-10-18T13:02:12.957" v="113" actId="207"/>
          <ac:spMkLst>
            <pc:docMk/>
            <pc:sldMk cId="3122890566" sldId="1030"/>
            <ac:spMk id="91" creationId="{60A56D77-A819-47D5-8558-540619EDCE99}"/>
          </ac:spMkLst>
        </pc:spChg>
        <pc:spChg chg="mod">
          <ac:chgData name="Rob Young" userId="e0e1e8e2-5a12-4c7e-b5f3-5c8441737fb0" providerId="ADAL" clId="{04C827AB-6C86-45AB-B294-3F51D86A50FD}" dt="2019-10-18T13:02:12.957" v="113" actId="207"/>
          <ac:spMkLst>
            <pc:docMk/>
            <pc:sldMk cId="3122890566" sldId="1030"/>
            <ac:spMk id="96" creationId="{3731E84F-36DB-478B-BAEA-C76B98F027FF}"/>
          </ac:spMkLst>
        </pc:spChg>
        <pc:spChg chg="mod">
          <ac:chgData name="Rob Young" userId="e0e1e8e2-5a12-4c7e-b5f3-5c8441737fb0" providerId="ADAL" clId="{04C827AB-6C86-45AB-B294-3F51D86A50FD}" dt="2019-10-18T13:02:12.957" v="113" actId="207"/>
          <ac:spMkLst>
            <pc:docMk/>
            <pc:sldMk cId="3122890566" sldId="1030"/>
            <ac:spMk id="99" creationId="{B8E40CFF-B54A-4E76-A1C7-7576D80C5B53}"/>
          </ac:spMkLst>
        </pc:spChg>
        <pc:spChg chg="del">
          <ac:chgData name="Rob Young" userId="e0e1e8e2-5a12-4c7e-b5f3-5c8441737fb0" providerId="ADAL" clId="{04C827AB-6C86-45AB-B294-3F51D86A50FD}" dt="2019-10-18T13:00:02.505" v="96" actId="478"/>
          <ac:spMkLst>
            <pc:docMk/>
            <pc:sldMk cId="3122890566" sldId="1030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2:02.840" v="250" actId="478"/>
          <ac:grpSpMkLst>
            <pc:docMk/>
            <pc:sldMk cId="3122890566" sldId="1030"/>
            <ac:grpSpMk id="92" creationId="{5424C589-D203-490E-9CE3-4266B47B3D69}"/>
          </ac:grpSpMkLst>
        </pc:grpChg>
        <pc:grpChg chg="add mod">
          <ac:chgData name="Rob Young" userId="e0e1e8e2-5a12-4c7e-b5f3-5c8441737fb0" providerId="ADAL" clId="{04C827AB-6C86-45AB-B294-3F51D86A50FD}" dt="2019-10-18T13:22:05.748" v="252" actId="167"/>
          <ac:grpSpMkLst>
            <pc:docMk/>
            <pc:sldMk cId="3122890566" sldId="1030"/>
            <ac:grpSpMk id="102" creationId="{328D2B1B-2E1F-4100-9410-EF1EFB15BFD1}"/>
          </ac:grpSpMkLst>
        </pc:grpChg>
      </pc:sldChg>
      <pc:sldChg chg="addSp delSp modSp add">
        <pc:chgData name="Rob Young" userId="e0e1e8e2-5a12-4c7e-b5f3-5c8441737fb0" providerId="ADAL" clId="{04C827AB-6C86-45AB-B294-3F51D86A50FD}" dt="2019-10-18T13:22:18.824" v="258" actId="167"/>
        <pc:sldMkLst>
          <pc:docMk/>
          <pc:sldMk cId="2099739867" sldId="1032"/>
        </pc:sldMkLst>
        <pc:spChg chg="mod">
          <ac:chgData name="Rob Young" userId="e0e1e8e2-5a12-4c7e-b5f3-5c8441737fb0" providerId="ADAL" clId="{04C827AB-6C86-45AB-B294-3F51D86A50FD}" dt="2019-10-18T13:08:02.558" v="150" actId="207"/>
          <ac:spMkLst>
            <pc:docMk/>
            <pc:sldMk cId="2099739867" sldId="1032"/>
            <ac:spMk id="47" creationId="{DCC474E5-1796-415B-BE5B-3639F229473D}"/>
          </ac:spMkLst>
        </pc:spChg>
        <pc:spChg chg="mod">
          <ac:chgData name="Rob Young" userId="e0e1e8e2-5a12-4c7e-b5f3-5c8441737fb0" providerId="ADAL" clId="{04C827AB-6C86-45AB-B294-3F51D86A50FD}" dt="2019-10-18T13:10:30.153" v="170" actId="207"/>
          <ac:spMkLst>
            <pc:docMk/>
            <pc:sldMk cId="2099739867" sldId="1032"/>
            <ac:spMk id="129" creationId="{01207850-9A9A-4065-971F-062586905276}"/>
          </ac:spMkLst>
        </pc:spChg>
        <pc:spChg chg="mod">
          <ac:chgData name="Rob Young" userId="e0e1e8e2-5a12-4c7e-b5f3-5c8441737fb0" providerId="ADAL" clId="{04C827AB-6C86-45AB-B294-3F51D86A50FD}" dt="2019-10-18T13:08:46.772" v="152" actId="207"/>
          <ac:spMkLst>
            <pc:docMk/>
            <pc:sldMk cId="2099739867" sldId="1032"/>
            <ac:spMk id="132" creationId="{103CE4C2-A386-4341-B95E-0276FA000DF4}"/>
          </ac:spMkLst>
        </pc:spChg>
        <pc:spChg chg="mod">
          <ac:chgData name="Rob Young" userId="e0e1e8e2-5a12-4c7e-b5f3-5c8441737fb0" providerId="ADAL" clId="{04C827AB-6C86-45AB-B294-3F51D86A50FD}" dt="2019-10-18T13:06:12.585" v="126" actId="207"/>
          <ac:spMkLst>
            <pc:docMk/>
            <pc:sldMk cId="2099739867" sldId="1032"/>
            <ac:spMk id="190" creationId="{6A40C9BE-2A74-42B8-AE53-A675F1C90FC0}"/>
          </ac:spMkLst>
        </pc:spChg>
        <pc:spChg chg="del">
          <ac:chgData name="Rob Young" userId="e0e1e8e2-5a12-4c7e-b5f3-5c8441737fb0" providerId="ADAL" clId="{04C827AB-6C86-45AB-B294-3F51D86A50FD}" dt="2019-10-18T13:00:16.473" v="102" actId="478"/>
          <ac:spMkLst>
            <pc:docMk/>
            <pc:sldMk cId="2099739867" sldId="1032"/>
            <ac:spMk id="191" creationId="{C9750608-8CFD-4517-9D48-BE04F32D0590}"/>
          </ac:spMkLst>
        </pc:spChg>
        <pc:spChg chg="mod">
          <ac:chgData name="Rob Young" userId="e0e1e8e2-5a12-4c7e-b5f3-5c8441737fb0" providerId="ADAL" clId="{04C827AB-6C86-45AB-B294-3F51D86A50FD}" dt="2019-10-18T13:06:18.498" v="128" actId="207"/>
          <ac:spMkLst>
            <pc:docMk/>
            <pc:sldMk cId="2099739867" sldId="1032"/>
            <ac:spMk id="193" creationId="{28347AD6-53E0-4BE1-83A1-27380F4A6DB1}"/>
          </ac:spMkLst>
        </pc:spChg>
        <pc:spChg chg="mod">
          <ac:chgData name="Rob Young" userId="e0e1e8e2-5a12-4c7e-b5f3-5c8441737fb0" providerId="ADAL" clId="{04C827AB-6C86-45AB-B294-3F51D86A50FD}" dt="2019-10-18T13:06:22.482" v="129" actId="207"/>
          <ac:spMkLst>
            <pc:docMk/>
            <pc:sldMk cId="2099739867" sldId="1032"/>
            <ac:spMk id="195" creationId="{09172A60-EC72-4790-B81C-035A0056B970}"/>
          </ac:spMkLst>
        </pc:spChg>
        <pc:spChg chg="mod">
          <ac:chgData name="Rob Young" userId="e0e1e8e2-5a12-4c7e-b5f3-5c8441737fb0" providerId="ADAL" clId="{04C827AB-6C86-45AB-B294-3F51D86A50FD}" dt="2019-10-18T13:06:27.193" v="131" actId="207"/>
          <ac:spMkLst>
            <pc:docMk/>
            <pc:sldMk cId="2099739867" sldId="1032"/>
            <ac:spMk id="197" creationId="{953721DF-EB46-4DA8-8432-681C9AC48A8B}"/>
          </ac:spMkLst>
        </pc:spChg>
        <pc:spChg chg="mod">
          <ac:chgData name="Rob Young" userId="e0e1e8e2-5a12-4c7e-b5f3-5c8441737fb0" providerId="ADAL" clId="{04C827AB-6C86-45AB-B294-3F51D86A50FD}" dt="2019-10-18T13:06:29.963" v="132" actId="207"/>
          <ac:spMkLst>
            <pc:docMk/>
            <pc:sldMk cId="2099739867" sldId="1032"/>
            <ac:spMk id="199" creationId="{1D14F37E-9646-4B35-841D-43C254D34536}"/>
          </ac:spMkLst>
        </pc:spChg>
        <pc:spChg chg="mod">
          <ac:chgData name="Rob Young" userId="e0e1e8e2-5a12-4c7e-b5f3-5c8441737fb0" providerId="ADAL" clId="{04C827AB-6C86-45AB-B294-3F51D86A50FD}" dt="2019-10-18T13:06:35.265" v="134" actId="207"/>
          <ac:spMkLst>
            <pc:docMk/>
            <pc:sldMk cId="2099739867" sldId="1032"/>
            <ac:spMk id="201" creationId="{1AA81035-08B4-40AF-B6C2-B55156F7EAAC}"/>
          </ac:spMkLst>
        </pc:spChg>
        <pc:spChg chg="mod">
          <ac:chgData name="Rob Young" userId="e0e1e8e2-5a12-4c7e-b5f3-5c8441737fb0" providerId="ADAL" clId="{04C827AB-6C86-45AB-B294-3F51D86A50FD}" dt="2019-10-18T13:06:39.786" v="135" actId="207"/>
          <ac:spMkLst>
            <pc:docMk/>
            <pc:sldMk cId="2099739867" sldId="1032"/>
            <ac:spMk id="203" creationId="{1C4B7E0F-799F-422B-8CFE-1851C15F70E5}"/>
          </ac:spMkLst>
        </pc:spChg>
        <pc:spChg chg="mod">
          <ac:chgData name="Rob Young" userId="e0e1e8e2-5a12-4c7e-b5f3-5c8441737fb0" providerId="ADAL" clId="{04C827AB-6C86-45AB-B294-3F51D86A50FD}" dt="2019-10-18T13:06:45.121" v="137" actId="207"/>
          <ac:spMkLst>
            <pc:docMk/>
            <pc:sldMk cId="2099739867" sldId="1032"/>
            <ac:spMk id="205" creationId="{5392F98C-5C6E-49EA-9297-F0EF1E6115E0}"/>
          </ac:spMkLst>
        </pc:spChg>
        <pc:spChg chg="mod">
          <ac:chgData name="Rob Young" userId="e0e1e8e2-5a12-4c7e-b5f3-5c8441737fb0" providerId="ADAL" clId="{04C827AB-6C86-45AB-B294-3F51D86A50FD}" dt="2019-10-18T13:10:37.189" v="171" actId="207"/>
          <ac:spMkLst>
            <pc:docMk/>
            <pc:sldMk cId="2099739867" sldId="1032"/>
            <ac:spMk id="226" creationId="{68556E3C-5D6D-4796-9772-909AAD7B7244}"/>
          </ac:spMkLst>
        </pc:spChg>
        <pc:spChg chg="mod">
          <ac:chgData name="Rob Young" userId="e0e1e8e2-5a12-4c7e-b5f3-5c8441737fb0" providerId="ADAL" clId="{04C827AB-6C86-45AB-B294-3F51D86A50FD}" dt="2019-10-18T13:08:54.689" v="154" actId="207"/>
          <ac:spMkLst>
            <pc:docMk/>
            <pc:sldMk cId="2099739867" sldId="1032"/>
            <ac:spMk id="230" creationId="{F4C12191-F159-44FC-995C-28E32F54892B}"/>
          </ac:spMkLst>
        </pc:spChg>
        <pc:spChg chg="mod">
          <ac:chgData name="Rob Young" userId="e0e1e8e2-5a12-4c7e-b5f3-5c8441737fb0" providerId="ADAL" clId="{04C827AB-6C86-45AB-B294-3F51D86A50FD}" dt="2019-10-18T13:10:41.305" v="173" actId="207"/>
          <ac:spMkLst>
            <pc:docMk/>
            <pc:sldMk cId="2099739867" sldId="1032"/>
            <ac:spMk id="242" creationId="{86C3B720-DDB1-4837-AA7E-43563758ED42}"/>
          </ac:spMkLst>
        </pc:spChg>
        <pc:spChg chg="mod">
          <ac:chgData name="Rob Young" userId="e0e1e8e2-5a12-4c7e-b5f3-5c8441737fb0" providerId="ADAL" clId="{04C827AB-6C86-45AB-B294-3F51D86A50FD}" dt="2019-10-18T13:08:59.616" v="156" actId="207"/>
          <ac:spMkLst>
            <pc:docMk/>
            <pc:sldMk cId="2099739867" sldId="1032"/>
            <ac:spMk id="246" creationId="{B7DD1E25-1062-4552-9E82-1B2732420D9E}"/>
          </ac:spMkLst>
        </pc:spChg>
        <pc:spChg chg="mod">
          <ac:chgData name="Rob Young" userId="e0e1e8e2-5a12-4c7e-b5f3-5c8441737fb0" providerId="ADAL" clId="{04C827AB-6C86-45AB-B294-3F51D86A50FD}" dt="2019-10-18T13:09:03.954" v="157" actId="207"/>
          <ac:spMkLst>
            <pc:docMk/>
            <pc:sldMk cId="2099739867" sldId="1032"/>
            <ac:spMk id="306" creationId="{37EF68E6-0B3F-48EC-BEE3-2C41E6B6F79D}"/>
          </ac:spMkLst>
        </pc:spChg>
        <pc:spChg chg="mod">
          <ac:chgData name="Rob Young" userId="e0e1e8e2-5a12-4c7e-b5f3-5c8441737fb0" providerId="ADAL" clId="{04C827AB-6C86-45AB-B294-3F51D86A50FD}" dt="2019-10-18T13:09:09.073" v="159" actId="207"/>
          <ac:spMkLst>
            <pc:docMk/>
            <pc:sldMk cId="2099739867" sldId="1032"/>
            <ac:spMk id="322" creationId="{32007F4F-0CDF-40F8-9317-2867222D4D20}"/>
          </ac:spMkLst>
        </pc:spChg>
        <pc:grpChg chg="add del mod">
          <ac:chgData name="Rob Young" userId="e0e1e8e2-5a12-4c7e-b5f3-5c8441737fb0" providerId="ADAL" clId="{04C827AB-6C86-45AB-B294-3F51D86A50FD}" dt="2019-10-18T13:22:15.912" v="256" actId="478"/>
          <ac:grpSpMkLst>
            <pc:docMk/>
            <pc:sldMk cId="2099739867" sldId="1032"/>
            <ac:grpSpMk id="128" creationId="{E9757448-235E-48E6-A2CB-34F865D33E0B}"/>
          </ac:grpSpMkLst>
        </pc:grpChg>
        <pc:grpChg chg="add mod">
          <ac:chgData name="Rob Young" userId="e0e1e8e2-5a12-4c7e-b5f3-5c8441737fb0" providerId="ADAL" clId="{04C827AB-6C86-45AB-B294-3F51D86A50FD}" dt="2019-10-18T13:22:18.824" v="258" actId="167"/>
          <ac:grpSpMkLst>
            <pc:docMk/>
            <pc:sldMk cId="2099739867" sldId="1032"/>
            <ac:grpSpMk id="136" creationId="{1B3CCCFC-184C-41FF-85F3-E99D6E782AF9}"/>
          </ac:grpSpMkLst>
        </pc:grpChg>
        <pc:cxnChg chg="mod">
          <ac:chgData name="Rob Young" userId="e0e1e8e2-5a12-4c7e-b5f3-5c8441737fb0" providerId="ADAL" clId="{04C827AB-6C86-45AB-B294-3F51D86A50FD}" dt="2019-10-18T13:10:22.961" v="169" actId="208"/>
          <ac:cxnSpMkLst>
            <pc:docMk/>
            <pc:sldMk cId="2099739867" sldId="1032"/>
            <ac:cxnSpMk id="118" creationId="{1C13B1B4-7AE6-40C1-A135-15BBBE92F9F5}"/>
          </ac:cxnSpMkLst>
        </pc:cxnChg>
        <pc:cxnChg chg="mod">
          <ac:chgData name="Rob Young" userId="e0e1e8e2-5a12-4c7e-b5f3-5c8441737fb0" providerId="ADAL" clId="{04C827AB-6C86-45AB-B294-3F51D86A50FD}" dt="2019-10-18T13:08:43.232" v="151" actId="208"/>
          <ac:cxnSpMkLst>
            <pc:docMk/>
            <pc:sldMk cId="2099739867" sldId="1032"/>
            <ac:cxnSpMk id="122" creationId="{AD544E51-DA1A-4177-83AA-5F8E26A655D2}"/>
          </ac:cxnSpMkLst>
        </pc:cxnChg>
        <pc:cxnChg chg="mod">
          <ac:chgData name="Rob Young" userId="e0e1e8e2-5a12-4c7e-b5f3-5c8441737fb0" providerId="ADAL" clId="{04C827AB-6C86-45AB-B294-3F51D86A50FD}" dt="2019-10-18T13:06:15.161" v="127" actId="208"/>
          <ac:cxnSpMkLst>
            <pc:docMk/>
            <pc:sldMk cId="2099739867" sldId="1032"/>
            <ac:cxnSpMk id="192" creationId="{B115F407-389D-4770-9DBD-2CF330F496D7}"/>
          </ac:cxnSpMkLst>
        </pc:cxnChg>
        <pc:cxnChg chg="mod">
          <ac:chgData name="Rob Young" userId="e0e1e8e2-5a12-4c7e-b5f3-5c8441737fb0" providerId="ADAL" clId="{04C827AB-6C86-45AB-B294-3F51D86A50FD}" dt="2019-10-18T13:06:25.009" v="130" actId="208"/>
          <ac:cxnSpMkLst>
            <pc:docMk/>
            <pc:sldMk cId="2099739867" sldId="1032"/>
            <ac:cxnSpMk id="196" creationId="{F72D02EB-BE17-458E-A2E8-63550DB64368}"/>
          </ac:cxnSpMkLst>
        </pc:cxnChg>
        <pc:cxnChg chg="mod">
          <ac:chgData name="Rob Young" userId="e0e1e8e2-5a12-4c7e-b5f3-5c8441737fb0" providerId="ADAL" clId="{04C827AB-6C86-45AB-B294-3F51D86A50FD}" dt="2019-10-18T13:06:32.409" v="133" actId="208"/>
          <ac:cxnSpMkLst>
            <pc:docMk/>
            <pc:sldMk cId="2099739867" sldId="1032"/>
            <ac:cxnSpMk id="200" creationId="{9E7D9EEC-A7BE-49B0-AC9C-0C7F84B11D3B}"/>
          </ac:cxnSpMkLst>
        </pc:cxnChg>
        <pc:cxnChg chg="mod">
          <ac:chgData name="Rob Young" userId="e0e1e8e2-5a12-4c7e-b5f3-5c8441737fb0" providerId="ADAL" clId="{04C827AB-6C86-45AB-B294-3F51D86A50FD}" dt="2019-10-18T13:06:42.313" v="136" actId="208"/>
          <ac:cxnSpMkLst>
            <pc:docMk/>
            <pc:sldMk cId="2099739867" sldId="1032"/>
            <ac:cxnSpMk id="204" creationId="{AB361B2F-CB94-4D19-A3F4-1FAB97A79A84}"/>
          </ac:cxnSpMkLst>
        </pc:cxnChg>
        <pc:cxnChg chg="mod">
          <ac:chgData name="Rob Young" userId="e0e1e8e2-5a12-4c7e-b5f3-5c8441737fb0" providerId="ADAL" clId="{04C827AB-6C86-45AB-B294-3F51D86A50FD}" dt="2019-10-18T13:10:39.465" v="172" actId="208"/>
          <ac:cxnSpMkLst>
            <pc:docMk/>
            <pc:sldMk cId="2099739867" sldId="1032"/>
            <ac:cxnSpMk id="234" creationId="{FC4DFC7E-76F3-4FD9-871C-01EC955BF2C3}"/>
          </ac:cxnSpMkLst>
        </pc:cxnChg>
        <pc:cxnChg chg="mod">
          <ac:chgData name="Rob Young" userId="e0e1e8e2-5a12-4c7e-b5f3-5c8441737fb0" providerId="ADAL" clId="{04C827AB-6C86-45AB-B294-3F51D86A50FD}" dt="2019-10-18T13:08:57.658" v="155" actId="208"/>
          <ac:cxnSpMkLst>
            <pc:docMk/>
            <pc:sldMk cId="2099739867" sldId="1032"/>
            <ac:cxnSpMk id="238" creationId="{FDBC4F35-8BED-4DE1-8D2D-EF8101CD88D6}"/>
          </ac:cxnSpMkLst>
        </pc:cxnChg>
        <pc:cxnChg chg="mod">
          <ac:chgData name="Rob Young" userId="e0e1e8e2-5a12-4c7e-b5f3-5c8441737fb0" providerId="ADAL" clId="{04C827AB-6C86-45AB-B294-3F51D86A50FD}" dt="2019-10-18T13:09:06.473" v="158" actId="208"/>
          <ac:cxnSpMkLst>
            <pc:docMk/>
            <pc:sldMk cId="2099739867" sldId="1032"/>
            <ac:cxnSpMk id="314" creationId="{816E0666-46E6-45DA-9C61-30CFF9833832}"/>
          </ac:cxnSpMkLst>
        </pc:cxnChg>
      </pc:sldChg>
      <pc:sldChg chg="addSp delSp modSp add">
        <pc:chgData name="Rob Young" userId="e0e1e8e2-5a12-4c7e-b5f3-5c8441737fb0" providerId="ADAL" clId="{04C827AB-6C86-45AB-B294-3F51D86A50FD}" dt="2019-10-18T13:22:25.546" v="261" actId="167"/>
        <pc:sldMkLst>
          <pc:docMk/>
          <pc:sldMk cId="2001314458" sldId="1033"/>
        </pc:sldMkLst>
        <pc:spChg chg="del">
          <ac:chgData name="Rob Young" userId="e0e1e8e2-5a12-4c7e-b5f3-5c8441737fb0" providerId="ADAL" clId="{04C827AB-6C86-45AB-B294-3F51D86A50FD}" dt="2019-10-18T13:00:23.281" v="105" actId="478"/>
          <ac:spMkLst>
            <pc:docMk/>
            <pc:sldMk cId="2001314458" sldId="1033"/>
            <ac:spMk id="191" creationId="{C9750608-8CFD-4517-9D48-BE04F32D0590}"/>
          </ac:spMkLst>
        </pc:spChg>
        <pc:spChg chg="mod">
          <ac:chgData name="Rob Young" userId="e0e1e8e2-5a12-4c7e-b5f3-5c8441737fb0" providerId="ADAL" clId="{04C827AB-6C86-45AB-B294-3F51D86A50FD}" dt="2019-10-18T13:11:58.336" v="182" actId="207"/>
          <ac:spMkLst>
            <pc:docMk/>
            <pc:sldMk cId="2001314458" sldId="1033"/>
            <ac:spMk id="229" creationId="{9D03B05B-4670-43E9-BDDE-F75A9C13D8AA}"/>
          </ac:spMkLst>
        </pc:spChg>
        <pc:spChg chg="mod">
          <ac:chgData name="Rob Young" userId="e0e1e8e2-5a12-4c7e-b5f3-5c8441737fb0" providerId="ADAL" clId="{04C827AB-6C86-45AB-B294-3F51D86A50FD}" dt="2019-10-18T13:11:51.564" v="181" actId="207"/>
          <ac:spMkLst>
            <pc:docMk/>
            <pc:sldMk cId="2001314458" sldId="1033"/>
            <ac:spMk id="243" creationId="{23CB6B07-BDA7-4D19-AB9F-ED5A9965C03C}"/>
          </ac:spMkLst>
        </pc:spChg>
        <pc:spChg chg="mod">
          <ac:chgData name="Rob Young" userId="e0e1e8e2-5a12-4c7e-b5f3-5c8441737fb0" providerId="ADAL" clId="{04C827AB-6C86-45AB-B294-3F51D86A50FD}" dt="2019-10-18T13:12:03.059" v="184" actId="207"/>
          <ac:spMkLst>
            <pc:docMk/>
            <pc:sldMk cId="2001314458" sldId="1033"/>
            <ac:spMk id="245" creationId="{DCE3B1C6-31F7-442D-A366-57E4D18C6949}"/>
          </ac:spMkLst>
        </pc:spChg>
        <pc:spChg chg="mod">
          <ac:chgData name="Rob Young" userId="e0e1e8e2-5a12-4c7e-b5f3-5c8441737fb0" providerId="ADAL" clId="{04C827AB-6C86-45AB-B294-3F51D86A50FD}" dt="2019-10-18T13:12:06.794" v="185" actId="207"/>
          <ac:spMkLst>
            <pc:docMk/>
            <pc:sldMk cId="2001314458" sldId="1033"/>
            <ac:spMk id="303" creationId="{13B7F3A2-12D6-42E0-BCF4-6A36FAA60DC4}"/>
          </ac:spMkLst>
        </pc:spChg>
        <pc:spChg chg="mod">
          <ac:chgData name="Rob Young" userId="e0e1e8e2-5a12-4c7e-b5f3-5c8441737fb0" providerId="ADAL" clId="{04C827AB-6C86-45AB-B294-3F51D86A50FD}" dt="2019-10-18T13:12:12.361" v="186" actId="207"/>
          <ac:spMkLst>
            <pc:docMk/>
            <pc:sldMk cId="2001314458" sldId="1033"/>
            <ac:spMk id="319" creationId="{36FB2F95-4C70-463F-A386-BA889261B51D}"/>
          </ac:spMkLst>
        </pc:spChg>
        <pc:spChg chg="mod">
          <ac:chgData name="Rob Young" userId="e0e1e8e2-5a12-4c7e-b5f3-5c8441737fb0" providerId="ADAL" clId="{04C827AB-6C86-45AB-B294-3F51D86A50FD}" dt="2019-10-18T13:12:27.675" v="189" actId="207"/>
          <ac:spMkLst>
            <pc:docMk/>
            <pc:sldMk cId="2001314458" sldId="1033"/>
            <ac:spMk id="379" creationId="{872865E8-0337-4B35-9DDA-F757DCB21E8F}"/>
          </ac:spMkLst>
        </pc:spChg>
        <pc:spChg chg="mod">
          <ac:chgData name="Rob Young" userId="e0e1e8e2-5a12-4c7e-b5f3-5c8441737fb0" providerId="ADAL" clId="{04C827AB-6C86-45AB-B294-3F51D86A50FD}" dt="2019-10-18T13:12:58.216" v="197" actId="207"/>
          <ac:spMkLst>
            <pc:docMk/>
            <pc:sldMk cId="2001314458" sldId="1033"/>
            <ac:spMk id="392" creationId="{06CE0722-5152-42E0-8034-ABBDB4CE457B}"/>
          </ac:spMkLst>
        </pc:spChg>
        <pc:spChg chg="mod">
          <ac:chgData name="Rob Young" userId="e0e1e8e2-5a12-4c7e-b5f3-5c8441737fb0" providerId="ADAL" clId="{04C827AB-6C86-45AB-B294-3F51D86A50FD}" dt="2019-10-18T13:12:47.801" v="193" actId="207"/>
          <ac:spMkLst>
            <pc:docMk/>
            <pc:sldMk cId="2001314458" sldId="1033"/>
            <ac:spMk id="395" creationId="{CB65558D-D7FD-4E57-84B7-23257088B920}"/>
          </ac:spMkLst>
        </pc:spChg>
        <pc:spChg chg="mod">
          <ac:chgData name="Rob Young" userId="e0e1e8e2-5a12-4c7e-b5f3-5c8441737fb0" providerId="ADAL" clId="{04C827AB-6C86-45AB-B294-3F51D86A50FD}" dt="2019-10-18T13:12:53.512" v="195" actId="207"/>
          <ac:spMkLst>
            <pc:docMk/>
            <pc:sldMk cId="2001314458" sldId="1033"/>
            <ac:spMk id="397" creationId="{541CB628-7F64-4AE9-A724-F4EFBDFBB0F5}"/>
          </ac:spMkLst>
        </pc:spChg>
        <pc:spChg chg="mod">
          <ac:chgData name="Rob Young" userId="e0e1e8e2-5a12-4c7e-b5f3-5c8441737fb0" providerId="ADAL" clId="{04C827AB-6C86-45AB-B294-3F51D86A50FD}" dt="2019-10-18T13:12:38.145" v="191" actId="207"/>
          <ac:spMkLst>
            <pc:docMk/>
            <pc:sldMk cId="2001314458" sldId="1033"/>
            <ac:spMk id="399" creationId="{F51E6D32-E084-4198-83F7-6CED62B27135}"/>
          </ac:spMkLst>
        </pc:spChg>
        <pc:grpChg chg="add del mod">
          <ac:chgData name="Rob Young" userId="e0e1e8e2-5a12-4c7e-b5f3-5c8441737fb0" providerId="ADAL" clId="{04C827AB-6C86-45AB-B294-3F51D86A50FD}" dt="2019-10-18T13:22:22.392" v="259" actId="478"/>
          <ac:grpSpMkLst>
            <pc:docMk/>
            <pc:sldMk cId="2001314458" sldId="1033"/>
            <ac:grpSpMk id="96" creationId="{DE985860-8EBC-4E83-8A96-F7D39197D485}"/>
          </ac:grpSpMkLst>
        </pc:grpChg>
        <pc:grpChg chg="add mod">
          <ac:chgData name="Rob Young" userId="e0e1e8e2-5a12-4c7e-b5f3-5c8441737fb0" providerId="ADAL" clId="{04C827AB-6C86-45AB-B294-3F51D86A50FD}" dt="2019-10-18T13:22:25.546" v="261" actId="167"/>
          <ac:grpSpMkLst>
            <pc:docMk/>
            <pc:sldMk cId="2001314458" sldId="1033"/>
            <ac:grpSpMk id="99" creationId="{135AE6BF-5A3D-453B-B4FD-49DDC3F810A2}"/>
          </ac:grpSpMkLst>
        </pc:grpChg>
        <pc:grpChg chg="mod">
          <ac:chgData name="Rob Young" userId="e0e1e8e2-5a12-4c7e-b5f3-5c8441737fb0" providerId="ADAL" clId="{04C827AB-6C86-45AB-B294-3F51D86A50FD}" dt="2019-10-18T13:12:23.965" v="188" actId="207"/>
          <ac:grpSpMkLst>
            <pc:docMk/>
            <pc:sldMk cId="2001314458" sldId="1033"/>
            <ac:grpSpMk id="481" creationId="{08244C83-CA83-4572-8507-616DE11F6755}"/>
          </ac:grpSpMkLst>
        </pc:grpChg>
        <pc:grpChg chg="mod">
          <ac:chgData name="Rob Young" userId="e0e1e8e2-5a12-4c7e-b5f3-5c8441737fb0" providerId="ADAL" clId="{04C827AB-6C86-45AB-B294-3F51D86A50FD}" dt="2019-10-18T13:12:23.965" v="188" actId="207"/>
          <ac:grpSpMkLst>
            <pc:docMk/>
            <pc:sldMk cId="2001314458" sldId="1033"/>
            <ac:grpSpMk id="482" creationId="{DDBEBAD5-19C2-4F8E-A4FB-AE5232742420}"/>
          </ac:grpSpMkLst>
        </pc:grpChg>
        <pc:grpChg chg="mod">
          <ac:chgData name="Rob Young" userId="e0e1e8e2-5a12-4c7e-b5f3-5c8441737fb0" providerId="ADAL" clId="{04C827AB-6C86-45AB-B294-3F51D86A50FD}" dt="2019-10-18T13:12:23.965" v="188" actId="207"/>
          <ac:grpSpMkLst>
            <pc:docMk/>
            <pc:sldMk cId="2001314458" sldId="1033"/>
            <ac:grpSpMk id="484" creationId="{0CF4A19B-EC5B-4CCA-9E55-904329E82E70}"/>
          </ac:grpSpMkLst>
        </pc:grpChg>
        <pc:cxnChg chg="mod">
          <ac:chgData name="Rob Young" userId="e0e1e8e2-5a12-4c7e-b5f3-5c8441737fb0" providerId="ADAL" clId="{04C827AB-6C86-45AB-B294-3F51D86A50FD}" dt="2019-10-18T13:11:47.729" v="180" actId="208"/>
          <ac:cxnSpMkLst>
            <pc:docMk/>
            <pc:sldMk cId="2001314458" sldId="1033"/>
            <ac:cxnSpMk id="235" creationId="{312DF6F8-9B18-4CDB-9FDA-E9FA18785C46}"/>
          </ac:cxnSpMkLst>
        </pc:cxnChg>
        <pc:cxnChg chg="mod">
          <ac:chgData name="Rob Young" userId="e0e1e8e2-5a12-4c7e-b5f3-5c8441737fb0" providerId="ADAL" clId="{04C827AB-6C86-45AB-B294-3F51D86A50FD}" dt="2019-10-18T13:12:00.809" v="183" actId="208"/>
          <ac:cxnSpMkLst>
            <pc:docMk/>
            <pc:sldMk cId="2001314458" sldId="1033"/>
            <ac:cxnSpMk id="237" creationId="{12F430CE-6A98-4F27-AE16-6DF3C4C8EDE3}"/>
          </ac:cxnSpMkLst>
        </pc:cxnChg>
        <pc:cxnChg chg="mod">
          <ac:chgData name="Rob Young" userId="e0e1e8e2-5a12-4c7e-b5f3-5c8441737fb0" providerId="ADAL" clId="{04C827AB-6C86-45AB-B294-3F51D86A50FD}" dt="2019-10-18T13:12:14.785" v="187" actId="208"/>
          <ac:cxnSpMkLst>
            <pc:docMk/>
            <pc:sldMk cId="2001314458" sldId="1033"/>
            <ac:cxnSpMk id="311" creationId="{0E381E5E-713B-4D93-BB96-CAB58696194F}"/>
          </ac:cxnSpMkLst>
        </pc:cxnChg>
        <pc:cxnChg chg="mod">
          <ac:chgData name="Rob Young" userId="e0e1e8e2-5a12-4c7e-b5f3-5c8441737fb0" providerId="ADAL" clId="{04C827AB-6C86-45AB-B294-3F51D86A50FD}" dt="2019-10-18T13:12:56.073" v="196" actId="208"/>
          <ac:cxnSpMkLst>
            <pc:docMk/>
            <pc:sldMk cId="2001314458" sldId="1033"/>
            <ac:cxnSpMk id="384" creationId="{441706A2-84FA-4EFF-B0C4-7A19B99E2C36}"/>
          </ac:cxnSpMkLst>
        </pc:cxnChg>
        <pc:cxnChg chg="mod">
          <ac:chgData name="Rob Young" userId="e0e1e8e2-5a12-4c7e-b5f3-5c8441737fb0" providerId="ADAL" clId="{04C827AB-6C86-45AB-B294-3F51D86A50FD}" dt="2019-10-18T13:12:44.979" v="192" actId="208"/>
          <ac:cxnSpMkLst>
            <pc:docMk/>
            <pc:sldMk cId="2001314458" sldId="1033"/>
            <ac:cxnSpMk id="387" creationId="{09DCACC0-DD36-415D-A014-6DB6D9F502A5}"/>
          </ac:cxnSpMkLst>
        </pc:cxnChg>
        <pc:cxnChg chg="mod">
          <ac:chgData name="Rob Young" userId="e0e1e8e2-5a12-4c7e-b5f3-5c8441737fb0" providerId="ADAL" clId="{04C827AB-6C86-45AB-B294-3F51D86A50FD}" dt="2019-10-18T13:12:50.985" v="194" actId="208"/>
          <ac:cxnSpMkLst>
            <pc:docMk/>
            <pc:sldMk cId="2001314458" sldId="1033"/>
            <ac:cxnSpMk id="389" creationId="{3BF1CFC3-48A0-4749-9711-2EB7FA52BCAF}"/>
          </ac:cxnSpMkLst>
        </pc:cxnChg>
        <pc:cxnChg chg="mod">
          <ac:chgData name="Rob Young" userId="e0e1e8e2-5a12-4c7e-b5f3-5c8441737fb0" providerId="ADAL" clId="{04C827AB-6C86-45AB-B294-3F51D86A50FD}" dt="2019-10-18T13:12:35.496" v="190" actId="208"/>
          <ac:cxnSpMkLst>
            <pc:docMk/>
            <pc:sldMk cId="2001314458" sldId="1033"/>
            <ac:cxnSpMk id="391" creationId="{B9EF8E61-85F5-44F7-A4E2-4FA0EF167C09}"/>
          </ac:cxnSpMkLst>
        </pc:cxnChg>
      </pc:sldChg>
      <pc:sldChg chg="addSp delSp modSp add">
        <pc:chgData name="Rob Young" userId="e0e1e8e2-5a12-4c7e-b5f3-5c8441737fb0" providerId="ADAL" clId="{04C827AB-6C86-45AB-B294-3F51D86A50FD}" dt="2019-10-18T13:22:31.806" v="264" actId="167"/>
        <pc:sldMkLst>
          <pc:docMk/>
          <pc:sldMk cId="1521047361" sldId="1034"/>
        </pc:sldMkLst>
        <pc:spChg chg="mod">
          <ac:chgData name="Rob Young" userId="e0e1e8e2-5a12-4c7e-b5f3-5c8441737fb0" providerId="ADAL" clId="{04C827AB-6C86-45AB-B294-3F51D86A50FD}" dt="2019-10-18T13:06:58.307" v="138" actId="207"/>
          <ac:spMkLst>
            <pc:docMk/>
            <pc:sldMk cId="1521047361" sldId="1034"/>
            <ac:spMk id="35" creationId="{774DE8FD-5572-4AB9-B416-67265A5D4235}"/>
          </ac:spMkLst>
        </pc:spChg>
        <pc:spChg chg="mod">
          <ac:chgData name="Rob Young" userId="e0e1e8e2-5a12-4c7e-b5f3-5c8441737fb0" providerId="ADAL" clId="{04C827AB-6C86-45AB-B294-3F51D86A50FD}" dt="2019-10-18T13:10:56.351" v="174" actId="207"/>
          <ac:spMkLst>
            <pc:docMk/>
            <pc:sldMk cId="1521047361" sldId="1034"/>
            <ac:spMk id="41" creationId="{16EBE600-9188-4430-B0A2-FE6DDDA2CB09}"/>
          </ac:spMkLst>
        </pc:spChg>
        <pc:spChg chg="mod">
          <ac:chgData name="Rob Young" userId="e0e1e8e2-5a12-4c7e-b5f3-5c8441737fb0" providerId="ADAL" clId="{04C827AB-6C86-45AB-B294-3F51D86A50FD}" dt="2019-10-18T13:09:20.850" v="160" actId="207"/>
          <ac:spMkLst>
            <pc:docMk/>
            <pc:sldMk cId="1521047361" sldId="1034"/>
            <ac:spMk id="47" creationId="{DCC474E5-1796-415B-BE5B-3639F229473D}"/>
          </ac:spMkLst>
        </pc:spChg>
        <pc:spChg chg="mod">
          <ac:chgData name="Rob Young" userId="e0e1e8e2-5a12-4c7e-b5f3-5c8441737fb0" providerId="ADAL" clId="{04C827AB-6C86-45AB-B294-3F51D86A50FD}" dt="2019-10-18T13:07:04.112" v="140" actId="207"/>
          <ac:spMkLst>
            <pc:docMk/>
            <pc:sldMk cId="1521047361" sldId="1034"/>
            <ac:spMk id="128" creationId="{814D9127-940A-445D-BA66-006DBEB14EF6}"/>
          </ac:spMkLst>
        </pc:spChg>
        <pc:spChg chg="mod">
          <ac:chgData name="Rob Young" userId="e0e1e8e2-5a12-4c7e-b5f3-5c8441737fb0" providerId="ADAL" clId="{04C827AB-6C86-45AB-B294-3F51D86A50FD}" dt="2019-10-18T13:11:04.979" v="176" actId="207"/>
          <ac:spMkLst>
            <pc:docMk/>
            <pc:sldMk cId="1521047361" sldId="1034"/>
            <ac:spMk id="129" creationId="{01207850-9A9A-4065-971F-062586905276}"/>
          </ac:spMkLst>
        </pc:spChg>
        <pc:spChg chg="mod">
          <ac:chgData name="Rob Young" userId="e0e1e8e2-5a12-4c7e-b5f3-5c8441737fb0" providerId="ADAL" clId="{04C827AB-6C86-45AB-B294-3F51D86A50FD}" dt="2019-10-18T13:09:25.105" v="162" actId="207"/>
          <ac:spMkLst>
            <pc:docMk/>
            <pc:sldMk cId="1521047361" sldId="1034"/>
            <ac:spMk id="132" creationId="{103CE4C2-A386-4341-B95E-0276FA000DF4}"/>
          </ac:spMkLst>
        </pc:spChg>
        <pc:spChg chg="del">
          <ac:chgData name="Rob Young" userId="e0e1e8e2-5a12-4c7e-b5f3-5c8441737fb0" providerId="ADAL" clId="{04C827AB-6C86-45AB-B294-3F51D86A50FD}" dt="2019-10-18T13:00:30.137" v="108" actId="478"/>
          <ac:spMkLst>
            <pc:docMk/>
            <pc:sldMk cId="1521047361" sldId="1034"/>
            <ac:spMk id="191" creationId="{C9750608-8CFD-4517-9D48-BE04F32D0590}"/>
          </ac:spMkLst>
        </pc:spChg>
        <pc:spChg chg="mod">
          <ac:chgData name="Rob Young" userId="e0e1e8e2-5a12-4c7e-b5f3-5c8441737fb0" providerId="ADAL" clId="{04C827AB-6C86-45AB-B294-3F51D86A50FD}" dt="2019-10-18T13:07:08.699" v="141" actId="207"/>
          <ac:spMkLst>
            <pc:docMk/>
            <pc:sldMk cId="1521047361" sldId="1034"/>
            <ac:spMk id="225" creationId="{E3090292-A0D8-4843-A7A3-AE40876F4B81}"/>
          </ac:spMkLst>
        </pc:spChg>
        <pc:spChg chg="mod">
          <ac:chgData name="Rob Young" userId="e0e1e8e2-5a12-4c7e-b5f3-5c8441737fb0" providerId="ADAL" clId="{04C827AB-6C86-45AB-B294-3F51D86A50FD}" dt="2019-10-18T13:11:10.075" v="177" actId="207"/>
          <ac:spMkLst>
            <pc:docMk/>
            <pc:sldMk cId="1521047361" sldId="1034"/>
            <ac:spMk id="226" creationId="{68556E3C-5D6D-4796-9772-909AAD7B7244}"/>
          </ac:spMkLst>
        </pc:spChg>
        <pc:spChg chg="mod">
          <ac:chgData name="Rob Young" userId="e0e1e8e2-5a12-4c7e-b5f3-5c8441737fb0" providerId="ADAL" clId="{04C827AB-6C86-45AB-B294-3F51D86A50FD}" dt="2019-10-18T13:13:07.899" v="198" actId="207"/>
          <ac:spMkLst>
            <pc:docMk/>
            <pc:sldMk cId="1521047361" sldId="1034"/>
            <ac:spMk id="227" creationId="{19DE9CBB-64CE-457F-913F-8E437A84BEC8}"/>
          </ac:spMkLst>
        </pc:spChg>
        <pc:spChg chg="mod">
          <ac:chgData name="Rob Young" userId="e0e1e8e2-5a12-4c7e-b5f3-5c8441737fb0" providerId="ADAL" clId="{04C827AB-6C86-45AB-B294-3F51D86A50FD}" dt="2019-10-18T13:13:17.634" v="201" actId="207"/>
          <ac:spMkLst>
            <pc:docMk/>
            <pc:sldMk cId="1521047361" sldId="1034"/>
            <ac:spMk id="229" creationId="{9D03B05B-4670-43E9-BDDE-F75A9C13D8AA}"/>
          </ac:spMkLst>
        </pc:spChg>
        <pc:spChg chg="mod">
          <ac:chgData name="Rob Young" userId="e0e1e8e2-5a12-4c7e-b5f3-5c8441737fb0" providerId="ADAL" clId="{04C827AB-6C86-45AB-B294-3F51D86A50FD}" dt="2019-10-18T13:09:30.098" v="163" actId="207"/>
          <ac:spMkLst>
            <pc:docMk/>
            <pc:sldMk cId="1521047361" sldId="1034"/>
            <ac:spMk id="230" creationId="{F4C12191-F159-44FC-995C-28E32F54892B}"/>
          </ac:spMkLst>
        </pc:spChg>
        <pc:spChg chg="mod">
          <ac:chgData name="Rob Young" userId="e0e1e8e2-5a12-4c7e-b5f3-5c8441737fb0" providerId="ADAL" clId="{04C827AB-6C86-45AB-B294-3F51D86A50FD}" dt="2019-10-18T13:07:13.361" v="143" actId="207"/>
          <ac:spMkLst>
            <pc:docMk/>
            <pc:sldMk cId="1521047361" sldId="1034"/>
            <ac:spMk id="241" creationId="{CD85B680-21D7-4901-9784-992F47551232}"/>
          </ac:spMkLst>
        </pc:spChg>
        <pc:spChg chg="mod">
          <ac:chgData name="Rob Young" userId="e0e1e8e2-5a12-4c7e-b5f3-5c8441737fb0" providerId="ADAL" clId="{04C827AB-6C86-45AB-B294-3F51D86A50FD}" dt="2019-10-18T13:11:13.961" v="179" actId="207"/>
          <ac:spMkLst>
            <pc:docMk/>
            <pc:sldMk cId="1521047361" sldId="1034"/>
            <ac:spMk id="242" creationId="{86C3B720-DDB1-4837-AA7E-43563758ED42}"/>
          </ac:spMkLst>
        </pc:spChg>
        <pc:spChg chg="mod">
          <ac:chgData name="Rob Young" userId="e0e1e8e2-5a12-4c7e-b5f3-5c8441737fb0" providerId="ADAL" clId="{04C827AB-6C86-45AB-B294-3F51D86A50FD}" dt="2019-10-18T13:13:14.905" v="200" actId="207"/>
          <ac:spMkLst>
            <pc:docMk/>
            <pc:sldMk cId="1521047361" sldId="1034"/>
            <ac:spMk id="243" creationId="{23CB6B07-BDA7-4D19-AB9F-ED5A9965C03C}"/>
          </ac:spMkLst>
        </pc:spChg>
        <pc:spChg chg="mod">
          <ac:chgData name="Rob Young" userId="e0e1e8e2-5a12-4c7e-b5f3-5c8441737fb0" providerId="ADAL" clId="{04C827AB-6C86-45AB-B294-3F51D86A50FD}" dt="2019-10-18T13:13:22.721" v="203" actId="207"/>
          <ac:spMkLst>
            <pc:docMk/>
            <pc:sldMk cId="1521047361" sldId="1034"/>
            <ac:spMk id="245" creationId="{DCE3B1C6-31F7-442D-A366-57E4D18C6949}"/>
          </ac:spMkLst>
        </pc:spChg>
        <pc:spChg chg="mod">
          <ac:chgData name="Rob Young" userId="e0e1e8e2-5a12-4c7e-b5f3-5c8441737fb0" providerId="ADAL" clId="{04C827AB-6C86-45AB-B294-3F51D86A50FD}" dt="2019-10-18T13:09:34.163" v="165" actId="207"/>
          <ac:spMkLst>
            <pc:docMk/>
            <pc:sldMk cId="1521047361" sldId="1034"/>
            <ac:spMk id="246" creationId="{B7DD1E25-1062-4552-9E82-1B2732420D9E}"/>
          </ac:spMkLst>
        </pc:spChg>
        <pc:spChg chg="mod">
          <ac:chgData name="Rob Young" userId="e0e1e8e2-5a12-4c7e-b5f3-5c8441737fb0" providerId="ADAL" clId="{04C827AB-6C86-45AB-B294-3F51D86A50FD}" dt="2019-10-18T13:07:16.659" v="144" actId="207"/>
          <ac:spMkLst>
            <pc:docMk/>
            <pc:sldMk cId="1521047361" sldId="1034"/>
            <ac:spMk id="301" creationId="{12C9313C-075C-41E7-827A-1E65ABA57F47}"/>
          </ac:spMkLst>
        </pc:spChg>
        <pc:spChg chg="mod">
          <ac:chgData name="Rob Young" userId="e0e1e8e2-5a12-4c7e-b5f3-5c8441737fb0" providerId="ADAL" clId="{04C827AB-6C86-45AB-B294-3F51D86A50FD}" dt="2019-10-18T13:13:30.330" v="204" actId="207"/>
          <ac:spMkLst>
            <pc:docMk/>
            <pc:sldMk cId="1521047361" sldId="1034"/>
            <ac:spMk id="303" creationId="{13B7F3A2-12D6-42E0-BCF4-6A36FAA60DC4}"/>
          </ac:spMkLst>
        </pc:spChg>
        <pc:spChg chg="mod">
          <ac:chgData name="Rob Young" userId="e0e1e8e2-5a12-4c7e-b5f3-5c8441737fb0" providerId="ADAL" clId="{04C827AB-6C86-45AB-B294-3F51D86A50FD}" dt="2019-10-18T13:09:39.178" v="166" actId="207"/>
          <ac:spMkLst>
            <pc:docMk/>
            <pc:sldMk cId="1521047361" sldId="1034"/>
            <ac:spMk id="306" creationId="{37EF68E6-0B3F-48EC-BEE3-2C41E6B6F79D}"/>
          </ac:spMkLst>
        </pc:spChg>
        <pc:spChg chg="mod">
          <ac:chgData name="Rob Young" userId="e0e1e8e2-5a12-4c7e-b5f3-5c8441737fb0" providerId="ADAL" clId="{04C827AB-6C86-45AB-B294-3F51D86A50FD}" dt="2019-10-18T13:07:21.769" v="146" actId="207"/>
          <ac:spMkLst>
            <pc:docMk/>
            <pc:sldMk cId="1521047361" sldId="1034"/>
            <ac:spMk id="317" creationId="{277500CD-A6D6-46BB-AE1A-932BA7F6FD6B}"/>
          </ac:spMkLst>
        </pc:spChg>
        <pc:spChg chg="mod">
          <ac:chgData name="Rob Young" userId="e0e1e8e2-5a12-4c7e-b5f3-5c8441737fb0" providerId="ADAL" clId="{04C827AB-6C86-45AB-B294-3F51D86A50FD}" dt="2019-10-18T13:13:36.553" v="206" actId="207"/>
          <ac:spMkLst>
            <pc:docMk/>
            <pc:sldMk cId="1521047361" sldId="1034"/>
            <ac:spMk id="319" creationId="{36FB2F95-4C70-463F-A386-BA889261B51D}"/>
          </ac:spMkLst>
        </pc:spChg>
        <pc:spChg chg="mod">
          <ac:chgData name="Rob Young" userId="e0e1e8e2-5a12-4c7e-b5f3-5c8441737fb0" providerId="ADAL" clId="{04C827AB-6C86-45AB-B294-3F51D86A50FD}" dt="2019-10-18T13:09:42.977" v="168" actId="207"/>
          <ac:spMkLst>
            <pc:docMk/>
            <pc:sldMk cId="1521047361" sldId="1034"/>
            <ac:spMk id="322" creationId="{32007F4F-0CDF-40F8-9317-2867222D4D20}"/>
          </ac:spMkLst>
        </pc:spChg>
        <pc:spChg chg="mod">
          <ac:chgData name="Rob Young" userId="e0e1e8e2-5a12-4c7e-b5f3-5c8441737fb0" providerId="ADAL" clId="{04C827AB-6C86-45AB-B294-3F51D86A50FD}" dt="2019-10-18T13:13:42.450" v="207" actId="207"/>
          <ac:spMkLst>
            <pc:docMk/>
            <pc:sldMk cId="1521047361" sldId="1034"/>
            <ac:spMk id="376" creationId="{F86B2BA5-B796-4B36-8926-8246755E93D9}"/>
          </ac:spMkLst>
        </pc:spChg>
        <pc:spChg chg="mod">
          <ac:chgData name="Rob Young" userId="e0e1e8e2-5a12-4c7e-b5f3-5c8441737fb0" providerId="ADAL" clId="{04C827AB-6C86-45AB-B294-3F51D86A50FD}" dt="2019-10-18T13:07:27.147" v="147" actId="207"/>
          <ac:spMkLst>
            <pc:docMk/>
            <pc:sldMk cId="1521047361" sldId="1034"/>
            <ac:spMk id="378" creationId="{C0E7D356-9A46-479A-8009-F1684EB1EBCC}"/>
          </ac:spMkLst>
        </pc:spChg>
        <pc:spChg chg="mod">
          <ac:chgData name="Rob Young" userId="e0e1e8e2-5a12-4c7e-b5f3-5c8441737fb0" providerId="ADAL" clId="{04C827AB-6C86-45AB-B294-3F51D86A50FD}" dt="2019-10-18T13:14:01.523" v="213" actId="207"/>
          <ac:spMkLst>
            <pc:docMk/>
            <pc:sldMk cId="1521047361" sldId="1034"/>
            <ac:spMk id="379" creationId="{872865E8-0337-4B35-9DDA-F757DCB21E8F}"/>
          </ac:spMkLst>
        </pc:spChg>
        <pc:spChg chg="mod">
          <ac:chgData name="Rob Young" userId="e0e1e8e2-5a12-4c7e-b5f3-5c8441737fb0" providerId="ADAL" clId="{04C827AB-6C86-45AB-B294-3F51D86A50FD}" dt="2019-10-18T13:13:51.664" v="210" actId="207"/>
          <ac:spMkLst>
            <pc:docMk/>
            <pc:sldMk cId="1521047361" sldId="1034"/>
            <ac:spMk id="381" creationId="{EAB83385-B1FA-4686-8FEF-685B03E2A8B6}"/>
          </ac:spMkLst>
        </pc:spChg>
        <pc:spChg chg="mod">
          <ac:chgData name="Rob Young" userId="e0e1e8e2-5a12-4c7e-b5f3-5c8441737fb0" providerId="ADAL" clId="{04C827AB-6C86-45AB-B294-3F51D86A50FD}" dt="2019-10-18T13:14:11.506" v="216" actId="207"/>
          <ac:spMkLst>
            <pc:docMk/>
            <pc:sldMk cId="1521047361" sldId="1034"/>
            <ac:spMk id="383" creationId="{44594B80-D038-4B7A-8F3A-7ED5DBD73720}"/>
          </ac:spMkLst>
        </pc:spChg>
        <pc:spChg chg="mod">
          <ac:chgData name="Rob Young" userId="e0e1e8e2-5a12-4c7e-b5f3-5c8441737fb0" providerId="ADAL" clId="{04C827AB-6C86-45AB-B294-3F51D86A50FD}" dt="2019-10-18T13:13:47.169" v="209" actId="207"/>
          <ac:spMkLst>
            <pc:docMk/>
            <pc:sldMk cId="1521047361" sldId="1034"/>
            <ac:spMk id="392" creationId="{06CE0722-5152-42E0-8034-ABBDB4CE457B}"/>
          </ac:spMkLst>
        </pc:spChg>
        <pc:spChg chg="mod">
          <ac:chgData name="Rob Young" userId="e0e1e8e2-5a12-4c7e-b5f3-5c8441737fb0" providerId="ADAL" clId="{04C827AB-6C86-45AB-B294-3F51D86A50FD}" dt="2019-10-18T13:14:07.361" v="215" actId="207"/>
          <ac:spMkLst>
            <pc:docMk/>
            <pc:sldMk cId="1521047361" sldId="1034"/>
            <ac:spMk id="395" creationId="{CB65558D-D7FD-4E57-84B7-23257088B920}"/>
          </ac:spMkLst>
        </pc:spChg>
        <pc:spChg chg="mod">
          <ac:chgData name="Rob Young" userId="e0e1e8e2-5a12-4c7e-b5f3-5c8441737fb0" providerId="ADAL" clId="{04C827AB-6C86-45AB-B294-3F51D86A50FD}" dt="2019-10-18T13:13:57.177" v="212" actId="207"/>
          <ac:spMkLst>
            <pc:docMk/>
            <pc:sldMk cId="1521047361" sldId="1034"/>
            <ac:spMk id="397" creationId="{541CB628-7F64-4AE9-A724-F4EFBDFBB0F5}"/>
          </ac:spMkLst>
        </pc:spChg>
        <pc:spChg chg="mod">
          <ac:chgData name="Rob Young" userId="e0e1e8e2-5a12-4c7e-b5f3-5c8441737fb0" providerId="ADAL" clId="{04C827AB-6C86-45AB-B294-3F51D86A50FD}" dt="2019-10-18T13:07:33.233" v="149" actId="207"/>
          <ac:spMkLst>
            <pc:docMk/>
            <pc:sldMk cId="1521047361" sldId="1034"/>
            <ac:spMk id="398" creationId="{0361C8F6-DE7F-409A-9E62-A111141D5948}"/>
          </ac:spMkLst>
        </pc:spChg>
        <pc:spChg chg="mod">
          <ac:chgData name="Rob Young" userId="e0e1e8e2-5a12-4c7e-b5f3-5c8441737fb0" providerId="ADAL" clId="{04C827AB-6C86-45AB-B294-3F51D86A50FD}" dt="2019-10-18T13:14:17.041" v="218" actId="207"/>
          <ac:spMkLst>
            <pc:docMk/>
            <pc:sldMk cId="1521047361" sldId="1034"/>
            <ac:spMk id="399" creationId="{F51E6D32-E084-4198-83F7-6CED62B27135}"/>
          </ac:spMkLst>
        </pc:spChg>
        <pc:grpChg chg="add del mod">
          <ac:chgData name="Rob Young" userId="e0e1e8e2-5a12-4c7e-b5f3-5c8441737fb0" providerId="ADAL" clId="{04C827AB-6C86-45AB-B294-3F51D86A50FD}" dt="2019-10-18T13:22:28.592" v="262" actId="478"/>
          <ac:grpSpMkLst>
            <pc:docMk/>
            <pc:sldMk cId="1521047361" sldId="1034"/>
            <ac:grpSpMk id="188" creationId="{A380CC43-90D5-4DCB-8A9F-B28E8C8E3E02}"/>
          </ac:grpSpMkLst>
        </pc:grpChg>
        <pc:grpChg chg="add mod">
          <ac:chgData name="Rob Young" userId="e0e1e8e2-5a12-4c7e-b5f3-5c8441737fb0" providerId="ADAL" clId="{04C827AB-6C86-45AB-B294-3F51D86A50FD}" dt="2019-10-18T13:22:31.806" v="264" actId="167"/>
          <ac:grpSpMkLst>
            <pc:docMk/>
            <pc:sldMk cId="1521047361" sldId="1034"/>
            <ac:grpSpMk id="191" creationId="{E6248921-D7B9-4606-BA47-1FB51C0A4478}"/>
          </ac:grpSpMkLst>
        </pc:grpChg>
        <pc:cxnChg chg="mod">
          <ac:chgData name="Rob Young" userId="e0e1e8e2-5a12-4c7e-b5f3-5c8441737fb0" providerId="ADAL" clId="{04C827AB-6C86-45AB-B294-3F51D86A50FD}" dt="2019-10-18T13:07:00.833" v="139" actId="208"/>
          <ac:cxnSpMkLst>
            <pc:docMk/>
            <pc:sldMk cId="1521047361" sldId="1034"/>
            <ac:cxnSpMk id="114" creationId="{0415E335-15B9-4711-A101-EE19964DC034}"/>
          </ac:cxnSpMkLst>
        </pc:cxnChg>
        <pc:cxnChg chg="mod">
          <ac:chgData name="Rob Young" userId="e0e1e8e2-5a12-4c7e-b5f3-5c8441737fb0" providerId="ADAL" clId="{04C827AB-6C86-45AB-B294-3F51D86A50FD}" dt="2019-10-18T13:11:01.018" v="175" actId="208"/>
          <ac:cxnSpMkLst>
            <pc:docMk/>
            <pc:sldMk cId="1521047361" sldId="1034"/>
            <ac:cxnSpMk id="118" creationId="{1C13B1B4-7AE6-40C1-A135-15BBBE92F9F5}"/>
          </ac:cxnSpMkLst>
        </pc:cxnChg>
        <pc:cxnChg chg="mod">
          <ac:chgData name="Rob Young" userId="e0e1e8e2-5a12-4c7e-b5f3-5c8441737fb0" providerId="ADAL" clId="{04C827AB-6C86-45AB-B294-3F51D86A50FD}" dt="2019-10-18T13:09:23.433" v="161" actId="208"/>
          <ac:cxnSpMkLst>
            <pc:docMk/>
            <pc:sldMk cId="1521047361" sldId="1034"/>
            <ac:cxnSpMk id="122" creationId="{AD544E51-DA1A-4177-83AA-5F8E26A655D2}"/>
          </ac:cxnSpMkLst>
        </pc:cxnChg>
        <pc:cxnChg chg="mod">
          <ac:chgData name="Rob Young" userId="e0e1e8e2-5a12-4c7e-b5f3-5c8441737fb0" providerId="ADAL" clId="{04C827AB-6C86-45AB-B294-3F51D86A50FD}" dt="2019-10-18T13:07:10.769" v="142" actId="208"/>
          <ac:cxnSpMkLst>
            <pc:docMk/>
            <pc:sldMk cId="1521047361" sldId="1034"/>
            <ac:cxnSpMk id="233" creationId="{9BDD9C2E-1C63-4654-95AE-4129A25B9785}"/>
          </ac:cxnSpMkLst>
        </pc:cxnChg>
        <pc:cxnChg chg="mod">
          <ac:chgData name="Rob Young" userId="e0e1e8e2-5a12-4c7e-b5f3-5c8441737fb0" providerId="ADAL" clId="{04C827AB-6C86-45AB-B294-3F51D86A50FD}" dt="2019-10-18T13:11:12.185" v="178" actId="208"/>
          <ac:cxnSpMkLst>
            <pc:docMk/>
            <pc:sldMk cId="1521047361" sldId="1034"/>
            <ac:cxnSpMk id="234" creationId="{FC4DFC7E-76F3-4FD9-871C-01EC955BF2C3}"/>
          </ac:cxnSpMkLst>
        </pc:cxnChg>
        <pc:cxnChg chg="mod">
          <ac:chgData name="Rob Young" userId="e0e1e8e2-5a12-4c7e-b5f3-5c8441737fb0" providerId="ADAL" clId="{04C827AB-6C86-45AB-B294-3F51D86A50FD}" dt="2019-10-18T13:13:12.321" v="199" actId="208"/>
          <ac:cxnSpMkLst>
            <pc:docMk/>
            <pc:sldMk cId="1521047361" sldId="1034"/>
            <ac:cxnSpMk id="235" creationId="{312DF6F8-9B18-4CDB-9FDA-E9FA18785C46}"/>
          </ac:cxnSpMkLst>
        </pc:cxnChg>
        <pc:cxnChg chg="mod">
          <ac:chgData name="Rob Young" userId="e0e1e8e2-5a12-4c7e-b5f3-5c8441737fb0" providerId="ADAL" clId="{04C827AB-6C86-45AB-B294-3F51D86A50FD}" dt="2019-10-18T13:13:20.521" v="202" actId="208"/>
          <ac:cxnSpMkLst>
            <pc:docMk/>
            <pc:sldMk cId="1521047361" sldId="1034"/>
            <ac:cxnSpMk id="237" creationId="{12F430CE-6A98-4F27-AE16-6DF3C4C8EDE3}"/>
          </ac:cxnSpMkLst>
        </pc:cxnChg>
        <pc:cxnChg chg="mod">
          <ac:chgData name="Rob Young" userId="e0e1e8e2-5a12-4c7e-b5f3-5c8441737fb0" providerId="ADAL" clId="{04C827AB-6C86-45AB-B294-3F51D86A50FD}" dt="2019-10-18T13:09:32.358" v="164" actId="208"/>
          <ac:cxnSpMkLst>
            <pc:docMk/>
            <pc:sldMk cId="1521047361" sldId="1034"/>
            <ac:cxnSpMk id="238" creationId="{FDBC4F35-8BED-4DE1-8D2D-EF8101CD88D6}"/>
          </ac:cxnSpMkLst>
        </pc:cxnChg>
        <pc:cxnChg chg="mod">
          <ac:chgData name="Rob Young" userId="e0e1e8e2-5a12-4c7e-b5f3-5c8441737fb0" providerId="ADAL" clId="{04C827AB-6C86-45AB-B294-3F51D86A50FD}" dt="2019-10-18T13:07:19.209" v="145" actId="208"/>
          <ac:cxnSpMkLst>
            <pc:docMk/>
            <pc:sldMk cId="1521047361" sldId="1034"/>
            <ac:cxnSpMk id="309" creationId="{11DA4CDA-A53A-40FB-A26E-827D8915E356}"/>
          </ac:cxnSpMkLst>
        </pc:cxnChg>
        <pc:cxnChg chg="mod">
          <ac:chgData name="Rob Young" userId="e0e1e8e2-5a12-4c7e-b5f3-5c8441737fb0" providerId="ADAL" clId="{04C827AB-6C86-45AB-B294-3F51D86A50FD}" dt="2019-10-18T13:13:32.776" v="205" actId="208"/>
          <ac:cxnSpMkLst>
            <pc:docMk/>
            <pc:sldMk cId="1521047361" sldId="1034"/>
            <ac:cxnSpMk id="311" creationId="{0E381E5E-713B-4D93-BB96-CAB58696194F}"/>
          </ac:cxnSpMkLst>
        </pc:cxnChg>
        <pc:cxnChg chg="mod">
          <ac:chgData name="Rob Young" userId="e0e1e8e2-5a12-4c7e-b5f3-5c8441737fb0" providerId="ADAL" clId="{04C827AB-6C86-45AB-B294-3F51D86A50FD}" dt="2019-10-18T13:09:41.337" v="167" actId="208"/>
          <ac:cxnSpMkLst>
            <pc:docMk/>
            <pc:sldMk cId="1521047361" sldId="1034"/>
            <ac:cxnSpMk id="314" creationId="{816E0666-46E6-45DA-9C61-30CFF9833832}"/>
          </ac:cxnSpMkLst>
        </pc:cxnChg>
        <pc:cxnChg chg="mod">
          <ac:chgData name="Rob Young" userId="e0e1e8e2-5a12-4c7e-b5f3-5c8441737fb0" providerId="ADAL" clId="{04C827AB-6C86-45AB-B294-3F51D86A50FD}" dt="2019-10-18T13:13:44.737" v="208" actId="208"/>
          <ac:cxnSpMkLst>
            <pc:docMk/>
            <pc:sldMk cId="1521047361" sldId="1034"/>
            <ac:cxnSpMk id="384" creationId="{441706A2-84FA-4EFF-B0C4-7A19B99E2C36}"/>
          </ac:cxnSpMkLst>
        </pc:cxnChg>
        <pc:cxnChg chg="mod">
          <ac:chgData name="Rob Young" userId="e0e1e8e2-5a12-4c7e-b5f3-5c8441737fb0" providerId="ADAL" clId="{04C827AB-6C86-45AB-B294-3F51D86A50FD}" dt="2019-10-18T13:07:29.587" v="148" actId="208"/>
          <ac:cxnSpMkLst>
            <pc:docMk/>
            <pc:sldMk cId="1521047361" sldId="1034"/>
            <ac:cxnSpMk id="386" creationId="{87FEDC91-A018-4167-906C-0D5C80150C8D}"/>
          </ac:cxnSpMkLst>
        </pc:cxnChg>
        <pc:cxnChg chg="mod">
          <ac:chgData name="Rob Young" userId="e0e1e8e2-5a12-4c7e-b5f3-5c8441737fb0" providerId="ADAL" clId="{04C827AB-6C86-45AB-B294-3F51D86A50FD}" dt="2019-10-18T13:14:04.344" v="214" actId="208"/>
          <ac:cxnSpMkLst>
            <pc:docMk/>
            <pc:sldMk cId="1521047361" sldId="1034"/>
            <ac:cxnSpMk id="387" creationId="{09DCACC0-DD36-415D-A014-6DB6D9F502A5}"/>
          </ac:cxnSpMkLst>
        </pc:cxnChg>
        <pc:cxnChg chg="mod">
          <ac:chgData name="Rob Young" userId="e0e1e8e2-5a12-4c7e-b5f3-5c8441737fb0" providerId="ADAL" clId="{04C827AB-6C86-45AB-B294-3F51D86A50FD}" dt="2019-10-18T13:13:54.513" v="211" actId="208"/>
          <ac:cxnSpMkLst>
            <pc:docMk/>
            <pc:sldMk cId="1521047361" sldId="1034"/>
            <ac:cxnSpMk id="389" creationId="{3BF1CFC3-48A0-4749-9711-2EB7FA52BCAF}"/>
          </ac:cxnSpMkLst>
        </pc:cxnChg>
        <pc:cxnChg chg="mod">
          <ac:chgData name="Rob Young" userId="e0e1e8e2-5a12-4c7e-b5f3-5c8441737fb0" providerId="ADAL" clId="{04C827AB-6C86-45AB-B294-3F51D86A50FD}" dt="2019-10-18T13:14:14.714" v="217" actId="208"/>
          <ac:cxnSpMkLst>
            <pc:docMk/>
            <pc:sldMk cId="1521047361" sldId="1034"/>
            <ac:cxnSpMk id="391" creationId="{B9EF8E61-85F5-44F7-A4E2-4FA0EF167C09}"/>
          </ac:cxnSpMkLst>
        </pc:cxnChg>
      </pc:sldChg>
      <pc:sldChg chg="addSp delSp modSp add">
        <pc:chgData name="Rob Young" userId="e0e1e8e2-5a12-4c7e-b5f3-5c8441737fb0" providerId="ADAL" clId="{04C827AB-6C86-45AB-B294-3F51D86A50FD}" dt="2019-10-22T14:13:00.054" v="1890" actId="20577"/>
        <pc:sldMkLst>
          <pc:docMk/>
          <pc:sldMk cId="3979764742" sldId="1058"/>
        </pc:sldMkLst>
        <pc:spChg chg="mod">
          <ac:chgData name="Rob Young" userId="e0e1e8e2-5a12-4c7e-b5f3-5c8441737fb0" providerId="ADAL" clId="{04C827AB-6C86-45AB-B294-3F51D86A50FD}" dt="2019-10-22T14:13:00.054" v="1890" actId="20577"/>
          <ac:spMkLst>
            <pc:docMk/>
            <pc:sldMk cId="3979764742" sldId="1058"/>
            <ac:spMk id="8" creationId="{522CB8CC-1F35-4876-AD9E-2E24F3B8FE0A}"/>
          </ac:spMkLst>
        </pc:spChg>
        <pc:spChg chg="del">
          <ac:chgData name="Rob Young" userId="e0e1e8e2-5a12-4c7e-b5f3-5c8441737fb0" providerId="ADAL" clId="{04C827AB-6C86-45AB-B294-3F51D86A50FD}" dt="2019-10-18T12:58:51.898" v="72" actId="478"/>
          <ac:spMkLst>
            <pc:docMk/>
            <pc:sldMk cId="3979764742" sldId="1058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18:06.324" v="228" actId="14100"/>
          <ac:grpSpMkLst>
            <pc:docMk/>
            <pc:sldMk cId="3979764742" sldId="1058"/>
            <ac:grpSpMk id="47" creationId="{70DAF219-D6EF-4E11-9F0B-ED9188A35EE8}"/>
          </ac:grpSpMkLst>
        </pc:grpChg>
        <pc:picChg chg="add del mod">
          <ac:chgData name="Rob Young" userId="e0e1e8e2-5a12-4c7e-b5f3-5c8441737fb0" providerId="ADAL" clId="{04C827AB-6C86-45AB-B294-3F51D86A50FD}" dt="2019-10-18T13:18:06.324" v="228" actId="14100"/>
          <ac:picMkLst>
            <pc:docMk/>
            <pc:sldMk cId="3979764742" sldId="1058"/>
            <ac:picMk id="48" creationId="{E6D016B5-4F6C-441C-BF80-9A29951D7B43}"/>
          </ac:picMkLst>
        </pc:picChg>
        <pc:picChg chg="mod">
          <ac:chgData name="Rob Young" userId="e0e1e8e2-5a12-4c7e-b5f3-5c8441737fb0" providerId="ADAL" clId="{04C827AB-6C86-45AB-B294-3F51D86A50FD}" dt="2019-10-18T13:17:34.290" v="224" actId="478"/>
          <ac:picMkLst>
            <pc:docMk/>
            <pc:sldMk cId="3979764742" sldId="1058"/>
            <ac:picMk id="49" creationId="{FB6298E6-608A-4FAC-9701-762EA1BB2102}"/>
          </ac:picMkLst>
        </pc:picChg>
      </pc:sldChg>
      <pc:sldChg chg="addSp delSp modSp add">
        <pc:chgData name="Rob Young" userId="e0e1e8e2-5a12-4c7e-b5f3-5c8441737fb0" providerId="ADAL" clId="{04C827AB-6C86-45AB-B294-3F51D86A50FD}" dt="2019-10-22T13:17:55.591" v="1885" actId="167"/>
        <pc:sldMkLst>
          <pc:docMk/>
          <pc:sldMk cId="3379876468" sldId="1072"/>
        </pc:sldMkLst>
        <pc:picChg chg="add mod ord modCrop">
          <ac:chgData name="Rob Young" userId="e0e1e8e2-5a12-4c7e-b5f3-5c8441737fb0" providerId="ADAL" clId="{04C827AB-6C86-45AB-B294-3F51D86A50FD}" dt="2019-10-22T13:17:55.591" v="1885" actId="167"/>
          <ac:picMkLst>
            <pc:docMk/>
            <pc:sldMk cId="3379876468" sldId="1072"/>
            <ac:picMk id="3" creationId="{E88D04AF-6BC9-4B12-BF71-6F49FE4361DB}"/>
          </ac:picMkLst>
        </pc:picChg>
        <pc:picChg chg="del">
          <ac:chgData name="Rob Young" userId="e0e1e8e2-5a12-4c7e-b5f3-5c8441737fb0" providerId="ADAL" clId="{04C827AB-6C86-45AB-B294-3F51D86A50FD}" dt="2019-10-22T13:16:45.697" v="1870" actId="478"/>
          <ac:picMkLst>
            <pc:docMk/>
            <pc:sldMk cId="3379876468" sldId="1072"/>
            <ac:picMk id="1028" creationId="{2AAD07D3-4ED1-4113-A684-7CB139783E6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5F83FCE-DDB1-40C0-BC0D-0055EBA02A93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9007965-EBAC-48EF-BAC7-A44D4907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77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CF1D46E-F613-4B1F-A98B-387FEEB27CA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B0A6DEE-7F82-4CD5-BFD3-A0F7F2C04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06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litzer_Prize_for_the_Novel" TargetMode="External"/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Ethan_Frome_(film)" TargetMode="External"/><Relationship Id="rId5" Type="http://schemas.openxmlformats.org/officeDocument/2006/relationships/hyperlink" Target="https://en.wikipedia.org/wiki/Massachusetts" TargetMode="External"/><Relationship Id="rId4" Type="http://schemas.openxmlformats.org/officeDocument/2006/relationships/hyperlink" Target="https://en.wikipedia.org/wiki/Edith_Wharton" TargetMode="Externa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8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8039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169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7607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3603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6689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7448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7166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9093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5962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5052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currently recruiting and building the VAM digital panel, starting with Ontario and Quebec.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hope to have beta data in the Spring 2019 to present to our BOD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June 2019.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6328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3837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VAM process begins with Broadcasters tagging their digital video content.</a:t>
            </a:r>
          </a:p>
          <a:p>
            <a:r>
              <a:rPr lang="en-US" dirty="0"/>
              <a:t>When that video is served to a consumer, the consumption of that video content is tracked.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5052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served content, along with it’s tag, is captured by comScore and this record of video consumption is called “census”.</a:t>
            </a:r>
          </a:p>
          <a:p>
            <a:r>
              <a:rPr lang="en-US" dirty="0"/>
              <a:t>Think of it as census traffic running down a train track to comScore.</a:t>
            </a:r>
          </a:p>
          <a:p>
            <a:r>
              <a:rPr lang="en-US" dirty="0"/>
              <a:t>There are two rail sidings along the way; an Ontario and a Quebec siding.</a:t>
            </a:r>
          </a:p>
          <a:p>
            <a:r>
              <a:rPr lang="en-US" dirty="0"/>
              <a:t>And these two sidings are special, focal meter equipped, household panels; about 1,000 homes per panel.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9029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so we have panel data, that uses a special video detecting focal meter, and a census picture via comScore.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3797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tagged census data captures the video content, length of the content, the device used and the time spent count. </a:t>
            </a:r>
          </a:p>
          <a:p>
            <a:r>
              <a:rPr lang="en-US" dirty="0"/>
              <a:t>But no demographic data.</a:t>
            </a:r>
          </a:p>
          <a:p>
            <a:r>
              <a:rPr lang="en-US" dirty="0"/>
              <a:t>The Panel captures Content, Length, Device and Time, plus full demographic data thanks to a household </a:t>
            </a:r>
            <a:r>
              <a:rPr lang="en-US" dirty="0" err="1"/>
              <a:t>questionaiire</a:t>
            </a:r>
            <a:r>
              <a:rPr lang="en-US" dirty="0"/>
              <a:t>.</a:t>
            </a:r>
          </a:p>
          <a:p>
            <a:r>
              <a:rPr lang="en-US" dirty="0"/>
              <a:t>While the census data is total data…</a:t>
            </a:r>
          </a:p>
          <a:p>
            <a:r>
              <a:rPr lang="en-US" dirty="0"/>
              <a:t>… the panel provides an in-home tuning picture only…</a:t>
            </a:r>
          </a:p>
          <a:p>
            <a:r>
              <a:rPr lang="en-US" dirty="0"/>
              <a:t>… and the subtraction provides the </a:t>
            </a:r>
            <a:r>
              <a:rPr lang="en-US" dirty="0" err="1"/>
              <a:t>out-of-home</a:t>
            </a:r>
            <a:r>
              <a:rPr lang="en-US" dirty="0"/>
              <a:t> video usage picture.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830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Kantar Focal Meter panels is capable of capturing </a:t>
            </a:r>
            <a:r>
              <a:rPr lang="en-US" dirty="0" err="1"/>
              <a:t>PurePlay</a:t>
            </a:r>
            <a:r>
              <a:rPr lang="en-US" dirty="0"/>
              <a:t> video like YouTube and Netflix and Amazon Prime Video.</a:t>
            </a:r>
          </a:p>
          <a:p>
            <a:r>
              <a:rPr lang="en-US" dirty="0"/>
              <a:t>But sorry… no tags, no content.</a:t>
            </a:r>
          </a:p>
          <a:p>
            <a:r>
              <a:rPr lang="en-US" dirty="0"/>
              <a:t>Device and time spent only.</a:t>
            </a:r>
          </a:p>
          <a:p>
            <a:r>
              <a:rPr lang="en-US" dirty="0"/>
              <a:t>And there will only be an in-home reading.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3021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effect, there are three “buckets of data”.</a:t>
            </a:r>
          </a:p>
          <a:p>
            <a:r>
              <a:rPr lang="en-US" dirty="0"/>
              <a:t>The tagged census data. The tagged panel data and the untagged </a:t>
            </a:r>
            <a:r>
              <a:rPr lang="en-US" dirty="0" err="1"/>
              <a:t>PurePlay</a:t>
            </a:r>
            <a:r>
              <a:rPr lang="en-US" dirty="0"/>
              <a:t> panel data.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617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the Numeris Portable People Meter audience data – the Broadcaster currency.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4558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fusion of PPM data with the tagged video audience data will create a Cross Platform broadcaster legacy and online Video viewing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4049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in turn can be calibrated using the “real, census-based” picture of viewing.</a:t>
            </a:r>
          </a:p>
          <a:p>
            <a:r>
              <a:rPr lang="en-US" dirty="0"/>
              <a:t>Supplemented with an in-home </a:t>
            </a:r>
            <a:r>
              <a:rPr lang="en-US" dirty="0" err="1"/>
              <a:t>PurePlay</a:t>
            </a:r>
            <a:r>
              <a:rPr lang="en-US" dirty="0"/>
              <a:t> time spend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1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0019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5777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7695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4037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2922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6959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382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2716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3963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068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21 hours per week or 3 hours per day.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75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1949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hours per week or 4 hours per day.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3149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413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0449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8118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1292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5733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38306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04037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9719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87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24155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281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51933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36047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0775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44635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66852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5631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14748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03994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06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16891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83875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2025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50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420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45594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0633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313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1385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0019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87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85018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01136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9920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09643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263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80199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9083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CA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Ethan </a:t>
            </a:r>
            <a:r>
              <a:rPr lang="en-CA" sz="1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Frome</a:t>
            </a:r>
            <a:r>
              <a:rPr lang="en-CA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book published in 1911 by the </a:t>
            </a:r>
            <a:r>
              <a:rPr lang="en-CA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ulitzer Prize for the Novel"/>
              </a:rPr>
              <a:t>Pulitzer Prize</a:t>
            </a:r>
            <a:r>
              <a:rPr lang="en-CA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-winning American author </a:t>
            </a:r>
            <a:r>
              <a:rPr lang="en-CA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Edith Wharton"/>
              </a:rPr>
              <a:t>Edith Wharton</a:t>
            </a:r>
            <a:r>
              <a:rPr lang="en-CA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set in the fictitious town of </a:t>
            </a:r>
            <a:r>
              <a:rPr lang="en-CA" sz="1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Starkfield</a:t>
            </a:r>
            <a:r>
              <a:rPr lang="en-CA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CA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Massachusetts"/>
              </a:rPr>
              <a:t>Massachusetts</a:t>
            </a:r>
            <a:r>
              <a:rPr lang="en-CA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novel was adapted into a film, </a:t>
            </a:r>
            <a:r>
              <a:rPr lang="en-CA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Ethan Frome (film)"/>
              </a:rPr>
              <a:t>Ethan </a:t>
            </a:r>
            <a:r>
              <a:rPr lang="en-CA" sz="1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Ethan Frome (film)"/>
              </a:rPr>
              <a:t>Frome</a:t>
            </a:r>
            <a:r>
              <a:rPr lang="en-CA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1993. The novel is framed by the literary device of an extended flashback. The prologue, which is neither named as such nor numbered, opens with an unnamed male narrator spending a winter in </a:t>
            </a:r>
            <a:r>
              <a:rPr lang="en-CA" sz="1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Starkfield</a:t>
            </a:r>
            <a:r>
              <a:rPr lang="en-CA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while in the area on business. He spots a limping, quiet man around the village, who is somehow compelling in his demeanor and carriage. This is Ethan </a:t>
            </a:r>
            <a:r>
              <a:rPr lang="en-CA" sz="1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Frome</a:t>
            </a:r>
            <a:r>
              <a:rPr lang="en-CA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75665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86133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50A6-F184-422B-96E3-EE1AC194DE1D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3309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86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0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41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6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71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30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81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5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2600"/>
              </a:lnSpc>
            </a:pPr>
            <a:endParaRPr lang="en-CA" dirty="0">
              <a:solidFill>
                <a:srgbClr val="1F497D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600"/>
              </a:lnSpc>
            </a:pPr>
            <a:r>
              <a:rPr lang="en-CA" sz="1100" dirty="0">
                <a:solidFill>
                  <a:srgbClr val="1F49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constant data flow helps businesses;</a:t>
            </a:r>
          </a:p>
          <a:p>
            <a:pPr algn="just">
              <a:lnSpc>
                <a:spcPts val="2600"/>
              </a:lnSpc>
            </a:pPr>
            <a:r>
              <a:rPr lang="en-CA" sz="1100" dirty="0">
                <a:solidFill>
                  <a:srgbClr val="1F49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discover and monitor audience trends and opportunities.</a:t>
            </a:r>
          </a:p>
          <a:p>
            <a:pPr algn="just">
              <a:lnSpc>
                <a:spcPts val="2600"/>
              </a:lnSpc>
            </a:pPr>
            <a:r>
              <a:rPr lang="en-CA" sz="1100" dirty="0">
                <a:solidFill>
                  <a:srgbClr val="1F49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make smart decisions,</a:t>
            </a:r>
          </a:p>
          <a:p>
            <a:pPr algn="just">
              <a:lnSpc>
                <a:spcPts val="2600"/>
              </a:lnSpc>
            </a:pPr>
            <a:r>
              <a:rPr lang="en-CA" sz="1100" dirty="0">
                <a:solidFill>
                  <a:srgbClr val="1F49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increase engagement </a:t>
            </a:r>
          </a:p>
          <a:p>
            <a:pPr algn="just">
              <a:lnSpc>
                <a:spcPts val="2600"/>
              </a:lnSpc>
            </a:pPr>
            <a:r>
              <a:rPr lang="en-CA" sz="1100" dirty="0">
                <a:solidFill>
                  <a:srgbClr val="1F49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and stay ahead of the competition.</a:t>
            </a:r>
            <a:r>
              <a:rPr lang="en-CA" sz="11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lang="en-CA" sz="11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07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13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1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Asian (East Indian, Pakistani, Sri Lankan, etc.)</a:t>
            </a:r>
            <a:r>
              <a:rPr lang="en-CA" dirty="0"/>
              <a:t>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East/South Asian (Cambodian, Indonesian, Laotian, Vietnamese) </a:t>
            </a:r>
            <a:r>
              <a:rPr lang="en-CA" dirty="0"/>
              <a:t>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 Asian (Afghan, Iranian, etc.)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65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891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60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2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10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87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56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07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4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368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015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82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7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68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9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300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015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16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86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671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597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056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297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783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018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6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971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571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397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743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001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907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662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871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21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79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32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947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655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006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09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87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029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725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595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3026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809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98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999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261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60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128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234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3219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4471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560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24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1745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30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5795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5951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858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4698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3292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1716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082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NEW COMMB measurement will provide multi-directional vehicular traffic counts for all Canadian roads</a:t>
            </a:r>
            <a:r>
              <a:rPr lang="en-CA" sz="1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3056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Occupancy rates will be based on market not provincial data.</a:t>
            </a:r>
          </a:p>
          <a:p>
            <a:r>
              <a:rPr lang="en-US" sz="1200" dirty="0"/>
              <a:t>In vs Out market factors will be based upon full year surveys rather than the shorter surveys used currently.</a:t>
            </a:r>
          </a:p>
          <a:p>
            <a:r>
              <a:rPr lang="en-US" sz="1200" dirty="0"/>
              <a:t>And this by Summer 2020.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5429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Digital Board audience will be tracked by time of day. </a:t>
            </a:r>
          </a:p>
          <a:p>
            <a:r>
              <a:rPr lang="en-US" sz="1200" dirty="0"/>
              <a:t>That gives us more relevant audience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0506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Traffic counts gets integrated with mobile location data.</a:t>
            </a:r>
          </a:p>
          <a:p>
            <a:r>
              <a:rPr lang="en-US" sz="1200" dirty="0"/>
              <a:t>This allows for identification of the home neighborhood of people going by a location.</a:t>
            </a:r>
          </a:p>
          <a:p>
            <a:r>
              <a:rPr lang="en-US" sz="1200" dirty="0"/>
              <a:t>And that in turn, allows for the creation of an audience profile for each OOH face.</a:t>
            </a:r>
          </a:p>
          <a:p>
            <a:r>
              <a:rPr lang="en-US" sz="1200" dirty="0"/>
              <a:t>Late 2020 for these new insights.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3578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All this new audience measurement will be face location specific. </a:t>
            </a:r>
          </a:p>
          <a:p>
            <a:r>
              <a:rPr lang="en-US" sz="1200" dirty="0"/>
              <a:t>It will be housed in COMMB’s new Media Suite planning system.</a:t>
            </a:r>
          </a:p>
          <a:p>
            <a:r>
              <a:rPr lang="en-US" sz="1200" dirty="0"/>
              <a:t>Accessible to COMMB members in 2021.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2034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6198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3475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45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221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7298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3311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0296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2646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50A6-F184-422B-96E3-EE1AC194DE1D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4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6823" y="142155"/>
            <a:ext cx="495238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5144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6823" y="142155"/>
            <a:ext cx="495238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0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7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04.e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png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jpe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5.png"/><Relationship Id="rId9" Type="http://schemas.openxmlformats.org/officeDocument/2006/relationships/image" Target="../media/image94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09.png"/><Relationship Id="rId4" Type="http://schemas.openxmlformats.org/officeDocument/2006/relationships/image" Target="../media/image10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4.jpeg"/><Relationship Id="rId4" Type="http://schemas.openxmlformats.org/officeDocument/2006/relationships/image" Target="../media/image113.png"/><Relationship Id="rId9" Type="http://schemas.openxmlformats.org/officeDocument/2006/relationships/image" Target="../media/image115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8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5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94.png"/><Relationship Id="rId4" Type="http://schemas.openxmlformats.org/officeDocument/2006/relationships/image" Target="../media/image112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meriscanada.com/vam_en/" TargetMode="Externa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umeriscanada.com/vam_fr/" TargetMode="Externa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116.wmf"/><Relationship Id="rId7" Type="http://schemas.openxmlformats.org/officeDocument/2006/relationships/image" Target="../media/image100.wmf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Relationship Id="rId9" Type="http://schemas.openxmlformats.org/officeDocument/2006/relationships/image" Target="../media/image102.wmf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image" Target="../media/image103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5.png"/><Relationship Id="rId4" Type="http://schemas.openxmlformats.org/officeDocument/2006/relationships/image" Target="../media/image91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e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7" Type="http://schemas.openxmlformats.org/officeDocument/2006/relationships/image" Target="../media/image123.wmf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03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5.png"/><Relationship Id="rId4" Type="http://schemas.openxmlformats.org/officeDocument/2006/relationships/image" Target="../media/image91.pn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wmf"/><Relationship Id="rId7" Type="http://schemas.openxmlformats.org/officeDocument/2006/relationships/image" Target="../media/image24.wm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11" Type="http://schemas.openxmlformats.org/officeDocument/2006/relationships/image" Target="../media/image31.png"/><Relationship Id="rId5" Type="http://schemas.openxmlformats.org/officeDocument/2006/relationships/image" Target="../media/image26.wmf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8.wmf"/><Relationship Id="rId7" Type="http://schemas.openxmlformats.org/officeDocument/2006/relationships/image" Target="../media/image24.wm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3.wmf"/><Relationship Id="rId9" Type="http://schemas.openxmlformats.org/officeDocument/2006/relationships/image" Target="../media/image2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3.wmf"/><Relationship Id="rId7" Type="http://schemas.openxmlformats.org/officeDocument/2006/relationships/image" Target="../media/image24.wmf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11" Type="http://schemas.openxmlformats.org/officeDocument/2006/relationships/image" Target="../media/image32.png"/><Relationship Id="rId5" Type="http://schemas.openxmlformats.org/officeDocument/2006/relationships/image" Target="../media/image26.wmf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3.wmf"/><Relationship Id="rId7" Type="http://schemas.openxmlformats.org/officeDocument/2006/relationships/image" Target="../media/image28.wm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3.wmf"/><Relationship Id="rId7" Type="http://schemas.openxmlformats.org/officeDocument/2006/relationships/image" Target="../media/image28.wm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2.png"/><Relationship Id="rId3" Type="http://schemas.openxmlformats.org/officeDocument/2006/relationships/image" Target="../media/image33.wmf"/><Relationship Id="rId7" Type="http://schemas.openxmlformats.org/officeDocument/2006/relationships/image" Target="../media/image28.wmf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7.png"/><Relationship Id="rId7" Type="http://schemas.openxmlformats.org/officeDocument/2006/relationships/image" Target="../media/image28.wm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3.wmf"/><Relationship Id="rId9" Type="http://schemas.openxmlformats.org/officeDocument/2006/relationships/image" Target="../media/image29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wmf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11" Type="http://schemas.openxmlformats.org/officeDocument/2006/relationships/image" Target="../media/image32.png"/><Relationship Id="rId5" Type="http://schemas.openxmlformats.org/officeDocument/2006/relationships/image" Target="../media/image26.wmf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Relationship Id="rId9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11" Type="http://schemas.openxmlformats.org/officeDocument/2006/relationships/image" Target="../media/image32.png"/><Relationship Id="rId5" Type="http://schemas.openxmlformats.org/officeDocument/2006/relationships/image" Target="../media/image26.wmf"/><Relationship Id="rId10" Type="http://schemas.openxmlformats.org/officeDocument/2006/relationships/image" Target="../media/image31.png"/><Relationship Id="rId4" Type="http://schemas.openxmlformats.org/officeDocument/2006/relationships/image" Target="../media/image23.wmf"/><Relationship Id="rId9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11" Type="http://schemas.openxmlformats.org/officeDocument/2006/relationships/image" Target="../media/image32.png"/><Relationship Id="rId5" Type="http://schemas.openxmlformats.org/officeDocument/2006/relationships/image" Target="../media/image26.wmf"/><Relationship Id="rId10" Type="http://schemas.openxmlformats.org/officeDocument/2006/relationships/image" Target="../media/image31.png"/><Relationship Id="rId4" Type="http://schemas.openxmlformats.org/officeDocument/2006/relationships/image" Target="../media/image23.wmf"/><Relationship Id="rId9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0.pn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2.png"/><Relationship Id="rId5" Type="http://schemas.openxmlformats.org/officeDocument/2006/relationships/image" Target="../media/image23.wmf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0.pn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2.png"/><Relationship Id="rId5" Type="http://schemas.openxmlformats.org/officeDocument/2006/relationships/image" Target="../media/image23.wmf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3.wmf"/><Relationship Id="rId9" Type="http://schemas.openxmlformats.org/officeDocument/2006/relationships/image" Target="../media/image29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9.wmf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7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6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wmf"/><Relationship Id="rId11" Type="http://schemas.openxmlformats.org/officeDocument/2006/relationships/image" Target="../media/image45.wmf"/><Relationship Id="rId5" Type="http://schemas.openxmlformats.org/officeDocument/2006/relationships/image" Target="../media/image40.wmf"/><Relationship Id="rId10" Type="http://schemas.openxmlformats.org/officeDocument/2006/relationships/image" Target="../media/image44.wmf"/><Relationship Id="rId4" Type="http://schemas.openxmlformats.org/officeDocument/2006/relationships/image" Target="../media/image39.wmf"/><Relationship Id="rId9" Type="http://schemas.openxmlformats.org/officeDocument/2006/relationships/image" Target="../media/image43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7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6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wmf"/><Relationship Id="rId11" Type="http://schemas.openxmlformats.org/officeDocument/2006/relationships/image" Target="../media/image45.wmf"/><Relationship Id="rId5" Type="http://schemas.openxmlformats.org/officeDocument/2006/relationships/image" Target="../media/image40.wmf"/><Relationship Id="rId10" Type="http://schemas.openxmlformats.org/officeDocument/2006/relationships/image" Target="../media/image44.wmf"/><Relationship Id="rId4" Type="http://schemas.openxmlformats.org/officeDocument/2006/relationships/image" Target="../media/image39.wmf"/><Relationship Id="rId9" Type="http://schemas.openxmlformats.org/officeDocument/2006/relationships/image" Target="../media/image43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8.wmf"/><Relationship Id="rId7" Type="http://schemas.openxmlformats.org/officeDocument/2006/relationships/image" Target="../media/image46.wmf"/><Relationship Id="rId12" Type="http://schemas.openxmlformats.org/officeDocument/2006/relationships/image" Target="../media/image52.w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wmf"/><Relationship Id="rId11" Type="http://schemas.openxmlformats.org/officeDocument/2006/relationships/image" Target="../media/image51.wmf"/><Relationship Id="rId5" Type="http://schemas.openxmlformats.org/officeDocument/2006/relationships/image" Target="../media/image44.wmf"/><Relationship Id="rId10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image" Target="../media/image49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48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57.wmf"/><Relationship Id="rId7" Type="http://schemas.openxmlformats.org/officeDocument/2006/relationships/image" Target="../media/image49.wmf"/><Relationship Id="rId12" Type="http://schemas.openxmlformats.org/officeDocument/2006/relationships/image" Target="../media/image48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wmf"/><Relationship Id="rId11" Type="http://schemas.openxmlformats.org/officeDocument/2006/relationships/image" Target="../media/image56.wmf"/><Relationship Id="rId5" Type="http://schemas.openxmlformats.org/officeDocument/2006/relationships/image" Target="../media/image59.wmf"/><Relationship Id="rId10" Type="http://schemas.openxmlformats.org/officeDocument/2006/relationships/image" Target="../media/image55.wmf"/><Relationship Id="rId4" Type="http://schemas.openxmlformats.org/officeDocument/2006/relationships/image" Target="../media/image58.wmf"/><Relationship Id="rId9" Type="http://schemas.openxmlformats.org/officeDocument/2006/relationships/image" Target="../media/image54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48.wmf"/><Relationship Id="rId3" Type="http://schemas.openxmlformats.org/officeDocument/2006/relationships/image" Target="../media/image50.wmf"/><Relationship Id="rId7" Type="http://schemas.openxmlformats.org/officeDocument/2006/relationships/image" Target="../media/image64.wmf"/><Relationship Id="rId12" Type="http://schemas.openxmlformats.org/officeDocument/2006/relationships/image" Target="../media/image58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wmf"/><Relationship Id="rId11" Type="http://schemas.openxmlformats.org/officeDocument/2006/relationships/image" Target="../media/image60.wmf"/><Relationship Id="rId5" Type="http://schemas.openxmlformats.org/officeDocument/2006/relationships/image" Target="../media/image62.wmf"/><Relationship Id="rId10" Type="http://schemas.openxmlformats.org/officeDocument/2006/relationships/image" Target="../media/image59.wmf"/><Relationship Id="rId4" Type="http://schemas.openxmlformats.org/officeDocument/2006/relationships/image" Target="../media/image61.wmf"/><Relationship Id="rId9" Type="http://schemas.openxmlformats.org/officeDocument/2006/relationships/image" Target="../media/image57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62.wmf"/><Relationship Id="rId3" Type="http://schemas.openxmlformats.org/officeDocument/2006/relationships/image" Target="../media/image51.wmf"/><Relationship Id="rId7" Type="http://schemas.openxmlformats.org/officeDocument/2006/relationships/image" Target="../media/image68.wmf"/><Relationship Id="rId12" Type="http://schemas.openxmlformats.org/officeDocument/2006/relationships/image" Target="../media/image64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wmf"/><Relationship Id="rId11" Type="http://schemas.openxmlformats.org/officeDocument/2006/relationships/image" Target="../media/image63.wmf"/><Relationship Id="rId5" Type="http://schemas.openxmlformats.org/officeDocument/2006/relationships/image" Target="../media/image66.wmf"/><Relationship Id="rId10" Type="http://schemas.openxmlformats.org/officeDocument/2006/relationships/image" Target="../media/image61.wmf"/><Relationship Id="rId4" Type="http://schemas.openxmlformats.org/officeDocument/2006/relationships/image" Target="../media/image65.wmf"/><Relationship Id="rId9" Type="http://schemas.openxmlformats.org/officeDocument/2006/relationships/image" Target="../media/image48.wmf"/><Relationship Id="rId14" Type="http://schemas.openxmlformats.org/officeDocument/2006/relationships/image" Target="../media/image50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67.wmf"/><Relationship Id="rId3" Type="http://schemas.openxmlformats.org/officeDocument/2006/relationships/image" Target="../media/image52.wmf"/><Relationship Id="rId7" Type="http://schemas.openxmlformats.org/officeDocument/2006/relationships/image" Target="../media/image72.wmf"/><Relationship Id="rId12" Type="http://schemas.openxmlformats.org/officeDocument/2006/relationships/image" Target="../media/image68.wmf"/><Relationship Id="rId2" Type="http://schemas.openxmlformats.org/officeDocument/2006/relationships/notesSlide" Target="../notesSlides/notesSlide83.xml"/><Relationship Id="rId16" Type="http://schemas.openxmlformats.org/officeDocument/2006/relationships/image" Target="../media/image5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wmf"/><Relationship Id="rId11" Type="http://schemas.openxmlformats.org/officeDocument/2006/relationships/image" Target="../media/image50.wmf"/><Relationship Id="rId5" Type="http://schemas.openxmlformats.org/officeDocument/2006/relationships/image" Target="../media/image70.wmf"/><Relationship Id="rId15" Type="http://schemas.openxmlformats.org/officeDocument/2006/relationships/image" Target="../media/image66.wmf"/><Relationship Id="rId10" Type="http://schemas.openxmlformats.org/officeDocument/2006/relationships/image" Target="../media/image48.wmf"/><Relationship Id="rId4" Type="http://schemas.openxmlformats.org/officeDocument/2006/relationships/image" Target="../media/image69.wmf"/><Relationship Id="rId9" Type="http://schemas.openxmlformats.org/officeDocument/2006/relationships/image" Target="../media/image49.wmf"/><Relationship Id="rId14" Type="http://schemas.openxmlformats.org/officeDocument/2006/relationships/image" Target="../media/image65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2.w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8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7" Type="http://schemas.openxmlformats.org/officeDocument/2006/relationships/image" Target="../media/image78.JP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86.xml"/><Relationship Id="rId16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JPG"/><Relationship Id="rId10" Type="http://schemas.openxmlformats.org/officeDocument/2006/relationships/image" Target="../media/image81.png"/><Relationship Id="rId19" Type="http://schemas.openxmlformats.org/officeDocument/2006/relationships/image" Target="../media/image90.emf"/><Relationship Id="rId4" Type="http://schemas.openxmlformats.org/officeDocument/2006/relationships/image" Target="../media/image75.pn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7" Type="http://schemas.openxmlformats.org/officeDocument/2006/relationships/image" Target="../media/image78.JP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87.xml"/><Relationship Id="rId16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JPG"/><Relationship Id="rId10" Type="http://schemas.openxmlformats.org/officeDocument/2006/relationships/image" Target="../media/image81.png"/><Relationship Id="rId19" Type="http://schemas.openxmlformats.org/officeDocument/2006/relationships/image" Target="../media/image90.emf"/><Relationship Id="rId4" Type="http://schemas.openxmlformats.org/officeDocument/2006/relationships/image" Target="../media/image75.pn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7" Type="http://schemas.openxmlformats.org/officeDocument/2006/relationships/image" Target="../media/image78.JP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88.xml"/><Relationship Id="rId16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JPG"/><Relationship Id="rId10" Type="http://schemas.openxmlformats.org/officeDocument/2006/relationships/image" Target="../media/image81.png"/><Relationship Id="rId19" Type="http://schemas.openxmlformats.org/officeDocument/2006/relationships/image" Target="../media/image90.emf"/><Relationship Id="rId4" Type="http://schemas.openxmlformats.org/officeDocument/2006/relationships/image" Target="../media/image75.pn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7" Type="http://schemas.openxmlformats.org/officeDocument/2006/relationships/image" Target="../media/image78.JP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89.xml"/><Relationship Id="rId16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JPG"/><Relationship Id="rId10" Type="http://schemas.openxmlformats.org/officeDocument/2006/relationships/image" Target="../media/image81.png"/><Relationship Id="rId19" Type="http://schemas.openxmlformats.org/officeDocument/2006/relationships/image" Target="../media/image90.emf"/><Relationship Id="rId4" Type="http://schemas.openxmlformats.org/officeDocument/2006/relationships/image" Target="../media/image75.pn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7" Type="http://schemas.openxmlformats.org/officeDocument/2006/relationships/image" Target="../media/image78.JP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90.xml"/><Relationship Id="rId16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JPG"/><Relationship Id="rId10" Type="http://schemas.openxmlformats.org/officeDocument/2006/relationships/image" Target="../media/image81.png"/><Relationship Id="rId19" Type="http://schemas.openxmlformats.org/officeDocument/2006/relationships/image" Target="../media/image90.emf"/><Relationship Id="rId4" Type="http://schemas.openxmlformats.org/officeDocument/2006/relationships/image" Target="../media/image75.pn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emf"/><Relationship Id="rId5" Type="http://schemas.openxmlformats.org/officeDocument/2006/relationships/image" Target="../media/image91.png"/><Relationship Id="rId4" Type="http://schemas.openxmlformats.org/officeDocument/2006/relationships/image" Target="../media/image21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B0FF4-1718-46F4-8E94-288C2DB3BE5B}"/>
              </a:ext>
            </a:extLst>
          </p:cNvPr>
          <p:cNvSpPr/>
          <p:nvPr/>
        </p:nvSpPr>
        <p:spPr>
          <a:xfrm>
            <a:off x="3762375" y="5903658"/>
            <a:ext cx="466725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dirty="0">
                <a:solidFill>
                  <a:srgbClr val="B92508"/>
                </a:solidFill>
                <a:latin typeface="Century Gothic" panose="020B0502020202020204" pitchFamily="34" charset="0"/>
              </a:rPr>
              <a:t>French Canada</a:t>
            </a:r>
            <a:endParaRPr lang="en-US" sz="1600" dirty="0">
              <a:solidFill>
                <a:srgbClr val="B92508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Rob Young</a:t>
            </a: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PHD Canada, November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6E96B-4AEC-43AB-9363-967F037EE2E3}"/>
              </a:ext>
            </a:extLst>
          </p:cNvPr>
          <p:cNvSpPr txBox="1"/>
          <p:nvPr/>
        </p:nvSpPr>
        <p:spPr>
          <a:xfrm>
            <a:off x="1941261" y="1719911"/>
            <a:ext cx="40078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Canadian</a:t>
            </a:r>
          </a:p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Usage</a:t>
            </a:r>
          </a:p>
          <a:p>
            <a:pPr algn="r"/>
            <a:r>
              <a:rPr lang="en-US" sz="60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STudy</a:t>
            </a:r>
            <a:endParaRPr lang="en-US" sz="6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C5C9E-97B8-4694-8B16-55A8CB27BAD9}"/>
              </a:ext>
            </a:extLst>
          </p:cNvPr>
          <p:cNvSpPr txBox="1"/>
          <p:nvPr/>
        </p:nvSpPr>
        <p:spPr>
          <a:xfrm>
            <a:off x="3666350" y="4466510"/>
            <a:ext cx="894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1C974-90C7-441C-AF28-A2BEBA37F634}"/>
              </a:ext>
            </a:extLst>
          </p:cNvPr>
          <p:cNvSpPr txBox="1"/>
          <p:nvPr/>
        </p:nvSpPr>
        <p:spPr>
          <a:xfrm>
            <a:off x="1969836" y="1719910"/>
            <a:ext cx="809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86DF9-596A-4BD6-8913-971FA1BA0CCB}"/>
              </a:ext>
            </a:extLst>
          </p:cNvPr>
          <p:cNvSpPr txBox="1"/>
          <p:nvPr/>
        </p:nvSpPr>
        <p:spPr>
          <a:xfrm>
            <a:off x="3362049" y="2616124"/>
            <a:ext cx="8915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5E9F24-9D37-4A93-92A2-7401162C3F40}"/>
              </a:ext>
            </a:extLst>
          </p:cNvPr>
          <p:cNvSpPr txBox="1"/>
          <p:nvPr/>
        </p:nvSpPr>
        <p:spPr>
          <a:xfrm>
            <a:off x="3444789" y="3550437"/>
            <a:ext cx="6880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F1F020-7A23-470C-91AB-BDBFBF4A1774}"/>
              </a:ext>
            </a:extLst>
          </p:cNvPr>
          <p:cNvSpPr/>
          <p:nvPr/>
        </p:nvSpPr>
        <p:spPr>
          <a:xfrm>
            <a:off x="4023660" y="786037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2F0D59-2F32-41DB-BFF6-C8D24ABBA5F2}"/>
              </a:ext>
            </a:extLst>
          </p:cNvPr>
          <p:cNvSpPr/>
          <p:nvPr/>
        </p:nvSpPr>
        <p:spPr>
          <a:xfrm>
            <a:off x="4876458" y="794828"/>
            <a:ext cx="10374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2452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grpId="0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3.33333E-6 L 0.45755 0.20463 " pathEditMode="relative" rAng="0" ptsTypes="AA" p14:bounceEnd="55000">
                                          <p:cBhvr>
                                            <p:cTn id="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878" y="10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fill="hold" grpId="0" nodeType="withEffect" p14:presetBounceEnd="55000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4.16667E-7 1.11111E-6 L 0.39401 0.07407 " pathEditMode="relative" rAng="0" ptsTypes="AA" p14:bounceEnd="55000">
                                          <p:cBhvr>
                                            <p:cTn id="8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701" y="3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accel="50000" fill="hold" grpId="0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2.91667E-6 -1.48148E-6 L 0.44453 -0.06227 " pathEditMode="relative" rAng="0" ptsTypes="AA" p14:bounceEnd="55000">
                                          <p:cBhvr>
                                            <p:cTn id="10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227" y="-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3.7037E-6 L 0.46706 -0.19584 " pathEditMode="relative" rAng="0" ptsTypes="AA" p14:bounceEnd="55000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346" y="-9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fill="hold" grpId="0" nodeType="withEffect" p14:presetBounceEnd="46000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0.00078 -0.00925 L 0.44531 0.34098 " pathEditMode="relative" rAng="0" ptsTypes="AA" p14:bounceEnd="46000">
                                          <p:cBhvr>
                                            <p:cTn id="14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227" y="17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3.33333E-6 L 0.45755 0.20463 " pathEditMode="relative" rAng="0" ptsTypes="AA">
                                          <p:cBhvr>
                                            <p:cTn id="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878" y="10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4.16667E-7 1.11111E-6 L 0.39401 0.07407 " pathEditMode="relative" rAng="0" ptsTypes="AA">
                                          <p:cBhvr>
                                            <p:cTn id="8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701" y="3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ac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2.91667E-6 -1.48148E-6 L 0.44453 -0.06227 " pathEditMode="relative" rAng="0" ptsTypes="AA">
                                          <p:cBhvr>
                                            <p:cTn id="10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227" y="-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3.7037E-6 L 0.46706 -0.19584 " pathEditMode="relative" rAng="0" ptsTypes="AA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346" y="-9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0.00078 -0.00925 L 0.44531 0.34098 " pathEditMode="relative" rAng="0" ptsTypes="AA">
                                          <p:cBhvr>
                                            <p:cTn id="14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227" y="17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>
            <a:extLst>
              <a:ext uri="{FF2B5EF4-FFF2-40B4-BE49-F238E27FC236}">
                <a16:creationId xmlns:a16="http://schemas.microsoft.com/office/drawing/2014/main" id="{2EB9B6E3-6824-4E02-BC78-F1F95521B2C9}"/>
              </a:ext>
            </a:extLst>
          </p:cNvPr>
          <p:cNvSpPr txBox="1"/>
          <p:nvPr/>
        </p:nvSpPr>
        <p:spPr>
          <a:xfrm>
            <a:off x="4847299" y="936868"/>
            <a:ext cx="2495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Average Minute Audience (000)</a:t>
            </a: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6BE8358A-8CF2-470B-BE3A-FC01FA3EE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7" t="30240" r="30100" b="30486"/>
          <a:stretch/>
        </p:blipFill>
        <p:spPr>
          <a:xfrm>
            <a:off x="10660948" y="1912343"/>
            <a:ext cx="738264" cy="738264"/>
          </a:xfrm>
          <a:prstGeom prst="ellipse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808A3E2-E838-4039-B3D0-8D13F258AD03}"/>
              </a:ext>
            </a:extLst>
          </p:cNvPr>
          <p:cNvGrpSpPr/>
          <p:nvPr/>
        </p:nvGrpSpPr>
        <p:grpSpPr>
          <a:xfrm>
            <a:off x="1867514" y="2987981"/>
            <a:ext cx="9913480" cy="3702100"/>
            <a:chOff x="1867514" y="2987981"/>
            <a:chExt cx="9913480" cy="3702100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9FCC63A-B54D-4A5F-B312-29936E7CE128}"/>
                </a:ext>
              </a:extLst>
            </p:cNvPr>
            <p:cNvSpPr/>
            <p:nvPr/>
          </p:nvSpPr>
          <p:spPr>
            <a:xfrm>
              <a:off x="3287975" y="3122341"/>
              <a:ext cx="8493019" cy="2975815"/>
            </a:xfrm>
            <a:prstGeom prst="rect">
              <a:avLst/>
            </a:prstGeom>
            <a:noFill/>
            <a:ln w="3175">
              <a:solidFill>
                <a:srgbClr val="C2DA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2FF5839-9FBE-40CF-960A-FACA864CC505}"/>
                </a:ext>
              </a:extLst>
            </p:cNvPr>
            <p:cNvSpPr txBox="1"/>
            <p:nvPr/>
          </p:nvSpPr>
          <p:spPr>
            <a:xfrm>
              <a:off x="2576628" y="298798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4,000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BDCCF54-52E8-4D17-95E0-A63791E1983E}"/>
                </a:ext>
              </a:extLst>
            </p:cNvPr>
            <p:cNvSpPr txBox="1"/>
            <p:nvPr/>
          </p:nvSpPr>
          <p:spPr>
            <a:xfrm>
              <a:off x="2569342" y="4468227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2,000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AAA0C55-3980-4BA1-B1D1-84DF9CDAD71F}"/>
                </a:ext>
              </a:extLst>
            </p:cNvPr>
            <p:cNvCxnSpPr>
              <a:cxnSpLocks/>
            </p:cNvCxnSpPr>
            <p:nvPr/>
          </p:nvCxnSpPr>
          <p:spPr>
            <a:xfrm>
              <a:off x="4127440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AE2A47D-6068-4B60-B2D0-7ED1DB271D5C}"/>
                </a:ext>
              </a:extLst>
            </p:cNvPr>
            <p:cNvCxnSpPr>
              <a:cxnSpLocks/>
            </p:cNvCxnSpPr>
            <p:nvPr/>
          </p:nvCxnSpPr>
          <p:spPr>
            <a:xfrm>
              <a:off x="4977835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89EA3B9-B73C-41D8-B2A0-F63944803416}"/>
                </a:ext>
              </a:extLst>
            </p:cNvPr>
            <p:cNvCxnSpPr>
              <a:cxnSpLocks/>
            </p:cNvCxnSpPr>
            <p:nvPr/>
          </p:nvCxnSpPr>
          <p:spPr>
            <a:xfrm>
              <a:off x="5828230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124A1F0-AF8C-4F88-97E2-3788B2EABDFA}"/>
                </a:ext>
              </a:extLst>
            </p:cNvPr>
            <p:cNvCxnSpPr>
              <a:cxnSpLocks/>
            </p:cNvCxnSpPr>
            <p:nvPr/>
          </p:nvCxnSpPr>
          <p:spPr>
            <a:xfrm>
              <a:off x="6678625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E875377-8A6D-4E7C-AF72-FC664104529C}"/>
                </a:ext>
              </a:extLst>
            </p:cNvPr>
            <p:cNvCxnSpPr>
              <a:cxnSpLocks/>
            </p:cNvCxnSpPr>
            <p:nvPr/>
          </p:nvCxnSpPr>
          <p:spPr>
            <a:xfrm>
              <a:off x="7529020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39C37C0-B173-47C1-A10C-55444420DED2}"/>
                </a:ext>
              </a:extLst>
            </p:cNvPr>
            <p:cNvCxnSpPr>
              <a:cxnSpLocks/>
            </p:cNvCxnSpPr>
            <p:nvPr/>
          </p:nvCxnSpPr>
          <p:spPr>
            <a:xfrm>
              <a:off x="8379415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EF69FCC-0989-48FD-A6E2-FAD830711382}"/>
                </a:ext>
              </a:extLst>
            </p:cNvPr>
            <p:cNvCxnSpPr>
              <a:cxnSpLocks/>
            </p:cNvCxnSpPr>
            <p:nvPr/>
          </p:nvCxnSpPr>
          <p:spPr>
            <a:xfrm>
              <a:off x="9229809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0C3E8EB-BCA5-4AB3-B406-BEE66C401FF3}"/>
                </a:ext>
              </a:extLst>
            </p:cNvPr>
            <p:cNvCxnSpPr>
              <a:cxnSpLocks/>
            </p:cNvCxnSpPr>
            <p:nvPr/>
          </p:nvCxnSpPr>
          <p:spPr>
            <a:xfrm>
              <a:off x="10080204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BA1E42-22B8-49DD-B5D7-8F67B3522CFB}"/>
                </a:ext>
              </a:extLst>
            </p:cNvPr>
            <p:cNvCxnSpPr>
              <a:cxnSpLocks/>
            </p:cNvCxnSpPr>
            <p:nvPr/>
          </p:nvCxnSpPr>
          <p:spPr>
            <a:xfrm>
              <a:off x="10930599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C8985C1-9B68-4BA7-A317-AD091B7F4BE1}"/>
                </a:ext>
              </a:extLst>
            </p:cNvPr>
            <p:cNvSpPr txBox="1"/>
            <p:nvPr/>
          </p:nvSpPr>
          <p:spPr>
            <a:xfrm>
              <a:off x="2572985" y="3728109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3,000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DE465CC-53F1-41F6-8C3C-505973842C03}"/>
                </a:ext>
              </a:extLst>
            </p:cNvPr>
            <p:cNvSpPr txBox="1"/>
            <p:nvPr/>
          </p:nvSpPr>
          <p:spPr>
            <a:xfrm>
              <a:off x="2565699" y="5230655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1,000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8D06427-5BD0-4DCE-9222-A7F12138AAD1}"/>
                </a:ext>
              </a:extLst>
            </p:cNvPr>
            <p:cNvSpPr txBox="1"/>
            <p:nvPr/>
          </p:nvSpPr>
          <p:spPr>
            <a:xfrm>
              <a:off x="3151840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D262D85-D52F-4FB9-9AD4-3421B3A60493}"/>
                </a:ext>
              </a:extLst>
            </p:cNvPr>
            <p:cNvSpPr txBox="1"/>
            <p:nvPr/>
          </p:nvSpPr>
          <p:spPr>
            <a:xfrm>
              <a:off x="3969214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14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C76B828-CD7E-4E06-B3CE-F1EE613627A2}"/>
                </a:ext>
              </a:extLst>
            </p:cNvPr>
            <p:cNvSpPr txBox="1"/>
            <p:nvPr/>
          </p:nvSpPr>
          <p:spPr>
            <a:xfrm>
              <a:off x="4815033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2623D68-0F99-4B94-878B-AEDBBDCAB368}"/>
                </a:ext>
              </a:extLst>
            </p:cNvPr>
            <p:cNvSpPr txBox="1"/>
            <p:nvPr/>
          </p:nvSpPr>
          <p:spPr>
            <a:xfrm>
              <a:off x="5668472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28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B2C092E-B795-4CE5-95B3-656396590A97}"/>
                </a:ext>
              </a:extLst>
            </p:cNvPr>
            <p:cNvSpPr txBox="1"/>
            <p:nvPr/>
          </p:nvSpPr>
          <p:spPr>
            <a:xfrm>
              <a:off x="6550361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B2FDD35-211E-4D4F-AA68-74B4D60A8F99}"/>
                </a:ext>
              </a:extLst>
            </p:cNvPr>
            <p:cNvSpPr txBox="1"/>
            <p:nvPr/>
          </p:nvSpPr>
          <p:spPr>
            <a:xfrm>
              <a:off x="7367734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12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0B8FFF5-C5FA-478B-B04F-9773CF557BA7}"/>
                </a:ext>
              </a:extLst>
            </p:cNvPr>
            <p:cNvSpPr txBox="1"/>
            <p:nvPr/>
          </p:nvSpPr>
          <p:spPr>
            <a:xfrm>
              <a:off x="8221174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19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0A1817F-95A9-4F4B-9B6E-284670815E37}"/>
                </a:ext>
              </a:extLst>
            </p:cNvPr>
            <p:cNvSpPr txBox="1"/>
            <p:nvPr/>
          </p:nvSpPr>
          <p:spPr>
            <a:xfrm>
              <a:off x="1867514" y="6159831"/>
              <a:ext cx="12843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Week Sunday 2019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42CA979-D9CA-4552-9336-7CC50C5175D9}"/>
                </a:ext>
              </a:extLst>
            </p:cNvPr>
            <p:cNvSpPr txBox="1"/>
            <p:nvPr/>
          </p:nvSpPr>
          <p:spPr>
            <a:xfrm>
              <a:off x="9066994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26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476840E-C0FE-4762-A6F6-82AAD3E5B325}"/>
                </a:ext>
              </a:extLst>
            </p:cNvPr>
            <p:cNvSpPr txBox="1"/>
            <p:nvPr/>
          </p:nvSpPr>
          <p:spPr>
            <a:xfrm>
              <a:off x="9956499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51EAA6A-9FF3-4255-9BAD-91738D52BFBF}"/>
                </a:ext>
              </a:extLst>
            </p:cNvPr>
            <p:cNvSpPr txBox="1"/>
            <p:nvPr/>
          </p:nvSpPr>
          <p:spPr>
            <a:xfrm>
              <a:off x="10802322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4AB46DF-FB28-40E1-8226-710784D9E354}"/>
                </a:ext>
              </a:extLst>
            </p:cNvPr>
            <p:cNvSpPr txBox="1"/>
            <p:nvPr/>
          </p:nvSpPr>
          <p:spPr>
            <a:xfrm>
              <a:off x="4305365" y="6428471"/>
              <a:ext cx="5100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APRIL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301991-8FD8-4760-A3CA-2C3B0B680C2A}"/>
                </a:ext>
              </a:extLst>
            </p:cNvPr>
            <p:cNvSpPr txBox="1"/>
            <p:nvPr/>
          </p:nvSpPr>
          <p:spPr>
            <a:xfrm>
              <a:off x="7301230" y="6428471"/>
              <a:ext cx="4555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MAY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DBB2455-EF81-4807-B4E8-9BB858581657}"/>
                </a:ext>
              </a:extLst>
            </p:cNvPr>
            <p:cNvSpPr txBox="1"/>
            <p:nvPr/>
          </p:nvSpPr>
          <p:spPr>
            <a:xfrm>
              <a:off x="10690791" y="6428471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JUNE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325A2AC-3E80-4E2B-9C33-1C766A325E3D}"/>
                </a:ext>
              </a:extLst>
            </p:cNvPr>
            <p:cNvGrpSpPr/>
            <p:nvPr/>
          </p:nvGrpSpPr>
          <p:grpSpPr>
            <a:xfrm>
              <a:off x="3287968" y="3866281"/>
              <a:ext cx="8493019" cy="1487907"/>
              <a:chOff x="725858" y="3866281"/>
              <a:chExt cx="11055129" cy="1487907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F4B549F-35FC-4BB5-A26A-8A80F863C3A6}"/>
                  </a:ext>
                </a:extLst>
              </p:cNvPr>
              <p:cNvCxnSpPr/>
              <p:nvPr/>
            </p:nvCxnSpPr>
            <p:spPr>
              <a:xfrm>
                <a:off x="725858" y="3866281"/>
                <a:ext cx="1105512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7C68C56-09CF-4CA9-888A-97E193DF4220}"/>
                  </a:ext>
                </a:extLst>
              </p:cNvPr>
              <p:cNvCxnSpPr/>
              <p:nvPr/>
            </p:nvCxnSpPr>
            <p:spPr>
              <a:xfrm>
                <a:off x="725858" y="4610234"/>
                <a:ext cx="1105512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30361E29-14BC-4CC6-B1AC-2F69A8E3F28D}"/>
                  </a:ext>
                </a:extLst>
              </p:cNvPr>
              <p:cNvCxnSpPr/>
              <p:nvPr/>
            </p:nvCxnSpPr>
            <p:spPr>
              <a:xfrm>
                <a:off x="725858" y="5354188"/>
                <a:ext cx="1105512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FC65ED8-5A00-4AB6-AAF2-72518E937C70}"/>
                </a:ext>
              </a:extLst>
            </p:cNvPr>
            <p:cNvGrpSpPr/>
            <p:nvPr/>
          </p:nvGrpSpPr>
          <p:grpSpPr>
            <a:xfrm>
              <a:off x="3287331" y="6105360"/>
              <a:ext cx="840107" cy="115965"/>
              <a:chOff x="7756804" y="1059180"/>
              <a:chExt cx="560070" cy="32004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DD61CBA-62CB-45B3-8728-4BEE0B02ECDE}"/>
                  </a:ext>
                </a:extLst>
              </p:cNvPr>
              <p:cNvCxnSpPr/>
              <p:nvPr/>
            </p:nvCxnSpPr>
            <p:spPr>
              <a:xfrm>
                <a:off x="775680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92EF9B1-B4FC-472C-8D98-EF6166FBAF7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DF8ABDB-211E-4FC9-92A9-6D8BA3B7552B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9F9846C-D025-4315-8912-8AFDF7A43691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C67D41B-8024-454C-8779-6810FEB3CFC4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BC7909B-1B62-4FFD-B27A-3164D10A509D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A101DB6-CE13-47BF-8D49-2E72E1D9DABB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5A9CD7A-C027-4394-98CB-033D1203672F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B04A079-FEC1-4D82-B53B-5D7CC0185FB1}"/>
                </a:ext>
              </a:extLst>
            </p:cNvPr>
            <p:cNvGrpSpPr/>
            <p:nvPr/>
          </p:nvGrpSpPr>
          <p:grpSpPr>
            <a:xfrm>
              <a:off x="4244445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9A119C8-964A-4C86-94EE-F0B8AA9D151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FB037C3D-D975-4811-8FAB-4D958282449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9B6E216-D800-4AF9-86B2-3D0958EF078F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A538F2F-123B-4044-B6B9-7AD0874BDF6D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248F475C-0CE9-4DF4-99E7-0F677A99CB3C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18A9D2C4-7926-4D74-9C4C-630BE6C05627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8AB42B77-1F24-4678-A65F-E53A06680F36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98988DC-9160-478D-8687-49AFA85E1389}"/>
                </a:ext>
              </a:extLst>
            </p:cNvPr>
            <p:cNvGrpSpPr/>
            <p:nvPr/>
          </p:nvGrpSpPr>
          <p:grpSpPr>
            <a:xfrm>
              <a:off x="5104399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B1428A4-B45D-4B4C-8B36-3A28B5B78A9F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8F5D8BA-DBC2-4049-86B5-D74010C3E5F0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F9E10C95-6BCB-4382-B0FF-8EE4125AA902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6CB5F8E6-DF5C-45EF-B7D9-0D6198F44768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C7A6C88-3079-49E0-B074-0A008448F25A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0968CF53-F54E-4AB7-91C9-8FA185108689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9AA9CDF-61CE-43D1-BE4D-0E30A8D6A6B8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AE1E32F-01A3-49C3-A437-B7451E7284C2}"/>
                </a:ext>
              </a:extLst>
            </p:cNvPr>
            <p:cNvGrpSpPr/>
            <p:nvPr/>
          </p:nvGrpSpPr>
          <p:grpSpPr>
            <a:xfrm>
              <a:off x="5960543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A1ED666-E1C6-45AD-97C7-1447260F00B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F3333B2-FB5B-4917-83EF-3F3B1378301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B1A07E0D-FEA0-4348-9075-402A9CD8AF83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04FB1DFF-1F7A-4601-912D-FAAAB1DB8378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4CEA2079-7513-4890-B9C3-DBC20E64B0BE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B6CC4C9-BDD2-45C7-81B3-40DFA741EFD3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62249851-6C91-4D6B-8389-2DBD3095DEBE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0EEE24D-1876-4A1A-BF79-5EAF184B0634}"/>
                </a:ext>
              </a:extLst>
            </p:cNvPr>
            <p:cNvGrpSpPr/>
            <p:nvPr/>
          </p:nvGrpSpPr>
          <p:grpSpPr>
            <a:xfrm>
              <a:off x="6809067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DEDC7A84-717E-4263-974D-34BC844EF0A7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A8401DC-6F40-4297-81C8-5C514CBA41DE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9D928D52-A32B-4889-A243-31126B2FBDFD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0C23BC4-FB75-46DE-92D7-A8D8C6033A48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7180BD98-CB99-4E69-A0EF-FF85C0798EC9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01300826-F7DB-4381-BDC4-6AADEE5D1D15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6FDDB70-C87C-4007-9E9F-091DDA9FAA3A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D97974A3-8A37-482F-8588-61889059B3C4}"/>
                </a:ext>
              </a:extLst>
            </p:cNvPr>
            <p:cNvGrpSpPr/>
            <p:nvPr/>
          </p:nvGrpSpPr>
          <p:grpSpPr>
            <a:xfrm>
              <a:off x="7657591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2134A29-B566-4D11-8433-576AF26290A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F9E7C5D-D542-4170-AF36-3A5AD94265E0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6ED8A68-826E-4D37-8CA3-CFBABE4F60C1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B6C35CFE-2FCA-4DFD-B6CA-32933EA3AB32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4B53D0F-6171-47DF-8201-D640F1FF4DB1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BF78D93-7554-45C6-A270-ABAE6213AE8A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B2CFA8-A158-4661-BF96-6262B8723893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E22989D-4D7D-4243-A8E0-BC14780FFF27}"/>
                </a:ext>
              </a:extLst>
            </p:cNvPr>
            <p:cNvGrpSpPr/>
            <p:nvPr/>
          </p:nvGrpSpPr>
          <p:grpSpPr>
            <a:xfrm>
              <a:off x="8506115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EF14BEF0-E873-43CD-906E-6D2B516BAA82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CA0E46F-24F0-46EB-9B05-330B50C15E24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CC4DCBDB-DDC7-497F-901A-5611EF55A786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BC3B282D-1074-432A-B422-39007D468B16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E6F13E3-1146-426F-8818-48BEBF411408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DA3D5B2-E6D8-4A62-9132-460441CE3BFE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8F94E5F-A02E-4C18-B625-731DC4BBDA88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18F0FE-F6D8-4216-806E-9CE49B4D889B}"/>
                </a:ext>
              </a:extLst>
            </p:cNvPr>
            <p:cNvGrpSpPr/>
            <p:nvPr/>
          </p:nvGrpSpPr>
          <p:grpSpPr>
            <a:xfrm>
              <a:off x="9354639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D794AD61-08D3-4AAE-9483-68E351EA7E51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EF3FB4B-0ECD-4900-A0D3-772508EFD98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D1026D37-B189-479B-8DE2-55BC60EAF54B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3769B593-C0B3-4DC5-AFB8-10B0AC01BC7A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218F558-2BE9-4063-BD62-BFB66FA435AA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C098912F-CAB8-46A8-945A-28F3CEC43477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FD5E8B8A-50EA-4FEE-8D88-FDE83CE737DD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D8B674E-1C34-46CA-9836-E7AE06FF50BA}"/>
                </a:ext>
              </a:extLst>
            </p:cNvPr>
            <p:cNvGrpSpPr/>
            <p:nvPr/>
          </p:nvGrpSpPr>
          <p:grpSpPr>
            <a:xfrm>
              <a:off x="10206973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75AA4913-78AA-4F1A-8325-20FE5F9C8987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E5857DD-2113-4E52-AEDB-14F7FA22A0A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B84C518-B70A-4601-87E5-EBAEAD1B41BC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F5C1CB06-84DF-44B7-AAA5-877AE8138757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9B05EC48-DEDA-494A-A7AB-568F101FCD3E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9C2CE774-EF4F-4271-A60E-62FD4668AC43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AEB0C11-583D-46FD-8CE4-DF12E95D9602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E0D257E6-19A6-44A2-BEBF-0668D2BBD1E9}"/>
                </a:ext>
              </a:extLst>
            </p:cNvPr>
            <p:cNvGrpSpPr/>
            <p:nvPr/>
          </p:nvGrpSpPr>
          <p:grpSpPr>
            <a:xfrm>
              <a:off x="11059307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CDDB1BED-FD25-40A6-BC39-6B164F780DC2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9F4B59C5-BBD1-437D-8E0D-6F2785B2C7F1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2A909BFD-DF7A-4AEC-9C3C-4891FF74CD09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97E6A258-E3A2-456F-8684-03EA9AA50050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AEF804F4-6464-4957-A31C-9B8FCC802BA0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CA4E91EE-C315-4A52-A601-9457C9D9AF43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9CB7E9B-04CC-4744-BE57-3BA9C690A944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6FF451B-A7EE-486E-AD15-70EA684EA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866" y="3115312"/>
              <a:ext cx="7420385" cy="2988695"/>
            </a:xfrm>
            <a:custGeom>
              <a:avLst/>
              <a:gdLst>
                <a:gd name="T0" fmla="*/ 0 w 7012"/>
                <a:gd name="T1" fmla="*/ 1322 h 1391"/>
                <a:gd name="T2" fmla="*/ 342 w 7012"/>
                <a:gd name="T3" fmla="*/ 1353 h 1391"/>
                <a:gd name="T4" fmla="*/ 691 w 7012"/>
                <a:gd name="T5" fmla="*/ 1391 h 1391"/>
                <a:gd name="T6" fmla="*/ 919 w 7012"/>
                <a:gd name="T7" fmla="*/ 1262 h 1391"/>
                <a:gd name="T8" fmla="*/ 1146 w 7012"/>
                <a:gd name="T9" fmla="*/ 1391 h 1391"/>
                <a:gd name="T10" fmla="*/ 1609 w 7012"/>
                <a:gd name="T11" fmla="*/ 1262 h 1391"/>
                <a:gd name="T12" fmla="*/ 1837 w 7012"/>
                <a:gd name="T13" fmla="*/ 1284 h 1391"/>
                <a:gd name="T14" fmla="*/ 2186 w 7012"/>
                <a:gd name="T15" fmla="*/ 1330 h 1391"/>
                <a:gd name="T16" fmla="*/ 2527 w 7012"/>
                <a:gd name="T17" fmla="*/ 1345 h 1391"/>
                <a:gd name="T18" fmla="*/ 2755 w 7012"/>
                <a:gd name="T19" fmla="*/ 1140 h 1391"/>
                <a:gd name="T20" fmla="*/ 2990 w 7012"/>
                <a:gd name="T21" fmla="*/ 1277 h 1391"/>
                <a:gd name="T22" fmla="*/ 3332 w 7012"/>
                <a:gd name="T23" fmla="*/ 1026 h 1391"/>
                <a:gd name="T24" fmla="*/ 3681 w 7012"/>
                <a:gd name="T25" fmla="*/ 1224 h 1391"/>
                <a:gd name="T26" fmla="*/ 3909 w 7012"/>
                <a:gd name="T27" fmla="*/ 1300 h 1391"/>
                <a:gd name="T28" fmla="*/ 4136 w 7012"/>
                <a:gd name="T29" fmla="*/ 1186 h 1391"/>
                <a:gd name="T30" fmla="*/ 4372 w 7012"/>
                <a:gd name="T31" fmla="*/ 1094 h 1391"/>
                <a:gd name="T32" fmla="*/ 4599 w 7012"/>
                <a:gd name="T33" fmla="*/ 980 h 1391"/>
                <a:gd name="T34" fmla="*/ 4827 w 7012"/>
                <a:gd name="T35" fmla="*/ 760 h 1391"/>
                <a:gd name="T36" fmla="*/ 5404 w 7012"/>
                <a:gd name="T37" fmla="*/ 730 h 1391"/>
                <a:gd name="T38" fmla="*/ 5745 w 7012"/>
                <a:gd name="T39" fmla="*/ 578 h 1391"/>
                <a:gd name="T40" fmla="*/ 6094 w 7012"/>
                <a:gd name="T41" fmla="*/ 661 h 1391"/>
                <a:gd name="T42" fmla="*/ 6322 w 7012"/>
                <a:gd name="T43" fmla="*/ 486 h 1391"/>
                <a:gd name="T44" fmla="*/ 6671 w 7012"/>
                <a:gd name="T45" fmla="*/ 380 h 1391"/>
                <a:gd name="T46" fmla="*/ 7012 w 7012"/>
                <a:gd name="T47" fmla="*/ 0 h 1391"/>
                <a:gd name="connsiteX0" fmla="*/ 0 w 10000"/>
                <a:gd name="connsiteY0" fmla="*/ 9504 h 10000"/>
                <a:gd name="connsiteX1" fmla="*/ 253 w 10000"/>
                <a:gd name="connsiteY1" fmla="*/ 9682 h 10000"/>
                <a:gd name="connsiteX2" fmla="*/ 488 w 10000"/>
                <a:gd name="connsiteY2" fmla="*/ 9727 h 10000"/>
                <a:gd name="connsiteX3" fmla="*/ 985 w 10000"/>
                <a:gd name="connsiteY3" fmla="*/ 10000 h 10000"/>
                <a:gd name="connsiteX4" fmla="*/ 1311 w 10000"/>
                <a:gd name="connsiteY4" fmla="*/ 9073 h 10000"/>
                <a:gd name="connsiteX5" fmla="*/ 1634 w 10000"/>
                <a:gd name="connsiteY5" fmla="*/ 10000 h 10000"/>
                <a:gd name="connsiteX6" fmla="*/ 2295 w 10000"/>
                <a:gd name="connsiteY6" fmla="*/ 9073 h 10000"/>
                <a:gd name="connsiteX7" fmla="*/ 2620 w 10000"/>
                <a:gd name="connsiteY7" fmla="*/ 9231 h 10000"/>
                <a:gd name="connsiteX8" fmla="*/ 3118 w 10000"/>
                <a:gd name="connsiteY8" fmla="*/ 9561 h 10000"/>
                <a:gd name="connsiteX9" fmla="*/ 3604 w 10000"/>
                <a:gd name="connsiteY9" fmla="*/ 9669 h 10000"/>
                <a:gd name="connsiteX10" fmla="*/ 3929 w 10000"/>
                <a:gd name="connsiteY10" fmla="*/ 8196 h 10000"/>
                <a:gd name="connsiteX11" fmla="*/ 4264 w 10000"/>
                <a:gd name="connsiteY11" fmla="*/ 9180 h 10000"/>
                <a:gd name="connsiteX12" fmla="*/ 4752 w 10000"/>
                <a:gd name="connsiteY12" fmla="*/ 7376 h 10000"/>
                <a:gd name="connsiteX13" fmla="*/ 5250 w 10000"/>
                <a:gd name="connsiteY13" fmla="*/ 8799 h 10000"/>
                <a:gd name="connsiteX14" fmla="*/ 5575 w 10000"/>
                <a:gd name="connsiteY14" fmla="*/ 9346 h 10000"/>
                <a:gd name="connsiteX15" fmla="*/ 5898 w 10000"/>
                <a:gd name="connsiteY15" fmla="*/ 8526 h 10000"/>
                <a:gd name="connsiteX16" fmla="*/ 6235 w 10000"/>
                <a:gd name="connsiteY16" fmla="*/ 7865 h 10000"/>
                <a:gd name="connsiteX17" fmla="*/ 6559 w 10000"/>
                <a:gd name="connsiteY17" fmla="*/ 7045 h 10000"/>
                <a:gd name="connsiteX18" fmla="*/ 6884 w 10000"/>
                <a:gd name="connsiteY18" fmla="*/ 5464 h 10000"/>
                <a:gd name="connsiteX19" fmla="*/ 7707 w 10000"/>
                <a:gd name="connsiteY19" fmla="*/ 5248 h 10000"/>
                <a:gd name="connsiteX20" fmla="*/ 8193 w 10000"/>
                <a:gd name="connsiteY20" fmla="*/ 4155 h 10000"/>
                <a:gd name="connsiteX21" fmla="*/ 8691 w 10000"/>
                <a:gd name="connsiteY21" fmla="*/ 4752 h 10000"/>
                <a:gd name="connsiteX22" fmla="*/ 9016 w 10000"/>
                <a:gd name="connsiteY22" fmla="*/ 3494 h 10000"/>
                <a:gd name="connsiteX23" fmla="*/ 9514 w 10000"/>
                <a:gd name="connsiteY23" fmla="*/ 2732 h 10000"/>
                <a:gd name="connsiteX24" fmla="*/ 10000 w 10000"/>
                <a:gd name="connsiteY24" fmla="*/ 0 h 10000"/>
                <a:gd name="connsiteX0" fmla="*/ 0 w 9997"/>
                <a:gd name="connsiteY0" fmla="*/ 11339 h 11339"/>
                <a:gd name="connsiteX1" fmla="*/ 250 w 9997"/>
                <a:gd name="connsiteY1" fmla="*/ 9682 h 11339"/>
                <a:gd name="connsiteX2" fmla="*/ 485 w 9997"/>
                <a:gd name="connsiteY2" fmla="*/ 9727 h 11339"/>
                <a:gd name="connsiteX3" fmla="*/ 982 w 9997"/>
                <a:gd name="connsiteY3" fmla="*/ 10000 h 11339"/>
                <a:gd name="connsiteX4" fmla="*/ 1308 w 9997"/>
                <a:gd name="connsiteY4" fmla="*/ 9073 h 11339"/>
                <a:gd name="connsiteX5" fmla="*/ 1631 w 9997"/>
                <a:gd name="connsiteY5" fmla="*/ 10000 h 11339"/>
                <a:gd name="connsiteX6" fmla="*/ 2292 w 9997"/>
                <a:gd name="connsiteY6" fmla="*/ 9073 h 11339"/>
                <a:gd name="connsiteX7" fmla="*/ 2617 w 9997"/>
                <a:gd name="connsiteY7" fmla="*/ 9231 h 11339"/>
                <a:gd name="connsiteX8" fmla="*/ 3115 w 9997"/>
                <a:gd name="connsiteY8" fmla="*/ 9561 h 11339"/>
                <a:gd name="connsiteX9" fmla="*/ 3601 w 9997"/>
                <a:gd name="connsiteY9" fmla="*/ 9669 h 11339"/>
                <a:gd name="connsiteX10" fmla="*/ 3926 w 9997"/>
                <a:gd name="connsiteY10" fmla="*/ 8196 h 11339"/>
                <a:gd name="connsiteX11" fmla="*/ 4261 w 9997"/>
                <a:gd name="connsiteY11" fmla="*/ 9180 h 11339"/>
                <a:gd name="connsiteX12" fmla="*/ 4749 w 9997"/>
                <a:gd name="connsiteY12" fmla="*/ 7376 h 11339"/>
                <a:gd name="connsiteX13" fmla="*/ 5247 w 9997"/>
                <a:gd name="connsiteY13" fmla="*/ 8799 h 11339"/>
                <a:gd name="connsiteX14" fmla="*/ 5572 w 9997"/>
                <a:gd name="connsiteY14" fmla="*/ 9346 h 11339"/>
                <a:gd name="connsiteX15" fmla="*/ 5895 w 9997"/>
                <a:gd name="connsiteY15" fmla="*/ 8526 h 11339"/>
                <a:gd name="connsiteX16" fmla="*/ 6232 w 9997"/>
                <a:gd name="connsiteY16" fmla="*/ 7865 h 11339"/>
                <a:gd name="connsiteX17" fmla="*/ 6556 w 9997"/>
                <a:gd name="connsiteY17" fmla="*/ 7045 h 11339"/>
                <a:gd name="connsiteX18" fmla="*/ 6881 w 9997"/>
                <a:gd name="connsiteY18" fmla="*/ 5464 h 11339"/>
                <a:gd name="connsiteX19" fmla="*/ 7704 w 9997"/>
                <a:gd name="connsiteY19" fmla="*/ 5248 h 11339"/>
                <a:gd name="connsiteX20" fmla="*/ 8190 w 9997"/>
                <a:gd name="connsiteY20" fmla="*/ 4155 h 11339"/>
                <a:gd name="connsiteX21" fmla="*/ 8688 w 9997"/>
                <a:gd name="connsiteY21" fmla="*/ 4752 h 11339"/>
                <a:gd name="connsiteX22" fmla="*/ 9013 w 9997"/>
                <a:gd name="connsiteY22" fmla="*/ 3494 h 11339"/>
                <a:gd name="connsiteX23" fmla="*/ 9511 w 9997"/>
                <a:gd name="connsiteY23" fmla="*/ 2732 h 11339"/>
                <a:gd name="connsiteX24" fmla="*/ 9997 w 9997"/>
                <a:gd name="connsiteY24" fmla="*/ 0 h 11339"/>
                <a:gd name="connsiteX0" fmla="*/ 32 w 10032"/>
                <a:gd name="connsiteY0" fmla="*/ 10000 h 10000"/>
                <a:gd name="connsiteX1" fmla="*/ 25 w 10032"/>
                <a:gd name="connsiteY1" fmla="*/ 8379 h 10000"/>
                <a:gd name="connsiteX2" fmla="*/ 517 w 10032"/>
                <a:gd name="connsiteY2" fmla="*/ 8578 h 10000"/>
                <a:gd name="connsiteX3" fmla="*/ 1014 w 10032"/>
                <a:gd name="connsiteY3" fmla="*/ 8819 h 10000"/>
                <a:gd name="connsiteX4" fmla="*/ 1340 w 10032"/>
                <a:gd name="connsiteY4" fmla="*/ 8002 h 10000"/>
                <a:gd name="connsiteX5" fmla="*/ 1663 w 10032"/>
                <a:gd name="connsiteY5" fmla="*/ 8819 h 10000"/>
                <a:gd name="connsiteX6" fmla="*/ 2325 w 10032"/>
                <a:gd name="connsiteY6" fmla="*/ 8002 h 10000"/>
                <a:gd name="connsiteX7" fmla="*/ 2650 w 10032"/>
                <a:gd name="connsiteY7" fmla="*/ 8141 h 10000"/>
                <a:gd name="connsiteX8" fmla="*/ 3148 w 10032"/>
                <a:gd name="connsiteY8" fmla="*/ 8432 h 10000"/>
                <a:gd name="connsiteX9" fmla="*/ 3634 w 10032"/>
                <a:gd name="connsiteY9" fmla="*/ 8527 h 10000"/>
                <a:gd name="connsiteX10" fmla="*/ 3959 w 10032"/>
                <a:gd name="connsiteY10" fmla="*/ 7228 h 10000"/>
                <a:gd name="connsiteX11" fmla="*/ 4294 w 10032"/>
                <a:gd name="connsiteY11" fmla="*/ 8096 h 10000"/>
                <a:gd name="connsiteX12" fmla="*/ 4782 w 10032"/>
                <a:gd name="connsiteY12" fmla="*/ 6505 h 10000"/>
                <a:gd name="connsiteX13" fmla="*/ 5281 w 10032"/>
                <a:gd name="connsiteY13" fmla="*/ 7760 h 10000"/>
                <a:gd name="connsiteX14" fmla="*/ 5606 w 10032"/>
                <a:gd name="connsiteY14" fmla="*/ 8242 h 10000"/>
                <a:gd name="connsiteX15" fmla="*/ 5929 w 10032"/>
                <a:gd name="connsiteY15" fmla="*/ 7519 h 10000"/>
                <a:gd name="connsiteX16" fmla="*/ 6266 w 10032"/>
                <a:gd name="connsiteY16" fmla="*/ 6936 h 10000"/>
                <a:gd name="connsiteX17" fmla="*/ 6590 w 10032"/>
                <a:gd name="connsiteY17" fmla="*/ 6213 h 10000"/>
                <a:gd name="connsiteX18" fmla="*/ 6915 w 10032"/>
                <a:gd name="connsiteY18" fmla="*/ 4819 h 10000"/>
                <a:gd name="connsiteX19" fmla="*/ 7738 w 10032"/>
                <a:gd name="connsiteY19" fmla="*/ 4628 h 10000"/>
                <a:gd name="connsiteX20" fmla="*/ 8224 w 10032"/>
                <a:gd name="connsiteY20" fmla="*/ 3664 h 10000"/>
                <a:gd name="connsiteX21" fmla="*/ 8723 w 10032"/>
                <a:gd name="connsiteY21" fmla="*/ 4191 h 10000"/>
                <a:gd name="connsiteX22" fmla="*/ 9048 w 10032"/>
                <a:gd name="connsiteY22" fmla="*/ 3081 h 10000"/>
                <a:gd name="connsiteX23" fmla="*/ 9546 w 10032"/>
                <a:gd name="connsiteY23" fmla="*/ 2409 h 10000"/>
                <a:gd name="connsiteX24" fmla="*/ 10032 w 10032"/>
                <a:gd name="connsiteY24" fmla="*/ 0 h 10000"/>
                <a:gd name="connsiteX0" fmla="*/ 7 w 10007"/>
                <a:gd name="connsiteY0" fmla="*/ 10000 h 10000"/>
                <a:gd name="connsiteX1" fmla="*/ 0 w 10007"/>
                <a:gd name="connsiteY1" fmla="*/ 8379 h 10000"/>
                <a:gd name="connsiteX2" fmla="*/ 492 w 10007"/>
                <a:gd name="connsiteY2" fmla="*/ 8578 h 10000"/>
                <a:gd name="connsiteX3" fmla="*/ 989 w 10007"/>
                <a:gd name="connsiteY3" fmla="*/ 8819 h 10000"/>
                <a:gd name="connsiteX4" fmla="*/ 1315 w 10007"/>
                <a:gd name="connsiteY4" fmla="*/ 8002 h 10000"/>
                <a:gd name="connsiteX5" fmla="*/ 1638 w 10007"/>
                <a:gd name="connsiteY5" fmla="*/ 8819 h 10000"/>
                <a:gd name="connsiteX6" fmla="*/ 2300 w 10007"/>
                <a:gd name="connsiteY6" fmla="*/ 8002 h 10000"/>
                <a:gd name="connsiteX7" fmla="*/ 2625 w 10007"/>
                <a:gd name="connsiteY7" fmla="*/ 8141 h 10000"/>
                <a:gd name="connsiteX8" fmla="*/ 3123 w 10007"/>
                <a:gd name="connsiteY8" fmla="*/ 8432 h 10000"/>
                <a:gd name="connsiteX9" fmla="*/ 3609 w 10007"/>
                <a:gd name="connsiteY9" fmla="*/ 8527 h 10000"/>
                <a:gd name="connsiteX10" fmla="*/ 3934 w 10007"/>
                <a:gd name="connsiteY10" fmla="*/ 7228 h 10000"/>
                <a:gd name="connsiteX11" fmla="*/ 4269 w 10007"/>
                <a:gd name="connsiteY11" fmla="*/ 8096 h 10000"/>
                <a:gd name="connsiteX12" fmla="*/ 4757 w 10007"/>
                <a:gd name="connsiteY12" fmla="*/ 6505 h 10000"/>
                <a:gd name="connsiteX13" fmla="*/ 5256 w 10007"/>
                <a:gd name="connsiteY13" fmla="*/ 7760 h 10000"/>
                <a:gd name="connsiteX14" fmla="*/ 5581 w 10007"/>
                <a:gd name="connsiteY14" fmla="*/ 8242 h 10000"/>
                <a:gd name="connsiteX15" fmla="*/ 5904 w 10007"/>
                <a:gd name="connsiteY15" fmla="*/ 7519 h 10000"/>
                <a:gd name="connsiteX16" fmla="*/ 6241 w 10007"/>
                <a:gd name="connsiteY16" fmla="*/ 6936 h 10000"/>
                <a:gd name="connsiteX17" fmla="*/ 6565 w 10007"/>
                <a:gd name="connsiteY17" fmla="*/ 6213 h 10000"/>
                <a:gd name="connsiteX18" fmla="*/ 6890 w 10007"/>
                <a:gd name="connsiteY18" fmla="*/ 4819 h 10000"/>
                <a:gd name="connsiteX19" fmla="*/ 7713 w 10007"/>
                <a:gd name="connsiteY19" fmla="*/ 4628 h 10000"/>
                <a:gd name="connsiteX20" fmla="*/ 8199 w 10007"/>
                <a:gd name="connsiteY20" fmla="*/ 3664 h 10000"/>
                <a:gd name="connsiteX21" fmla="*/ 8698 w 10007"/>
                <a:gd name="connsiteY21" fmla="*/ 4191 h 10000"/>
                <a:gd name="connsiteX22" fmla="*/ 9023 w 10007"/>
                <a:gd name="connsiteY22" fmla="*/ 3081 h 10000"/>
                <a:gd name="connsiteX23" fmla="*/ 9521 w 10007"/>
                <a:gd name="connsiteY23" fmla="*/ 2409 h 10000"/>
                <a:gd name="connsiteX24" fmla="*/ 10007 w 10007"/>
                <a:gd name="connsiteY24" fmla="*/ 0 h 10000"/>
                <a:gd name="connsiteX0" fmla="*/ 7 w 10007"/>
                <a:gd name="connsiteY0" fmla="*/ 10000 h 10000"/>
                <a:gd name="connsiteX1" fmla="*/ 0 w 10007"/>
                <a:gd name="connsiteY1" fmla="*/ 8379 h 10000"/>
                <a:gd name="connsiteX2" fmla="*/ 492 w 10007"/>
                <a:gd name="connsiteY2" fmla="*/ 8578 h 10000"/>
                <a:gd name="connsiteX3" fmla="*/ 989 w 10007"/>
                <a:gd name="connsiteY3" fmla="*/ 8819 h 10000"/>
                <a:gd name="connsiteX4" fmla="*/ 1315 w 10007"/>
                <a:gd name="connsiteY4" fmla="*/ 8002 h 10000"/>
                <a:gd name="connsiteX5" fmla="*/ 1638 w 10007"/>
                <a:gd name="connsiteY5" fmla="*/ 8819 h 10000"/>
                <a:gd name="connsiteX6" fmla="*/ 2300 w 10007"/>
                <a:gd name="connsiteY6" fmla="*/ 8002 h 10000"/>
                <a:gd name="connsiteX7" fmla="*/ 2625 w 10007"/>
                <a:gd name="connsiteY7" fmla="*/ 8141 h 10000"/>
                <a:gd name="connsiteX8" fmla="*/ 3123 w 10007"/>
                <a:gd name="connsiteY8" fmla="*/ 8432 h 10000"/>
                <a:gd name="connsiteX9" fmla="*/ 3609 w 10007"/>
                <a:gd name="connsiteY9" fmla="*/ 8527 h 10000"/>
                <a:gd name="connsiteX10" fmla="*/ 3934 w 10007"/>
                <a:gd name="connsiteY10" fmla="*/ 7228 h 10000"/>
                <a:gd name="connsiteX11" fmla="*/ 4269 w 10007"/>
                <a:gd name="connsiteY11" fmla="*/ 8096 h 10000"/>
                <a:gd name="connsiteX12" fmla="*/ 4757 w 10007"/>
                <a:gd name="connsiteY12" fmla="*/ 6505 h 10000"/>
                <a:gd name="connsiteX13" fmla="*/ 5256 w 10007"/>
                <a:gd name="connsiteY13" fmla="*/ 7760 h 10000"/>
                <a:gd name="connsiteX14" fmla="*/ 5581 w 10007"/>
                <a:gd name="connsiteY14" fmla="*/ 8242 h 10000"/>
                <a:gd name="connsiteX15" fmla="*/ 5904 w 10007"/>
                <a:gd name="connsiteY15" fmla="*/ 7519 h 10000"/>
                <a:gd name="connsiteX16" fmla="*/ 6241 w 10007"/>
                <a:gd name="connsiteY16" fmla="*/ 6936 h 10000"/>
                <a:gd name="connsiteX17" fmla="*/ 6565 w 10007"/>
                <a:gd name="connsiteY17" fmla="*/ 6213 h 10000"/>
                <a:gd name="connsiteX18" fmla="*/ 6890 w 10007"/>
                <a:gd name="connsiteY18" fmla="*/ 4819 h 10000"/>
                <a:gd name="connsiteX19" fmla="*/ 7713 w 10007"/>
                <a:gd name="connsiteY19" fmla="*/ 4628 h 10000"/>
                <a:gd name="connsiteX20" fmla="*/ 8199 w 10007"/>
                <a:gd name="connsiteY20" fmla="*/ 3664 h 10000"/>
                <a:gd name="connsiteX21" fmla="*/ 8698 w 10007"/>
                <a:gd name="connsiteY21" fmla="*/ 4191 h 10000"/>
                <a:gd name="connsiteX22" fmla="*/ 9023 w 10007"/>
                <a:gd name="connsiteY22" fmla="*/ 3081 h 10000"/>
                <a:gd name="connsiteX23" fmla="*/ 9521 w 10007"/>
                <a:gd name="connsiteY23" fmla="*/ 2409 h 10000"/>
                <a:gd name="connsiteX24" fmla="*/ 10007 w 10007"/>
                <a:gd name="connsiteY24" fmla="*/ 0 h 10000"/>
                <a:gd name="connsiteX0" fmla="*/ 44 w 10044"/>
                <a:gd name="connsiteY0" fmla="*/ 10000 h 10000"/>
                <a:gd name="connsiteX1" fmla="*/ 22 w 10044"/>
                <a:gd name="connsiteY1" fmla="*/ 9473 h 10000"/>
                <a:gd name="connsiteX2" fmla="*/ 37 w 10044"/>
                <a:gd name="connsiteY2" fmla="*/ 8379 h 10000"/>
                <a:gd name="connsiteX3" fmla="*/ 529 w 10044"/>
                <a:gd name="connsiteY3" fmla="*/ 8578 h 10000"/>
                <a:gd name="connsiteX4" fmla="*/ 1026 w 10044"/>
                <a:gd name="connsiteY4" fmla="*/ 8819 h 10000"/>
                <a:gd name="connsiteX5" fmla="*/ 1352 w 10044"/>
                <a:gd name="connsiteY5" fmla="*/ 8002 h 10000"/>
                <a:gd name="connsiteX6" fmla="*/ 1675 w 10044"/>
                <a:gd name="connsiteY6" fmla="*/ 8819 h 10000"/>
                <a:gd name="connsiteX7" fmla="*/ 2337 w 10044"/>
                <a:gd name="connsiteY7" fmla="*/ 8002 h 10000"/>
                <a:gd name="connsiteX8" fmla="*/ 2662 w 10044"/>
                <a:gd name="connsiteY8" fmla="*/ 8141 h 10000"/>
                <a:gd name="connsiteX9" fmla="*/ 3160 w 10044"/>
                <a:gd name="connsiteY9" fmla="*/ 8432 h 10000"/>
                <a:gd name="connsiteX10" fmla="*/ 3646 w 10044"/>
                <a:gd name="connsiteY10" fmla="*/ 8527 h 10000"/>
                <a:gd name="connsiteX11" fmla="*/ 3971 w 10044"/>
                <a:gd name="connsiteY11" fmla="*/ 7228 h 10000"/>
                <a:gd name="connsiteX12" fmla="*/ 4306 w 10044"/>
                <a:gd name="connsiteY12" fmla="*/ 8096 h 10000"/>
                <a:gd name="connsiteX13" fmla="*/ 4794 w 10044"/>
                <a:gd name="connsiteY13" fmla="*/ 6505 h 10000"/>
                <a:gd name="connsiteX14" fmla="*/ 5293 w 10044"/>
                <a:gd name="connsiteY14" fmla="*/ 7760 h 10000"/>
                <a:gd name="connsiteX15" fmla="*/ 5618 w 10044"/>
                <a:gd name="connsiteY15" fmla="*/ 8242 h 10000"/>
                <a:gd name="connsiteX16" fmla="*/ 5941 w 10044"/>
                <a:gd name="connsiteY16" fmla="*/ 7519 h 10000"/>
                <a:gd name="connsiteX17" fmla="*/ 6278 w 10044"/>
                <a:gd name="connsiteY17" fmla="*/ 6936 h 10000"/>
                <a:gd name="connsiteX18" fmla="*/ 6602 w 10044"/>
                <a:gd name="connsiteY18" fmla="*/ 6213 h 10000"/>
                <a:gd name="connsiteX19" fmla="*/ 6927 w 10044"/>
                <a:gd name="connsiteY19" fmla="*/ 4819 h 10000"/>
                <a:gd name="connsiteX20" fmla="*/ 7750 w 10044"/>
                <a:gd name="connsiteY20" fmla="*/ 4628 h 10000"/>
                <a:gd name="connsiteX21" fmla="*/ 8236 w 10044"/>
                <a:gd name="connsiteY21" fmla="*/ 3664 h 10000"/>
                <a:gd name="connsiteX22" fmla="*/ 8735 w 10044"/>
                <a:gd name="connsiteY22" fmla="*/ 4191 h 10000"/>
                <a:gd name="connsiteX23" fmla="*/ 9060 w 10044"/>
                <a:gd name="connsiteY23" fmla="*/ 3081 h 10000"/>
                <a:gd name="connsiteX24" fmla="*/ 9558 w 10044"/>
                <a:gd name="connsiteY24" fmla="*/ 2409 h 10000"/>
                <a:gd name="connsiteX25" fmla="*/ 10044 w 10044"/>
                <a:gd name="connsiteY25" fmla="*/ 0 h 10000"/>
                <a:gd name="connsiteX0" fmla="*/ 283 w 10044"/>
                <a:gd name="connsiteY0" fmla="*/ 10000 h 10000"/>
                <a:gd name="connsiteX1" fmla="*/ 22 w 10044"/>
                <a:gd name="connsiteY1" fmla="*/ 9473 h 10000"/>
                <a:gd name="connsiteX2" fmla="*/ 37 w 10044"/>
                <a:gd name="connsiteY2" fmla="*/ 8379 h 10000"/>
                <a:gd name="connsiteX3" fmla="*/ 529 w 10044"/>
                <a:gd name="connsiteY3" fmla="*/ 8578 h 10000"/>
                <a:gd name="connsiteX4" fmla="*/ 1026 w 10044"/>
                <a:gd name="connsiteY4" fmla="*/ 8819 h 10000"/>
                <a:gd name="connsiteX5" fmla="*/ 1352 w 10044"/>
                <a:gd name="connsiteY5" fmla="*/ 8002 h 10000"/>
                <a:gd name="connsiteX6" fmla="*/ 1675 w 10044"/>
                <a:gd name="connsiteY6" fmla="*/ 8819 h 10000"/>
                <a:gd name="connsiteX7" fmla="*/ 2337 w 10044"/>
                <a:gd name="connsiteY7" fmla="*/ 8002 h 10000"/>
                <a:gd name="connsiteX8" fmla="*/ 2662 w 10044"/>
                <a:gd name="connsiteY8" fmla="*/ 8141 h 10000"/>
                <a:gd name="connsiteX9" fmla="*/ 3160 w 10044"/>
                <a:gd name="connsiteY9" fmla="*/ 8432 h 10000"/>
                <a:gd name="connsiteX10" fmla="*/ 3646 w 10044"/>
                <a:gd name="connsiteY10" fmla="*/ 8527 h 10000"/>
                <a:gd name="connsiteX11" fmla="*/ 3971 w 10044"/>
                <a:gd name="connsiteY11" fmla="*/ 7228 h 10000"/>
                <a:gd name="connsiteX12" fmla="*/ 4306 w 10044"/>
                <a:gd name="connsiteY12" fmla="*/ 8096 h 10000"/>
                <a:gd name="connsiteX13" fmla="*/ 4794 w 10044"/>
                <a:gd name="connsiteY13" fmla="*/ 6505 h 10000"/>
                <a:gd name="connsiteX14" fmla="*/ 5293 w 10044"/>
                <a:gd name="connsiteY14" fmla="*/ 7760 h 10000"/>
                <a:gd name="connsiteX15" fmla="*/ 5618 w 10044"/>
                <a:gd name="connsiteY15" fmla="*/ 8242 h 10000"/>
                <a:gd name="connsiteX16" fmla="*/ 5941 w 10044"/>
                <a:gd name="connsiteY16" fmla="*/ 7519 h 10000"/>
                <a:gd name="connsiteX17" fmla="*/ 6278 w 10044"/>
                <a:gd name="connsiteY17" fmla="*/ 6936 h 10000"/>
                <a:gd name="connsiteX18" fmla="*/ 6602 w 10044"/>
                <a:gd name="connsiteY18" fmla="*/ 6213 h 10000"/>
                <a:gd name="connsiteX19" fmla="*/ 6927 w 10044"/>
                <a:gd name="connsiteY19" fmla="*/ 4819 h 10000"/>
                <a:gd name="connsiteX20" fmla="*/ 7750 w 10044"/>
                <a:gd name="connsiteY20" fmla="*/ 4628 h 10000"/>
                <a:gd name="connsiteX21" fmla="*/ 8236 w 10044"/>
                <a:gd name="connsiteY21" fmla="*/ 3664 h 10000"/>
                <a:gd name="connsiteX22" fmla="*/ 8735 w 10044"/>
                <a:gd name="connsiteY22" fmla="*/ 4191 h 10000"/>
                <a:gd name="connsiteX23" fmla="*/ 9060 w 10044"/>
                <a:gd name="connsiteY23" fmla="*/ 3081 h 10000"/>
                <a:gd name="connsiteX24" fmla="*/ 9558 w 10044"/>
                <a:gd name="connsiteY24" fmla="*/ 2409 h 10000"/>
                <a:gd name="connsiteX25" fmla="*/ 10044 w 10044"/>
                <a:gd name="connsiteY25" fmla="*/ 0 h 10000"/>
                <a:gd name="connsiteX0" fmla="*/ 277 w 10038"/>
                <a:gd name="connsiteY0" fmla="*/ 10000 h 10116"/>
                <a:gd name="connsiteX1" fmla="*/ 42 w 10038"/>
                <a:gd name="connsiteY1" fmla="*/ 10017 h 10116"/>
                <a:gd name="connsiteX2" fmla="*/ 31 w 10038"/>
                <a:gd name="connsiteY2" fmla="*/ 8379 h 10116"/>
                <a:gd name="connsiteX3" fmla="*/ 523 w 10038"/>
                <a:gd name="connsiteY3" fmla="*/ 8578 h 10116"/>
                <a:gd name="connsiteX4" fmla="*/ 1020 w 10038"/>
                <a:gd name="connsiteY4" fmla="*/ 8819 h 10116"/>
                <a:gd name="connsiteX5" fmla="*/ 1346 w 10038"/>
                <a:gd name="connsiteY5" fmla="*/ 8002 h 10116"/>
                <a:gd name="connsiteX6" fmla="*/ 1669 w 10038"/>
                <a:gd name="connsiteY6" fmla="*/ 8819 h 10116"/>
                <a:gd name="connsiteX7" fmla="*/ 2331 w 10038"/>
                <a:gd name="connsiteY7" fmla="*/ 8002 h 10116"/>
                <a:gd name="connsiteX8" fmla="*/ 2656 w 10038"/>
                <a:gd name="connsiteY8" fmla="*/ 8141 h 10116"/>
                <a:gd name="connsiteX9" fmla="*/ 3154 w 10038"/>
                <a:gd name="connsiteY9" fmla="*/ 8432 h 10116"/>
                <a:gd name="connsiteX10" fmla="*/ 3640 w 10038"/>
                <a:gd name="connsiteY10" fmla="*/ 8527 h 10116"/>
                <a:gd name="connsiteX11" fmla="*/ 3965 w 10038"/>
                <a:gd name="connsiteY11" fmla="*/ 7228 h 10116"/>
                <a:gd name="connsiteX12" fmla="*/ 4300 w 10038"/>
                <a:gd name="connsiteY12" fmla="*/ 8096 h 10116"/>
                <a:gd name="connsiteX13" fmla="*/ 4788 w 10038"/>
                <a:gd name="connsiteY13" fmla="*/ 6505 h 10116"/>
                <a:gd name="connsiteX14" fmla="*/ 5287 w 10038"/>
                <a:gd name="connsiteY14" fmla="*/ 7760 h 10116"/>
                <a:gd name="connsiteX15" fmla="*/ 5612 w 10038"/>
                <a:gd name="connsiteY15" fmla="*/ 8242 h 10116"/>
                <a:gd name="connsiteX16" fmla="*/ 5935 w 10038"/>
                <a:gd name="connsiteY16" fmla="*/ 7519 h 10116"/>
                <a:gd name="connsiteX17" fmla="*/ 6272 w 10038"/>
                <a:gd name="connsiteY17" fmla="*/ 6936 h 10116"/>
                <a:gd name="connsiteX18" fmla="*/ 6596 w 10038"/>
                <a:gd name="connsiteY18" fmla="*/ 6213 h 10116"/>
                <a:gd name="connsiteX19" fmla="*/ 6921 w 10038"/>
                <a:gd name="connsiteY19" fmla="*/ 4819 h 10116"/>
                <a:gd name="connsiteX20" fmla="*/ 7744 w 10038"/>
                <a:gd name="connsiteY20" fmla="*/ 4628 h 10116"/>
                <a:gd name="connsiteX21" fmla="*/ 8230 w 10038"/>
                <a:gd name="connsiteY21" fmla="*/ 3664 h 10116"/>
                <a:gd name="connsiteX22" fmla="*/ 8729 w 10038"/>
                <a:gd name="connsiteY22" fmla="*/ 4191 h 10116"/>
                <a:gd name="connsiteX23" fmla="*/ 9054 w 10038"/>
                <a:gd name="connsiteY23" fmla="*/ 3081 h 10116"/>
                <a:gd name="connsiteX24" fmla="*/ 9552 w 10038"/>
                <a:gd name="connsiteY24" fmla="*/ 2409 h 10116"/>
                <a:gd name="connsiteX25" fmla="*/ 10038 w 10038"/>
                <a:gd name="connsiteY25" fmla="*/ 0 h 10116"/>
                <a:gd name="connsiteX0" fmla="*/ 277 w 10038"/>
                <a:gd name="connsiteY0" fmla="*/ 10000 h 10116"/>
                <a:gd name="connsiteX1" fmla="*/ 42 w 10038"/>
                <a:gd name="connsiteY1" fmla="*/ 10017 h 10116"/>
                <a:gd name="connsiteX2" fmla="*/ 31 w 10038"/>
                <a:gd name="connsiteY2" fmla="*/ 8379 h 10116"/>
                <a:gd name="connsiteX3" fmla="*/ 523 w 10038"/>
                <a:gd name="connsiteY3" fmla="*/ 8578 h 10116"/>
                <a:gd name="connsiteX4" fmla="*/ 1020 w 10038"/>
                <a:gd name="connsiteY4" fmla="*/ 8819 h 10116"/>
                <a:gd name="connsiteX5" fmla="*/ 1346 w 10038"/>
                <a:gd name="connsiteY5" fmla="*/ 8002 h 10116"/>
                <a:gd name="connsiteX6" fmla="*/ 1669 w 10038"/>
                <a:gd name="connsiteY6" fmla="*/ 8819 h 10116"/>
                <a:gd name="connsiteX7" fmla="*/ 2331 w 10038"/>
                <a:gd name="connsiteY7" fmla="*/ 8002 h 10116"/>
                <a:gd name="connsiteX8" fmla="*/ 2656 w 10038"/>
                <a:gd name="connsiteY8" fmla="*/ 8141 h 10116"/>
                <a:gd name="connsiteX9" fmla="*/ 3154 w 10038"/>
                <a:gd name="connsiteY9" fmla="*/ 8432 h 10116"/>
                <a:gd name="connsiteX10" fmla="*/ 3640 w 10038"/>
                <a:gd name="connsiteY10" fmla="*/ 8527 h 10116"/>
                <a:gd name="connsiteX11" fmla="*/ 3965 w 10038"/>
                <a:gd name="connsiteY11" fmla="*/ 7228 h 10116"/>
                <a:gd name="connsiteX12" fmla="*/ 4300 w 10038"/>
                <a:gd name="connsiteY12" fmla="*/ 8096 h 10116"/>
                <a:gd name="connsiteX13" fmla="*/ 4788 w 10038"/>
                <a:gd name="connsiteY13" fmla="*/ 6505 h 10116"/>
                <a:gd name="connsiteX14" fmla="*/ 5287 w 10038"/>
                <a:gd name="connsiteY14" fmla="*/ 7760 h 10116"/>
                <a:gd name="connsiteX15" fmla="*/ 5612 w 10038"/>
                <a:gd name="connsiteY15" fmla="*/ 8242 h 10116"/>
                <a:gd name="connsiteX16" fmla="*/ 5935 w 10038"/>
                <a:gd name="connsiteY16" fmla="*/ 7519 h 10116"/>
                <a:gd name="connsiteX17" fmla="*/ 6272 w 10038"/>
                <a:gd name="connsiteY17" fmla="*/ 6936 h 10116"/>
                <a:gd name="connsiteX18" fmla="*/ 6596 w 10038"/>
                <a:gd name="connsiteY18" fmla="*/ 6213 h 10116"/>
                <a:gd name="connsiteX19" fmla="*/ 6921 w 10038"/>
                <a:gd name="connsiteY19" fmla="*/ 4819 h 10116"/>
                <a:gd name="connsiteX20" fmla="*/ 7744 w 10038"/>
                <a:gd name="connsiteY20" fmla="*/ 4628 h 10116"/>
                <a:gd name="connsiteX21" fmla="*/ 8230 w 10038"/>
                <a:gd name="connsiteY21" fmla="*/ 3664 h 10116"/>
                <a:gd name="connsiteX22" fmla="*/ 8729 w 10038"/>
                <a:gd name="connsiteY22" fmla="*/ 4191 h 10116"/>
                <a:gd name="connsiteX23" fmla="*/ 9054 w 10038"/>
                <a:gd name="connsiteY23" fmla="*/ 3081 h 10116"/>
                <a:gd name="connsiteX24" fmla="*/ 9552 w 10038"/>
                <a:gd name="connsiteY24" fmla="*/ 2409 h 10116"/>
                <a:gd name="connsiteX25" fmla="*/ 10038 w 10038"/>
                <a:gd name="connsiteY25" fmla="*/ 0 h 10116"/>
                <a:gd name="connsiteX0" fmla="*/ 277 w 10038"/>
                <a:gd name="connsiteY0" fmla="*/ 10000 h 10017"/>
                <a:gd name="connsiteX1" fmla="*/ 42 w 10038"/>
                <a:gd name="connsiteY1" fmla="*/ 10017 h 10017"/>
                <a:gd name="connsiteX2" fmla="*/ 31 w 10038"/>
                <a:gd name="connsiteY2" fmla="*/ 8379 h 10017"/>
                <a:gd name="connsiteX3" fmla="*/ 523 w 10038"/>
                <a:gd name="connsiteY3" fmla="*/ 8578 h 10017"/>
                <a:gd name="connsiteX4" fmla="*/ 1020 w 10038"/>
                <a:gd name="connsiteY4" fmla="*/ 8819 h 10017"/>
                <a:gd name="connsiteX5" fmla="*/ 1346 w 10038"/>
                <a:gd name="connsiteY5" fmla="*/ 8002 h 10017"/>
                <a:gd name="connsiteX6" fmla="*/ 1669 w 10038"/>
                <a:gd name="connsiteY6" fmla="*/ 8819 h 10017"/>
                <a:gd name="connsiteX7" fmla="*/ 2331 w 10038"/>
                <a:gd name="connsiteY7" fmla="*/ 8002 h 10017"/>
                <a:gd name="connsiteX8" fmla="*/ 2656 w 10038"/>
                <a:gd name="connsiteY8" fmla="*/ 8141 h 10017"/>
                <a:gd name="connsiteX9" fmla="*/ 3154 w 10038"/>
                <a:gd name="connsiteY9" fmla="*/ 8432 h 10017"/>
                <a:gd name="connsiteX10" fmla="*/ 3640 w 10038"/>
                <a:gd name="connsiteY10" fmla="*/ 8527 h 10017"/>
                <a:gd name="connsiteX11" fmla="*/ 3965 w 10038"/>
                <a:gd name="connsiteY11" fmla="*/ 7228 h 10017"/>
                <a:gd name="connsiteX12" fmla="*/ 4300 w 10038"/>
                <a:gd name="connsiteY12" fmla="*/ 8096 h 10017"/>
                <a:gd name="connsiteX13" fmla="*/ 4788 w 10038"/>
                <a:gd name="connsiteY13" fmla="*/ 6505 h 10017"/>
                <a:gd name="connsiteX14" fmla="*/ 5287 w 10038"/>
                <a:gd name="connsiteY14" fmla="*/ 7760 h 10017"/>
                <a:gd name="connsiteX15" fmla="*/ 5612 w 10038"/>
                <a:gd name="connsiteY15" fmla="*/ 8242 h 10017"/>
                <a:gd name="connsiteX16" fmla="*/ 5935 w 10038"/>
                <a:gd name="connsiteY16" fmla="*/ 7519 h 10017"/>
                <a:gd name="connsiteX17" fmla="*/ 6272 w 10038"/>
                <a:gd name="connsiteY17" fmla="*/ 6936 h 10017"/>
                <a:gd name="connsiteX18" fmla="*/ 6596 w 10038"/>
                <a:gd name="connsiteY18" fmla="*/ 6213 h 10017"/>
                <a:gd name="connsiteX19" fmla="*/ 6921 w 10038"/>
                <a:gd name="connsiteY19" fmla="*/ 4819 h 10017"/>
                <a:gd name="connsiteX20" fmla="*/ 7744 w 10038"/>
                <a:gd name="connsiteY20" fmla="*/ 4628 h 10017"/>
                <a:gd name="connsiteX21" fmla="*/ 8230 w 10038"/>
                <a:gd name="connsiteY21" fmla="*/ 3664 h 10017"/>
                <a:gd name="connsiteX22" fmla="*/ 8729 w 10038"/>
                <a:gd name="connsiteY22" fmla="*/ 4191 h 10017"/>
                <a:gd name="connsiteX23" fmla="*/ 9054 w 10038"/>
                <a:gd name="connsiteY23" fmla="*/ 3081 h 10017"/>
                <a:gd name="connsiteX24" fmla="*/ 9552 w 10038"/>
                <a:gd name="connsiteY24" fmla="*/ 2409 h 10017"/>
                <a:gd name="connsiteX25" fmla="*/ 10038 w 10038"/>
                <a:gd name="connsiteY25" fmla="*/ 0 h 10017"/>
                <a:gd name="connsiteX0" fmla="*/ 246 w 10007"/>
                <a:gd name="connsiteY0" fmla="*/ 10000 h 10017"/>
                <a:gd name="connsiteX1" fmla="*/ 11 w 10007"/>
                <a:gd name="connsiteY1" fmla="*/ 10017 h 10017"/>
                <a:gd name="connsiteX2" fmla="*/ 0 w 10007"/>
                <a:gd name="connsiteY2" fmla="*/ 8379 h 10017"/>
                <a:gd name="connsiteX3" fmla="*/ 492 w 10007"/>
                <a:gd name="connsiteY3" fmla="*/ 8578 h 10017"/>
                <a:gd name="connsiteX4" fmla="*/ 989 w 10007"/>
                <a:gd name="connsiteY4" fmla="*/ 8819 h 10017"/>
                <a:gd name="connsiteX5" fmla="*/ 1315 w 10007"/>
                <a:gd name="connsiteY5" fmla="*/ 8002 h 10017"/>
                <a:gd name="connsiteX6" fmla="*/ 1638 w 10007"/>
                <a:gd name="connsiteY6" fmla="*/ 8819 h 10017"/>
                <a:gd name="connsiteX7" fmla="*/ 2300 w 10007"/>
                <a:gd name="connsiteY7" fmla="*/ 8002 h 10017"/>
                <a:gd name="connsiteX8" fmla="*/ 2625 w 10007"/>
                <a:gd name="connsiteY8" fmla="*/ 8141 h 10017"/>
                <a:gd name="connsiteX9" fmla="*/ 3123 w 10007"/>
                <a:gd name="connsiteY9" fmla="*/ 8432 h 10017"/>
                <a:gd name="connsiteX10" fmla="*/ 3609 w 10007"/>
                <a:gd name="connsiteY10" fmla="*/ 8527 h 10017"/>
                <a:gd name="connsiteX11" fmla="*/ 3934 w 10007"/>
                <a:gd name="connsiteY11" fmla="*/ 7228 h 10017"/>
                <a:gd name="connsiteX12" fmla="*/ 4269 w 10007"/>
                <a:gd name="connsiteY12" fmla="*/ 8096 h 10017"/>
                <a:gd name="connsiteX13" fmla="*/ 4757 w 10007"/>
                <a:gd name="connsiteY13" fmla="*/ 6505 h 10017"/>
                <a:gd name="connsiteX14" fmla="*/ 5256 w 10007"/>
                <a:gd name="connsiteY14" fmla="*/ 7760 h 10017"/>
                <a:gd name="connsiteX15" fmla="*/ 5581 w 10007"/>
                <a:gd name="connsiteY15" fmla="*/ 8242 h 10017"/>
                <a:gd name="connsiteX16" fmla="*/ 5904 w 10007"/>
                <a:gd name="connsiteY16" fmla="*/ 7519 h 10017"/>
                <a:gd name="connsiteX17" fmla="*/ 6241 w 10007"/>
                <a:gd name="connsiteY17" fmla="*/ 6936 h 10017"/>
                <a:gd name="connsiteX18" fmla="*/ 6565 w 10007"/>
                <a:gd name="connsiteY18" fmla="*/ 6213 h 10017"/>
                <a:gd name="connsiteX19" fmla="*/ 6890 w 10007"/>
                <a:gd name="connsiteY19" fmla="*/ 4819 h 10017"/>
                <a:gd name="connsiteX20" fmla="*/ 7713 w 10007"/>
                <a:gd name="connsiteY20" fmla="*/ 4628 h 10017"/>
                <a:gd name="connsiteX21" fmla="*/ 8199 w 10007"/>
                <a:gd name="connsiteY21" fmla="*/ 3664 h 10017"/>
                <a:gd name="connsiteX22" fmla="*/ 8698 w 10007"/>
                <a:gd name="connsiteY22" fmla="*/ 4191 h 10017"/>
                <a:gd name="connsiteX23" fmla="*/ 9023 w 10007"/>
                <a:gd name="connsiteY23" fmla="*/ 3081 h 10017"/>
                <a:gd name="connsiteX24" fmla="*/ 9521 w 10007"/>
                <a:gd name="connsiteY24" fmla="*/ 2409 h 10017"/>
                <a:gd name="connsiteX25" fmla="*/ 10007 w 10007"/>
                <a:gd name="connsiteY25" fmla="*/ 0 h 10017"/>
                <a:gd name="connsiteX0" fmla="*/ 246 w 10007"/>
                <a:gd name="connsiteY0" fmla="*/ 10000 h 10017"/>
                <a:gd name="connsiteX1" fmla="*/ 11 w 10007"/>
                <a:gd name="connsiteY1" fmla="*/ 10017 h 10017"/>
                <a:gd name="connsiteX2" fmla="*/ 0 w 10007"/>
                <a:gd name="connsiteY2" fmla="*/ 8379 h 10017"/>
                <a:gd name="connsiteX3" fmla="*/ 492 w 10007"/>
                <a:gd name="connsiteY3" fmla="*/ 8578 h 10017"/>
                <a:gd name="connsiteX4" fmla="*/ 989 w 10007"/>
                <a:gd name="connsiteY4" fmla="*/ 8819 h 10017"/>
                <a:gd name="connsiteX5" fmla="*/ 1315 w 10007"/>
                <a:gd name="connsiteY5" fmla="*/ 8002 h 10017"/>
                <a:gd name="connsiteX6" fmla="*/ 1638 w 10007"/>
                <a:gd name="connsiteY6" fmla="*/ 8819 h 10017"/>
                <a:gd name="connsiteX7" fmla="*/ 2300 w 10007"/>
                <a:gd name="connsiteY7" fmla="*/ 8002 h 10017"/>
                <a:gd name="connsiteX8" fmla="*/ 2625 w 10007"/>
                <a:gd name="connsiteY8" fmla="*/ 8141 h 10017"/>
                <a:gd name="connsiteX9" fmla="*/ 3123 w 10007"/>
                <a:gd name="connsiteY9" fmla="*/ 8432 h 10017"/>
                <a:gd name="connsiteX10" fmla="*/ 3609 w 10007"/>
                <a:gd name="connsiteY10" fmla="*/ 8527 h 10017"/>
                <a:gd name="connsiteX11" fmla="*/ 3934 w 10007"/>
                <a:gd name="connsiteY11" fmla="*/ 7228 h 10017"/>
                <a:gd name="connsiteX12" fmla="*/ 4269 w 10007"/>
                <a:gd name="connsiteY12" fmla="*/ 8096 h 10017"/>
                <a:gd name="connsiteX13" fmla="*/ 4757 w 10007"/>
                <a:gd name="connsiteY13" fmla="*/ 6505 h 10017"/>
                <a:gd name="connsiteX14" fmla="*/ 5256 w 10007"/>
                <a:gd name="connsiteY14" fmla="*/ 7760 h 10017"/>
                <a:gd name="connsiteX15" fmla="*/ 5581 w 10007"/>
                <a:gd name="connsiteY15" fmla="*/ 8242 h 10017"/>
                <a:gd name="connsiteX16" fmla="*/ 5904 w 10007"/>
                <a:gd name="connsiteY16" fmla="*/ 7519 h 10017"/>
                <a:gd name="connsiteX17" fmla="*/ 6241 w 10007"/>
                <a:gd name="connsiteY17" fmla="*/ 6936 h 10017"/>
                <a:gd name="connsiteX18" fmla="*/ 6565 w 10007"/>
                <a:gd name="connsiteY18" fmla="*/ 6213 h 10017"/>
                <a:gd name="connsiteX19" fmla="*/ 6890 w 10007"/>
                <a:gd name="connsiteY19" fmla="*/ 4819 h 10017"/>
                <a:gd name="connsiteX20" fmla="*/ 7713 w 10007"/>
                <a:gd name="connsiteY20" fmla="*/ 4628 h 10017"/>
                <a:gd name="connsiteX21" fmla="*/ 8199 w 10007"/>
                <a:gd name="connsiteY21" fmla="*/ 3664 h 10017"/>
                <a:gd name="connsiteX22" fmla="*/ 8698 w 10007"/>
                <a:gd name="connsiteY22" fmla="*/ 4191 h 10017"/>
                <a:gd name="connsiteX23" fmla="*/ 9023 w 10007"/>
                <a:gd name="connsiteY23" fmla="*/ 3081 h 10017"/>
                <a:gd name="connsiteX24" fmla="*/ 9521 w 10007"/>
                <a:gd name="connsiteY24" fmla="*/ 2409 h 10017"/>
                <a:gd name="connsiteX25" fmla="*/ 10007 w 10007"/>
                <a:gd name="connsiteY25" fmla="*/ 0 h 10017"/>
                <a:gd name="connsiteX0" fmla="*/ 1320 w 10007"/>
                <a:gd name="connsiteY0" fmla="*/ 10026 h 10026"/>
                <a:gd name="connsiteX1" fmla="*/ 11 w 10007"/>
                <a:gd name="connsiteY1" fmla="*/ 10017 h 10026"/>
                <a:gd name="connsiteX2" fmla="*/ 0 w 10007"/>
                <a:gd name="connsiteY2" fmla="*/ 8379 h 10026"/>
                <a:gd name="connsiteX3" fmla="*/ 492 w 10007"/>
                <a:gd name="connsiteY3" fmla="*/ 8578 h 10026"/>
                <a:gd name="connsiteX4" fmla="*/ 989 w 10007"/>
                <a:gd name="connsiteY4" fmla="*/ 8819 h 10026"/>
                <a:gd name="connsiteX5" fmla="*/ 1315 w 10007"/>
                <a:gd name="connsiteY5" fmla="*/ 8002 h 10026"/>
                <a:gd name="connsiteX6" fmla="*/ 1638 w 10007"/>
                <a:gd name="connsiteY6" fmla="*/ 8819 h 10026"/>
                <a:gd name="connsiteX7" fmla="*/ 2300 w 10007"/>
                <a:gd name="connsiteY7" fmla="*/ 8002 h 10026"/>
                <a:gd name="connsiteX8" fmla="*/ 2625 w 10007"/>
                <a:gd name="connsiteY8" fmla="*/ 8141 h 10026"/>
                <a:gd name="connsiteX9" fmla="*/ 3123 w 10007"/>
                <a:gd name="connsiteY9" fmla="*/ 8432 h 10026"/>
                <a:gd name="connsiteX10" fmla="*/ 3609 w 10007"/>
                <a:gd name="connsiteY10" fmla="*/ 8527 h 10026"/>
                <a:gd name="connsiteX11" fmla="*/ 3934 w 10007"/>
                <a:gd name="connsiteY11" fmla="*/ 7228 h 10026"/>
                <a:gd name="connsiteX12" fmla="*/ 4269 w 10007"/>
                <a:gd name="connsiteY12" fmla="*/ 8096 h 10026"/>
                <a:gd name="connsiteX13" fmla="*/ 4757 w 10007"/>
                <a:gd name="connsiteY13" fmla="*/ 6505 h 10026"/>
                <a:gd name="connsiteX14" fmla="*/ 5256 w 10007"/>
                <a:gd name="connsiteY14" fmla="*/ 7760 h 10026"/>
                <a:gd name="connsiteX15" fmla="*/ 5581 w 10007"/>
                <a:gd name="connsiteY15" fmla="*/ 8242 h 10026"/>
                <a:gd name="connsiteX16" fmla="*/ 5904 w 10007"/>
                <a:gd name="connsiteY16" fmla="*/ 7519 h 10026"/>
                <a:gd name="connsiteX17" fmla="*/ 6241 w 10007"/>
                <a:gd name="connsiteY17" fmla="*/ 6936 h 10026"/>
                <a:gd name="connsiteX18" fmla="*/ 6565 w 10007"/>
                <a:gd name="connsiteY18" fmla="*/ 6213 h 10026"/>
                <a:gd name="connsiteX19" fmla="*/ 6890 w 10007"/>
                <a:gd name="connsiteY19" fmla="*/ 4819 h 10026"/>
                <a:gd name="connsiteX20" fmla="*/ 7713 w 10007"/>
                <a:gd name="connsiteY20" fmla="*/ 4628 h 10026"/>
                <a:gd name="connsiteX21" fmla="*/ 8199 w 10007"/>
                <a:gd name="connsiteY21" fmla="*/ 3664 h 10026"/>
                <a:gd name="connsiteX22" fmla="*/ 8698 w 10007"/>
                <a:gd name="connsiteY22" fmla="*/ 4191 h 10026"/>
                <a:gd name="connsiteX23" fmla="*/ 9023 w 10007"/>
                <a:gd name="connsiteY23" fmla="*/ 3081 h 10026"/>
                <a:gd name="connsiteX24" fmla="*/ 9521 w 10007"/>
                <a:gd name="connsiteY24" fmla="*/ 2409 h 10026"/>
                <a:gd name="connsiteX25" fmla="*/ 10007 w 10007"/>
                <a:gd name="connsiteY25" fmla="*/ 0 h 10026"/>
                <a:gd name="connsiteX0" fmla="*/ 1320 w 10007"/>
                <a:gd name="connsiteY0" fmla="*/ 10026 h 10030"/>
                <a:gd name="connsiteX1" fmla="*/ 8 w 10007"/>
                <a:gd name="connsiteY1" fmla="*/ 10030 h 10030"/>
                <a:gd name="connsiteX2" fmla="*/ 0 w 10007"/>
                <a:gd name="connsiteY2" fmla="*/ 8379 h 10030"/>
                <a:gd name="connsiteX3" fmla="*/ 492 w 10007"/>
                <a:gd name="connsiteY3" fmla="*/ 8578 h 10030"/>
                <a:gd name="connsiteX4" fmla="*/ 989 w 10007"/>
                <a:gd name="connsiteY4" fmla="*/ 8819 h 10030"/>
                <a:gd name="connsiteX5" fmla="*/ 1315 w 10007"/>
                <a:gd name="connsiteY5" fmla="*/ 8002 h 10030"/>
                <a:gd name="connsiteX6" fmla="*/ 1638 w 10007"/>
                <a:gd name="connsiteY6" fmla="*/ 8819 h 10030"/>
                <a:gd name="connsiteX7" fmla="*/ 2300 w 10007"/>
                <a:gd name="connsiteY7" fmla="*/ 8002 h 10030"/>
                <a:gd name="connsiteX8" fmla="*/ 2625 w 10007"/>
                <a:gd name="connsiteY8" fmla="*/ 8141 h 10030"/>
                <a:gd name="connsiteX9" fmla="*/ 3123 w 10007"/>
                <a:gd name="connsiteY9" fmla="*/ 8432 h 10030"/>
                <a:gd name="connsiteX10" fmla="*/ 3609 w 10007"/>
                <a:gd name="connsiteY10" fmla="*/ 8527 h 10030"/>
                <a:gd name="connsiteX11" fmla="*/ 3934 w 10007"/>
                <a:gd name="connsiteY11" fmla="*/ 7228 h 10030"/>
                <a:gd name="connsiteX12" fmla="*/ 4269 w 10007"/>
                <a:gd name="connsiteY12" fmla="*/ 8096 h 10030"/>
                <a:gd name="connsiteX13" fmla="*/ 4757 w 10007"/>
                <a:gd name="connsiteY13" fmla="*/ 6505 h 10030"/>
                <a:gd name="connsiteX14" fmla="*/ 5256 w 10007"/>
                <a:gd name="connsiteY14" fmla="*/ 7760 h 10030"/>
                <a:gd name="connsiteX15" fmla="*/ 5581 w 10007"/>
                <a:gd name="connsiteY15" fmla="*/ 8242 h 10030"/>
                <a:gd name="connsiteX16" fmla="*/ 5904 w 10007"/>
                <a:gd name="connsiteY16" fmla="*/ 7519 h 10030"/>
                <a:gd name="connsiteX17" fmla="*/ 6241 w 10007"/>
                <a:gd name="connsiteY17" fmla="*/ 6936 h 10030"/>
                <a:gd name="connsiteX18" fmla="*/ 6565 w 10007"/>
                <a:gd name="connsiteY18" fmla="*/ 6213 h 10030"/>
                <a:gd name="connsiteX19" fmla="*/ 6890 w 10007"/>
                <a:gd name="connsiteY19" fmla="*/ 4819 h 10030"/>
                <a:gd name="connsiteX20" fmla="*/ 7713 w 10007"/>
                <a:gd name="connsiteY20" fmla="*/ 4628 h 10030"/>
                <a:gd name="connsiteX21" fmla="*/ 8199 w 10007"/>
                <a:gd name="connsiteY21" fmla="*/ 3664 h 10030"/>
                <a:gd name="connsiteX22" fmla="*/ 8698 w 10007"/>
                <a:gd name="connsiteY22" fmla="*/ 4191 h 10030"/>
                <a:gd name="connsiteX23" fmla="*/ 9023 w 10007"/>
                <a:gd name="connsiteY23" fmla="*/ 3081 h 10030"/>
                <a:gd name="connsiteX24" fmla="*/ 9521 w 10007"/>
                <a:gd name="connsiteY24" fmla="*/ 2409 h 10030"/>
                <a:gd name="connsiteX25" fmla="*/ 10007 w 10007"/>
                <a:gd name="connsiteY25" fmla="*/ 0 h 10030"/>
                <a:gd name="connsiteX0" fmla="*/ 1317 w 10004"/>
                <a:gd name="connsiteY0" fmla="*/ 10026 h 10030"/>
                <a:gd name="connsiteX1" fmla="*/ 5 w 10004"/>
                <a:gd name="connsiteY1" fmla="*/ 10030 h 10030"/>
                <a:gd name="connsiteX2" fmla="*/ 0 w 10004"/>
                <a:gd name="connsiteY2" fmla="*/ 8379 h 10030"/>
                <a:gd name="connsiteX3" fmla="*/ 489 w 10004"/>
                <a:gd name="connsiteY3" fmla="*/ 8578 h 10030"/>
                <a:gd name="connsiteX4" fmla="*/ 986 w 10004"/>
                <a:gd name="connsiteY4" fmla="*/ 8819 h 10030"/>
                <a:gd name="connsiteX5" fmla="*/ 1312 w 10004"/>
                <a:gd name="connsiteY5" fmla="*/ 8002 h 10030"/>
                <a:gd name="connsiteX6" fmla="*/ 1635 w 10004"/>
                <a:gd name="connsiteY6" fmla="*/ 8819 h 10030"/>
                <a:gd name="connsiteX7" fmla="*/ 2297 w 10004"/>
                <a:gd name="connsiteY7" fmla="*/ 8002 h 10030"/>
                <a:gd name="connsiteX8" fmla="*/ 2622 w 10004"/>
                <a:gd name="connsiteY8" fmla="*/ 8141 h 10030"/>
                <a:gd name="connsiteX9" fmla="*/ 3120 w 10004"/>
                <a:gd name="connsiteY9" fmla="*/ 8432 h 10030"/>
                <a:gd name="connsiteX10" fmla="*/ 3606 w 10004"/>
                <a:gd name="connsiteY10" fmla="*/ 8527 h 10030"/>
                <a:gd name="connsiteX11" fmla="*/ 3931 w 10004"/>
                <a:gd name="connsiteY11" fmla="*/ 7228 h 10030"/>
                <a:gd name="connsiteX12" fmla="*/ 4266 w 10004"/>
                <a:gd name="connsiteY12" fmla="*/ 8096 h 10030"/>
                <a:gd name="connsiteX13" fmla="*/ 4754 w 10004"/>
                <a:gd name="connsiteY13" fmla="*/ 6505 h 10030"/>
                <a:gd name="connsiteX14" fmla="*/ 5253 w 10004"/>
                <a:gd name="connsiteY14" fmla="*/ 7760 h 10030"/>
                <a:gd name="connsiteX15" fmla="*/ 5578 w 10004"/>
                <a:gd name="connsiteY15" fmla="*/ 8242 h 10030"/>
                <a:gd name="connsiteX16" fmla="*/ 5901 w 10004"/>
                <a:gd name="connsiteY16" fmla="*/ 7519 h 10030"/>
                <a:gd name="connsiteX17" fmla="*/ 6238 w 10004"/>
                <a:gd name="connsiteY17" fmla="*/ 6936 h 10030"/>
                <a:gd name="connsiteX18" fmla="*/ 6562 w 10004"/>
                <a:gd name="connsiteY18" fmla="*/ 6213 h 10030"/>
                <a:gd name="connsiteX19" fmla="*/ 6887 w 10004"/>
                <a:gd name="connsiteY19" fmla="*/ 4819 h 10030"/>
                <a:gd name="connsiteX20" fmla="*/ 7710 w 10004"/>
                <a:gd name="connsiteY20" fmla="*/ 4628 h 10030"/>
                <a:gd name="connsiteX21" fmla="*/ 8196 w 10004"/>
                <a:gd name="connsiteY21" fmla="*/ 3664 h 10030"/>
                <a:gd name="connsiteX22" fmla="*/ 8695 w 10004"/>
                <a:gd name="connsiteY22" fmla="*/ 4191 h 10030"/>
                <a:gd name="connsiteX23" fmla="*/ 9020 w 10004"/>
                <a:gd name="connsiteY23" fmla="*/ 3081 h 10030"/>
                <a:gd name="connsiteX24" fmla="*/ 9518 w 10004"/>
                <a:gd name="connsiteY24" fmla="*/ 2409 h 10030"/>
                <a:gd name="connsiteX25" fmla="*/ 10004 w 10004"/>
                <a:gd name="connsiteY25" fmla="*/ 0 h 10030"/>
                <a:gd name="connsiteX0" fmla="*/ 8333 w 10004"/>
                <a:gd name="connsiteY0" fmla="*/ 10026 h 10030"/>
                <a:gd name="connsiteX1" fmla="*/ 5 w 10004"/>
                <a:gd name="connsiteY1" fmla="*/ 10030 h 10030"/>
                <a:gd name="connsiteX2" fmla="*/ 0 w 10004"/>
                <a:gd name="connsiteY2" fmla="*/ 8379 h 10030"/>
                <a:gd name="connsiteX3" fmla="*/ 489 w 10004"/>
                <a:gd name="connsiteY3" fmla="*/ 8578 h 10030"/>
                <a:gd name="connsiteX4" fmla="*/ 986 w 10004"/>
                <a:gd name="connsiteY4" fmla="*/ 8819 h 10030"/>
                <a:gd name="connsiteX5" fmla="*/ 1312 w 10004"/>
                <a:gd name="connsiteY5" fmla="*/ 8002 h 10030"/>
                <a:gd name="connsiteX6" fmla="*/ 1635 w 10004"/>
                <a:gd name="connsiteY6" fmla="*/ 8819 h 10030"/>
                <a:gd name="connsiteX7" fmla="*/ 2297 w 10004"/>
                <a:gd name="connsiteY7" fmla="*/ 8002 h 10030"/>
                <a:gd name="connsiteX8" fmla="*/ 2622 w 10004"/>
                <a:gd name="connsiteY8" fmla="*/ 8141 h 10030"/>
                <a:gd name="connsiteX9" fmla="*/ 3120 w 10004"/>
                <a:gd name="connsiteY9" fmla="*/ 8432 h 10030"/>
                <a:gd name="connsiteX10" fmla="*/ 3606 w 10004"/>
                <a:gd name="connsiteY10" fmla="*/ 8527 h 10030"/>
                <a:gd name="connsiteX11" fmla="*/ 3931 w 10004"/>
                <a:gd name="connsiteY11" fmla="*/ 7228 h 10030"/>
                <a:gd name="connsiteX12" fmla="*/ 4266 w 10004"/>
                <a:gd name="connsiteY12" fmla="*/ 8096 h 10030"/>
                <a:gd name="connsiteX13" fmla="*/ 4754 w 10004"/>
                <a:gd name="connsiteY13" fmla="*/ 6505 h 10030"/>
                <a:gd name="connsiteX14" fmla="*/ 5253 w 10004"/>
                <a:gd name="connsiteY14" fmla="*/ 7760 h 10030"/>
                <a:gd name="connsiteX15" fmla="*/ 5578 w 10004"/>
                <a:gd name="connsiteY15" fmla="*/ 8242 h 10030"/>
                <a:gd name="connsiteX16" fmla="*/ 5901 w 10004"/>
                <a:gd name="connsiteY16" fmla="*/ 7519 h 10030"/>
                <a:gd name="connsiteX17" fmla="*/ 6238 w 10004"/>
                <a:gd name="connsiteY17" fmla="*/ 6936 h 10030"/>
                <a:gd name="connsiteX18" fmla="*/ 6562 w 10004"/>
                <a:gd name="connsiteY18" fmla="*/ 6213 h 10030"/>
                <a:gd name="connsiteX19" fmla="*/ 6887 w 10004"/>
                <a:gd name="connsiteY19" fmla="*/ 4819 h 10030"/>
                <a:gd name="connsiteX20" fmla="*/ 7710 w 10004"/>
                <a:gd name="connsiteY20" fmla="*/ 4628 h 10030"/>
                <a:gd name="connsiteX21" fmla="*/ 8196 w 10004"/>
                <a:gd name="connsiteY21" fmla="*/ 3664 h 10030"/>
                <a:gd name="connsiteX22" fmla="*/ 8695 w 10004"/>
                <a:gd name="connsiteY22" fmla="*/ 4191 h 10030"/>
                <a:gd name="connsiteX23" fmla="*/ 9020 w 10004"/>
                <a:gd name="connsiteY23" fmla="*/ 3081 h 10030"/>
                <a:gd name="connsiteX24" fmla="*/ 9518 w 10004"/>
                <a:gd name="connsiteY24" fmla="*/ 2409 h 10030"/>
                <a:gd name="connsiteX25" fmla="*/ 10004 w 10004"/>
                <a:gd name="connsiteY25" fmla="*/ 0 h 10030"/>
                <a:gd name="connsiteX0" fmla="*/ 10188 w 10188"/>
                <a:gd name="connsiteY0" fmla="*/ 10039 h 10039"/>
                <a:gd name="connsiteX1" fmla="*/ 5 w 10188"/>
                <a:gd name="connsiteY1" fmla="*/ 10030 h 10039"/>
                <a:gd name="connsiteX2" fmla="*/ 0 w 10188"/>
                <a:gd name="connsiteY2" fmla="*/ 8379 h 10039"/>
                <a:gd name="connsiteX3" fmla="*/ 489 w 10188"/>
                <a:gd name="connsiteY3" fmla="*/ 8578 h 10039"/>
                <a:gd name="connsiteX4" fmla="*/ 986 w 10188"/>
                <a:gd name="connsiteY4" fmla="*/ 8819 h 10039"/>
                <a:gd name="connsiteX5" fmla="*/ 1312 w 10188"/>
                <a:gd name="connsiteY5" fmla="*/ 8002 h 10039"/>
                <a:gd name="connsiteX6" fmla="*/ 1635 w 10188"/>
                <a:gd name="connsiteY6" fmla="*/ 8819 h 10039"/>
                <a:gd name="connsiteX7" fmla="*/ 2297 w 10188"/>
                <a:gd name="connsiteY7" fmla="*/ 8002 h 10039"/>
                <a:gd name="connsiteX8" fmla="*/ 2622 w 10188"/>
                <a:gd name="connsiteY8" fmla="*/ 8141 h 10039"/>
                <a:gd name="connsiteX9" fmla="*/ 3120 w 10188"/>
                <a:gd name="connsiteY9" fmla="*/ 8432 h 10039"/>
                <a:gd name="connsiteX10" fmla="*/ 3606 w 10188"/>
                <a:gd name="connsiteY10" fmla="*/ 8527 h 10039"/>
                <a:gd name="connsiteX11" fmla="*/ 3931 w 10188"/>
                <a:gd name="connsiteY11" fmla="*/ 7228 h 10039"/>
                <a:gd name="connsiteX12" fmla="*/ 4266 w 10188"/>
                <a:gd name="connsiteY12" fmla="*/ 8096 h 10039"/>
                <a:gd name="connsiteX13" fmla="*/ 4754 w 10188"/>
                <a:gd name="connsiteY13" fmla="*/ 6505 h 10039"/>
                <a:gd name="connsiteX14" fmla="*/ 5253 w 10188"/>
                <a:gd name="connsiteY14" fmla="*/ 7760 h 10039"/>
                <a:gd name="connsiteX15" fmla="*/ 5578 w 10188"/>
                <a:gd name="connsiteY15" fmla="*/ 8242 h 10039"/>
                <a:gd name="connsiteX16" fmla="*/ 5901 w 10188"/>
                <a:gd name="connsiteY16" fmla="*/ 7519 h 10039"/>
                <a:gd name="connsiteX17" fmla="*/ 6238 w 10188"/>
                <a:gd name="connsiteY17" fmla="*/ 6936 h 10039"/>
                <a:gd name="connsiteX18" fmla="*/ 6562 w 10188"/>
                <a:gd name="connsiteY18" fmla="*/ 6213 h 10039"/>
                <a:gd name="connsiteX19" fmla="*/ 6887 w 10188"/>
                <a:gd name="connsiteY19" fmla="*/ 4819 h 10039"/>
                <a:gd name="connsiteX20" fmla="*/ 7710 w 10188"/>
                <a:gd name="connsiteY20" fmla="*/ 4628 h 10039"/>
                <a:gd name="connsiteX21" fmla="*/ 8196 w 10188"/>
                <a:gd name="connsiteY21" fmla="*/ 3664 h 10039"/>
                <a:gd name="connsiteX22" fmla="*/ 8695 w 10188"/>
                <a:gd name="connsiteY22" fmla="*/ 4191 h 10039"/>
                <a:gd name="connsiteX23" fmla="*/ 9020 w 10188"/>
                <a:gd name="connsiteY23" fmla="*/ 3081 h 10039"/>
                <a:gd name="connsiteX24" fmla="*/ 9518 w 10188"/>
                <a:gd name="connsiteY24" fmla="*/ 2409 h 10039"/>
                <a:gd name="connsiteX25" fmla="*/ 10004 w 10188"/>
                <a:gd name="connsiteY25" fmla="*/ 0 h 10039"/>
                <a:gd name="connsiteX0" fmla="*/ 10188 w 10804"/>
                <a:gd name="connsiteY0" fmla="*/ 10039 h 10154"/>
                <a:gd name="connsiteX1" fmla="*/ 10007 w 10804"/>
                <a:gd name="connsiteY1" fmla="*/ 10036 h 10154"/>
                <a:gd name="connsiteX2" fmla="*/ 5 w 10804"/>
                <a:gd name="connsiteY2" fmla="*/ 10030 h 10154"/>
                <a:gd name="connsiteX3" fmla="*/ 0 w 10804"/>
                <a:gd name="connsiteY3" fmla="*/ 8379 h 10154"/>
                <a:gd name="connsiteX4" fmla="*/ 489 w 10804"/>
                <a:gd name="connsiteY4" fmla="*/ 8578 h 10154"/>
                <a:gd name="connsiteX5" fmla="*/ 986 w 10804"/>
                <a:gd name="connsiteY5" fmla="*/ 8819 h 10154"/>
                <a:gd name="connsiteX6" fmla="*/ 1312 w 10804"/>
                <a:gd name="connsiteY6" fmla="*/ 8002 h 10154"/>
                <a:gd name="connsiteX7" fmla="*/ 1635 w 10804"/>
                <a:gd name="connsiteY7" fmla="*/ 8819 h 10154"/>
                <a:gd name="connsiteX8" fmla="*/ 2297 w 10804"/>
                <a:gd name="connsiteY8" fmla="*/ 8002 h 10154"/>
                <a:gd name="connsiteX9" fmla="*/ 2622 w 10804"/>
                <a:gd name="connsiteY9" fmla="*/ 8141 h 10154"/>
                <a:gd name="connsiteX10" fmla="*/ 3120 w 10804"/>
                <a:gd name="connsiteY10" fmla="*/ 8432 h 10154"/>
                <a:gd name="connsiteX11" fmla="*/ 3606 w 10804"/>
                <a:gd name="connsiteY11" fmla="*/ 8527 h 10154"/>
                <a:gd name="connsiteX12" fmla="*/ 3931 w 10804"/>
                <a:gd name="connsiteY12" fmla="*/ 7228 h 10154"/>
                <a:gd name="connsiteX13" fmla="*/ 4266 w 10804"/>
                <a:gd name="connsiteY13" fmla="*/ 8096 h 10154"/>
                <a:gd name="connsiteX14" fmla="*/ 4754 w 10804"/>
                <a:gd name="connsiteY14" fmla="*/ 6505 h 10154"/>
                <a:gd name="connsiteX15" fmla="*/ 5253 w 10804"/>
                <a:gd name="connsiteY15" fmla="*/ 7760 h 10154"/>
                <a:gd name="connsiteX16" fmla="*/ 5578 w 10804"/>
                <a:gd name="connsiteY16" fmla="*/ 8242 h 10154"/>
                <a:gd name="connsiteX17" fmla="*/ 5901 w 10804"/>
                <a:gd name="connsiteY17" fmla="*/ 7519 h 10154"/>
                <a:gd name="connsiteX18" fmla="*/ 6238 w 10804"/>
                <a:gd name="connsiteY18" fmla="*/ 6936 h 10154"/>
                <a:gd name="connsiteX19" fmla="*/ 6562 w 10804"/>
                <a:gd name="connsiteY19" fmla="*/ 6213 h 10154"/>
                <a:gd name="connsiteX20" fmla="*/ 6887 w 10804"/>
                <a:gd name="connsiteY20" fmla="*/ 4819 h 10154"/>
                <a:gd name="connsiteX21" fmla="*/ 7710 w 10804"/>
                <a:gd name="connsiteY21" fmla="*/ 4628 h 10154"/>
                <a:gd name="connsiteX22" fmla="*/ 8196 w 10804"/>
                <a:gd name="connsiteY22" fmla="*/ 3664 h 10154"/>
                <a:gd name="connsiteX23" fmla="*/ 8695 w 10804"/>
                <a:gd name="connsiteY23" fmla="*/ 4191 h 10154"/>
                <a:gd name="connsiteX24" fmla="*/ 9020 w 10804"/>
                <a:gd name="connsiteY24" fmla="*/ 3081 h 10154"/>
                <a:gd name="connsiteX25" fmla="*/ 9518 w 10804"/>
                <a:gd name="connsiteY25" fmla="*/ 2409 h 10154"/>
                <a:gd name="connsiteX26" fmla="*/ 10004 w 10804"/>
                <a:gd name="connsiteY26" fmla="*/ 0 h 10154"/>
                <a:gd name="connsiteX0" fmla="*/ 10188 w 10804"/>
                <a:gd name="connsiteY0" fmla="*/ 10039 h 10157"/>
                <a:gd name="connsiteX1" fmla="*/ 10007 w 10804"/>
                <a:gd name="connsiteY1" fmla="*/ 10036 h 10157"/>
                <a:gd name="connsiteX2" fmla="*/ 5 w 10804"/>
                <a:gd name="connsiteY2" fmla="*/ 10030 h 10157"/>
                <a:gd name="connsiteX3" fmla="*/ 0 w 10804"/>
                <a:gd name="connsiteY3" fmla="*/ 8379 h 10157"/>
                <a:gd name="connsiteX4" fmla="*/ 489 w 10804"/>
                <a:gd name="connsiteY4" fmla="*/ 8578 h 10157"/>
                <a:gd name="connsiteX5" fmla="*/ 986 w 10804"/>
                <a:gd name="connsiteY5" fmla="*/ 8819 h 10157"/>
                <a:gd name="connsiteX6" fmla="*/ 1312 w 10804"/>
                <a:gd name="connsiteY6" fmla="*/ 8002 h 10157"/>
                <a:gd name="connsiteX7" fmla="*/ 1635 w 10804"/>
                <a:gd name="connsiteY7" fmla="*/ 8819 h 10157"/>
                <a:gd name="connsiteX8" fmla="*/ 2297 w 10804"/>
                <a:gd name="connsiteY8" fmla="*/ 8002 h 10157"/>
                <a:gd name="connsiteX9" fmla="*/ 2622 w 10804"/>
                <a:gd name="connsiteY9" fmla="*/ 8141 h 10157"/>
                <a:gd name="connsiteX10" fmla="*/ 3120 w 10804"/>
                <a:gd name="connsiteY10" fmla="*/ 8432 h 10157"/>
                <a:gd name="connsiteX11" fmla="*/ 3606 w 10804"/>
                <a:gd name="connsiteY11" fmla="*/ 8527 h 10157"/>
                <a:gd name="connsiteX12" fmla="*/ 3931 w 10804"/>
                <a:gd name="connsiteY12" fmla="*/ 7228 h 10157"/>
                <a:gd name="connsiteX13" fmla="*/ 4266 w 10804"/>
                <a:gd name="connsiteY13" fmla="*/ 8096 h 10157"/>
                <a:gd name="connsiteX14" fmla="*/ 4754 w 10804"/>
                <a:gd name="connsiteY14" fmla="*/ 6505 h 10157"/>
                <a:gd name="connsiteX15" fmla="*/ 5253 w 10804"/>
                <a:gd name="connsiteY15" fmla="*/ 7760 h 10157"/>
                <a:gd name="connsiteX16" fmla="*/ 5578 w 10804"/>
                <a:gd name="connsiteY16" fmla="*/ 8242 h 10157"/>
                <a:gd name="connsiteX17" fmla="*/ 5901 w 10804"/>
                <a:gd name="connsiteY17" fmla="*/ 7519 h 10157"/>
                <a:gd name="connsiteX18" fmla="*/ 6238 w 10804"/>
                <a:gd name="connsiteY18" fmla="*/ 6936 h 10157"/>
                <a:gd name="connsiteX19" fmla="*/ 6562 w 10804"/>
                <a:gd name="connsiteY19" fmla="*/ 6213 h 10157"/>
                <a:gd name="connsiteX20" fmla="*/ 6887 w 10804"/>
                <a:gd name="connsiteY20" fmla="*/ 4819 h 10157"/>
                <a:gd name="connsiteX21" fmla="*/ 7710 w 10804"/>
                <a:gd name="connsiteY21" fmla="*/ 4628 h 10157"/>
                <a:gd name="connsiteX22" fmla="*/ 8196 w 10804"/>
                <a:gd name="connsiteY22" fmla="*/ 3664 h 10157"/>
                <a:gd name="connsiteX23" fmla="*/ 8695 w 10804"/>
                <a:gd name="connsiteY23" fmla="*/ 4191 h 10157"/>
                <a:gd name="connsiteX24" fmla="*/ 9020 w 10804"/>
                <a:gd name="connsiteY24" fmla="*/ 3081 h 10157"/>
                <a:gd name="connsiteX25" fmla="*/ 9518 w 10804"/>
                <a:gd name="connsiteY25" fmla="*/ 2409 h 10157"/>
                <a:gd name="connsiteX26" fmla="*/ 10004 w 10804"/>
                <a:gd name="connsiteY26" fmla="*/ 0 h 10157"/>
                <a:gd name="connsiteX0" fmla="*/ 10188 w 10188"/>
                <a:gd name="connsiteY0" fmla="*/ 10039 h 10157"/>
                <a:gd name="connsiteX1" fmla="*/ 10007 w 10188"/>
                <a:gd name="connsiteY1" fmla="*/ 10036 h 10157"/>
                <a:gd name="connsiteX2" fmla="*/ 5 w 10188"/>
                <a:gd name="connsiteY2" fmla="*/ 10030 h 10157"/>
                <a:gd name="connsiteX3" fmla="*/ 0 w 10188"/>
                <a:gd name="connsiteY3" fmla="*/ 8379 h 10157"/>
                <a:gd name="connsiteX4" fmla="*/ 489 w 10188"/>
                <a:gd name="connsiteY4" fmla="*/ 8578 h 10157"/>
                <a:gd name="connsiteX5" fmla="*/ 986 w 10188"/>
                <a:gd name="connsiteY5" fmla="*/ 8819 h 10157"/>
                <a:gd name="connsiteX6" fmla="*/ 1312 w 10188"/>
                <a:gd name="connsiteY6" fmla="*/ 8002 h 10157"/>
                <a:gd name="connsiteX7" fmla="*/ 1635 w 10188"/>
                <a:gd name="connsiteY7" fmla="*/ 8819 h 10157"/>
                <a:gd name="connsiteX8" fmla="*/ 2297 w 10188"/>
                <a:gd name="connsiteY8" fmla="*/ 8002 h 10157"/>
                <a:gd name="connsiteX9" fmla="*/ 2622 w 10188"/>
                <a:gd name="connsiteY9" fmla="*/ 8141 h 10157"/>
                <a:gd name="connsiteX10" fmla="*/ 3120 w 10188"/>
                <a:gd name="connsiteY10" fmla="*/ 8432 h 10157"/>
                <a:gd name="connsiteX11" fmla="*/ 3606 w 10188"/>
                <a:gd name="connsiteY11" fmla="*/ 8527 h 10157"/>
                <a:gd name="connsiteX12" fmla="*/ 3931 w 10188"/>
                <a:gd name="connsiteY12" fmla="*/ 7228 h 10157"/>
                <a:gd name="connsiteX13" fmla="*/ 4266 w 10188"/>
                <a:gd name="connsiteY13" fmla="*/ 8096 h 10157"/>
                <a:gd name="connsiteX14" fmla="*/ 4754 w 10188"/>
                <a:gd name="connsiteY14" fmla="*/ 6505 h 10157"/>
                <a:gd name="connsiteX15" fmla="*/ 5253 w 10188"/>
                <a:gd name="connsiteY15" fmla="*/ 7760 h 10157"/>
                <a:gd name="connsiteX16" fmla="*/ 5578 w 10188"/>
                <a:gd name="connsiteY16" fmla="*/ 8242 h 10157"/>
                <a:gd name="connsiteX17" fmla="*/ 5901 w 10188"/>
                <a:gd name="connsiteY17" fmla="*/ 7519 h 10157"/>
                <a:gd name="connsiteX18" fmla="*/ 6238 w 10188"/>
                <a:gd name="connsiteY18" fmla="*/ 6936 h 10157"/>
                <a:gd name="connsiteX19" fmla="*/ 6562 w 10188"/>
                <a:gd name="connsiteY19" fmla="*/ 6213 h 10157"/>
                <a:gd name="connsiteX20" fmla="*/ 6887 w 10188"/>
                <a:gd name="connsiteY20" fmla="*/ 4819 h 10157"/>
                <a:gd name="connsiteX21" fmla="*/ 7710 w 10188"/>
                <a:gd name="connsiteY21" fmla="*/ 4628 h 10157"/>
                <a:gd name="connsiteX22" fmla="*/ 8196 w 10188"/>
                <a:gd name="connsiteY22" fmla="*/ 3664 h 10157"/>
                <a:gd name="connsiteX23" fmla="*/ 8695 w 10188"/>
                <a:gd name="connsiteY23" fmla="*/ 4191 h 10157"/>
                <a:gd name="connsiteX24" fmla="*/ 9020 w 10188"/>
                <a:gd name="connsiteY24" fmla="*/ 3081 h 10157"/>
                <a:gd name="connsiteX25" fmla="*/ 9518 w 10188"/>
                <a:gd name="connsiteY25" fmla="*/ 2409 h 10157"/>
                <a:gd name="connsiteX26" fmla="*/ 10004 w 10188"/>
                <a:gd name="connsiteY26" fmla="*/ 0 h 10157"/>
                <a:gd name="connsiteX0" fmla="*/ 10013 w 10013"/>
                <a:gd name="connsiteY0" fmla="*/ 8 h 10157"/>
                <a:gd name="connsiteX1" fmla="*/ 10007 w 10013"/>
                <a:gd name="connsiteY1" fmla="*/ 10036 h 10157"/>
                <a:gd name="connsiteX2" fmla="*/ 5 w 10013"/>
                <a:gd name="connsiteY2" fmla="*/ 10030 h 10157"/>
                <a:gd name="connsiteX3" fmla="*/ 0 w 10013"/>
                <a:gd name="connsiteY3" fmla="*/ 8379 h 10157"/>
                <a:gd name="connsiteX4" fmla="*/ 489 w 10013"/>
                <a:gd name="connsiteY4" fmla="*/ 8578 h 10157"/>
                <a:gd name="connsiteX5" fmla="*/ 986 w 10013"/>
                <a:gd name="connsiteY5" fmla="*/ 8819 h 10157"/>
                <a:gd name="connsiteX6" fmla="*/ 1312 w 10013"/>
                <a:gd name="connsiteY6" fmla="*/ 8002 h 10157"/>
                <a:gd name="connsiteX7" fmla="*/ 1635 w 10013"/>
                <a:gd name="connsiteY7" fmla="*/ 8819 h 10157"/>
                <a:gd name="connsiteX8" fmla="*/ 2297 w 10013"/>
                <a:gd name="connsiteY8" fmla="*/ 8002 h 10157"/>
                <a:gd name="connsiteX9" fmla="*/ 2622 w 10013"/>
                <a:gd name="connsiteY9" fmla="*/ 8141 h 10157"/>
                <a:gd name="connsiteX10" fmla="*/ 3120 w 10013"/>
                <a:gd name="connsiteY10" fmla="*/ 8432 h 10157"/>
                <a:gd name="connsiteX11" fmla="*/ 3606 w 10013"/>
                <a:gd name="connsiteY11" fmla="*/ 8527 h 10157"/>
                <a:gd name="connsiteX12" fmla="*/ 3931 w 10013"/>
                <a:gd name="connsiteY12" fmla="*/ 7228 h 10157"/>
                <a:gd name="connsiteX13" fmla="*/ 4266 w 10013"/>
                <a:gd name="connsiteY13" fmla="*/ 8096 h 10157"/>
                <a:gd name="connsiteX14" fmla="*/ 4754 w 10013"/>
                <a:gd name="connsiteY14" fmla="*/ 6505 h 10157"/>
                <a:gd name="connsiteX15" fmla="*/ 5253 w 10013"/>
                <a:gd name="connsiteY15" fmla="*/ 7760 h 10157"/>
                <a:gd name="connsiteX16" fmla="*/ 5578 w 10013"/>
                <a:gd name="connsiteY16" fmla="*/ 8242 h 10157"/>
                <a:gd name="connsiteX17" fmla="*/ 5901 w 10013"/>
                <a:gd name="connsiteY17" fmla="*/ 7519 h 10157"/>
                <a:gd name="connsiteX18" fmla="*/ 6238 w 10013"/>
                <a:gd name="connsiteY18" fmla="*/ 6936 h 10157"/>
                <a:gd name="connsiteX19" fmla="*/ 6562 w 10013"/>
                <a:gd name="connsiteY19" fmla="*/ 6213 h 10157"/>
                <a:gd name="connsiteX20" fmla="*/ 6887 w 10013"/>
                <a:gd name="connsiteY20" fmla="*/ 4819 h 10157"/>
                <a:gd name="connsiteX21" fmla="*/ 7710 w 10013"/>
                <a:gd name="connsiteY21" fmla="*/ 4628 h 10157"/>
                <a:gd name="connsiteX22" fmla="*/ 8196 w 10013"/>
                <a:gd name="connsiteY22" fmla="*/ 3664 h 10157"/>
                <a:gd name="connsiteX23" fmla="*/ 8695 w 10013"/>
                <a:gd name="connsiteY23" fmla="*/ 4191 h 10157"/>
                <a:gd name="connsiteX24" fmla="*/ 9020 w 10013"/>
                <a:gd name="connsiteY24" fmla="*/ 3081 h 10157"/>
                <a:gd name="connsiteX25" fmla="*/ 9518 w 10013"/>
                <a:gd name="connsiteY25" fmla="*/ 2409 h 10157"/>
                <a:gd name="connsiteX26" fmla="*/ 10004 w 10013"/>
                <a:gd name="connsiteY26" fmla="*/ 0 h 10157"/>
                <a:gd name="connsiteX0" fmla="*/ 10013 w 10013"/>
                <a:gd name="connsiteY0" fmla="*/ 8 h 10037"/>
                <a:gd name="connsiteX1" fmla="*/ 10007 w 10013"/>
                <a:gd name="connsiteY1" fmla="*/ 10036 h 10037"/>
                <a:gd name="connsiteX2" fmla="*/ 5 w 10013"/>
                <a:gd name="connsiteY2" fmla="*/ 10030 h 10037"/>
                <a:gd name="connsiteX3" fmla="*/ 0 w 10013"/>
                <a:gd name="connsiteY3" fmla="*/ 8379 h 10037"/>
                <a:gd name="connsiteX4" fmla="*/ 489 w 10013"/>
                <a:gd name="connsiteY4" fmla="*/ 8578 h 10037"/>
                <a:gd name="connsiteX5" fmla="*/ 986 w 10013"/>
                <a:gd name="connsiteY5" fmla="*/ 8819 h 10037"/>
                <a:gd name="connsiteX6" fmla="*/ 1312 w 10013"/>
                <a:gd name="connsiteY6" fmla="*/ 8002 h 10037"/>
                <a:gd name="connsiteX7" fmla="*/ 1635 w 10013"/>
                <a:gd name="connsiteY7" fmla="*/ 8819 h 10037"/>
                <a:gd name="connsiteX8" fmla="*/ 2297 w 10013"/>
                <a:gd name="connsiteY8" fmla="*/ 8002 h 10037"/>
                <a:gd name="connsiteX9" fmla="*/ 2622 w 10013"/>
                <a:gd name="connsiteY9" fmla="*/ 8141 h 10037"/>
                <a:gd name="connsiteX10" fmla="*/ 3120 w 10013"/>
                <a:gd name="connsiteY10" fmla="*/ 8432 h 10037"/>
                <a:gd name="connsiteX11" fmla="*/ 3606 w 10013"/>
                <a:gd name="connsiteY11" fmla="*/ 8527 h 10037"/>
                <a:gd name="connsiteX12" fmla="*/ 3931 w 10013"/>
                <a:gd name="connsiteY12" fmla="*/ 7228 h 10037"/>
                <a:gd name="connsiteX13" fmla="*/ 4266 w 10013"/>
                <a:gd name="connsiteY13" fmla="*/ 8096 h 10037"/>
                <a:gd name="connsiteX14" fmla="*/ 4754 w 10013"/>
                <a:gd name="connsiteY14" fmla="*/ 6505 h 10037"/>
                <a:gd name="connsiteX15" fmla="*/ 5253 w 10013"/>
                <a:gd name="connsiteY15" fmla="*/ 7760 h 10037"/>
                <a:gd name="connsiteX16" fmla="*/ 5578 w 10013"/>
                <a:gd name="connsiteY16" fmla="*/ 8242 h 10037"/>
                <a:gd name="connsiteX17" fmla="*/ 5901 w 10013"/>
                <a:gd name="connsiteY17" fmla="*/ 7519 h 10037"/>
                <a:gd name="connsiteX18" fmla="*/ 6238 w 10013"/>
                <a:gd name="connsiteY18" fmla="*/ 6936 h 10037"/>
                <a:gd name="connsiteX19" fmla="*/ 6562 w 10013"/>
                <a:gd name="connsiteY19" fmla="*/ 6213 h 10037"/>
                <a:gd name="connsiteX20" fmla="*/ 6887 w 10013"/>
                <a:gd name="connsiteY20" fmla="*/ 4819 h 10037"/>
                <a:gd name="connsiteX21" fmla="*/ 7710 w 10013"/>
                <a:gd name="connsiteY21" fmla="*/ 4628 h 10037"/>
                <a:gd name="connsiteX22" fmla="*/ 8196 w 10013"/>
                <a:gd name="connsiteY22" fmla="*/ 3664 h 10037"/>
                <a:gd name="connsiteX23" fmla="*/ 8695 w 10013"/>
                <a:gd name="connsiteY23" fmla="*/ 4191 h 10037"/>
                <a:gd name="connsiteX24" fmla="*/ 9020 w 10013"/>
                <a:gd name="connsiteY24" fmla="*/ 3081 h 10037"/>
                <a:gd name="connsiteX25" fmla="*/ 9518 w 10013"/>
                <a:gd name="connsiteY25" fmla="*/ 2409 h 10037"/>
                <a:gd name="connsiteX26" fmla="*/ 10004 w 10013"/>
                <a:gd name="connsiteY26" fmla="*/ 0 h 10037"/>
                <a:gd name="connsiteX0" fmla="*/ 10013 w 10013"/>
                <a:gd name="connsiteY0" fmla="*/ 8 h 10037"/>
                <a:gd name="connsiteX1" fmla="*/ 10007 w 10013"/>
                <a:gd name="connsiteY1" fmla="*/ 10036 h 10037"/>
                <a:gd name="connsiteX2" fmla="*/ 5 w 10013"/>
                <a:gd name="connsiteY2" fmla="*/ 10030 h 10037"/>
                <a:gd name="connsiteX3" fmla="*/ 0 w 10013"/>
                <a:gd name="connsiteY3" fmla="*/ 8379 h 10037"/>
                <a:gd name="connsiteX4" fmla="*/ 489 w 10013"/>
                <a:gd name="connsiteY4" fmla="*/ 8578 h 10037"/>
                <a:gd name="connsiteX5" fmla="*/ 986 w 10013"/>
                <a:gd name="connsiteY5" fmla="*/ 8819 h 10037"/>
                <a:gd name="connsiteX6" fmla="*/ 1312 w 10013"/>
                <a:gd name="connsiteY6" fmla="*/ 8002 h 10037"/>
                <a:gd name="connsiteX7" fmla="*/ 1635 w 10013"/>
                <a:gd name="connsiteY7" fmla="*/ 8819 h 10037"/>
                <a:gd name="connsiteX8" fmla="*/ 2297 w 10013"/>
                <a:gd name="connsiteY8" fmla="*/ 8002 h 10037"/>
                <a:gd name="connsiteX9" fmla="*/ 2622 w 10013"/>
                <a:gd name="connsiteY9" fmla="*/ 8141 h 10037"/>
                <a:gd name="connsiteX10" fmla="*/ 3120 w 10013"/>
                <a:gd name="connsiteY10" fmla="*/ 8432 h 10037"/>
                <a:gd name="connsiteX11" fmla="*/ 3606 w 10013"/>
                <a:gd name="connsiteY11" fmla="*/ 8527 h 10037"/>
                <a:gd name="connsiteX12" fmla="*/ 3931 w 10013"/>
                <a:gd name="connsiteY12" fmla="*/ 7228 h 10037"/>
                <a:gd name="connsiteX13" fmla="*/ 4266 w 10013"/>
                <a:gd name="connsiteY13" fmla="*/ 8096 h 10037"/>
                <a:gd name="connsiteX14" fmla="*/ 4754 w 10013"/>
                <a:gd name="connsiteY14" fmla="*/ 6505 h 10037"/>
                <a:gd name="connsiteX15" fmla="*/ 5253 w 10013"/>
                <a:gd name="connsiteY15" fmla="*/ 7760 h 10037"/>
                <a:gd name="connsiteX16" fmla="*/ 5578 w 10013"/>
                <a:gd name="connsiteY16" fmla="*/ 8242 h 10037"/>
                <a:gd name="connsiteX17" fmla="*/ 5901 w 10013"/>
                <a:gd name="connsiteY17" fmla="*/ 7519 h 10037"/>
                <a:gd name="connsiteX18" fmla="*/ 6238 w 10013"/>
                <a:gd name="connsiteY18" fmla="*/ 6936 h 10037"/>
                <a:gd name="connsiteX19" fmla="*/ 6562 w 10013"/>
                <a:gd name="connsiteY19" fmla="*/ 6213 h 10037"/>
                <a:gd name="connsiteX20" fmla="*/ 6887 w 10013"/>
                <a:gd name="connsiteY20" fmla="*/ 4819 h 10037"/>
                <a:gd name="connsiteX21" fmla="*/ 7710 w 10013"/>
                <a:gd name="connsiteY21" fmla="*/ 4628 h 10037"/>
                <a:gd name="connsiteX22" fmla="*/ 8196 w 10013"/>
                <a:gd name="connsiteY22" fmla="*/ 3664 h 10037"/>
                <a:gd name="connsiteX23" fmla="*/ 8695 w 10013"/>
                <a:gd name="connsiteY23" fmla="*/ 4191 h 10037"/>
                <a:gd name="connsiteX24" fmla="*/ 9020 w 10013"/>
                <a:gd name="connsiteY24" fmla="*/ 3081 h 10037"/>
                <a:gd name="connsiteX25" fmla="*/ 9518 w 10013"/>
                <a:gd name="connsiteY25" fmla="*/ 2409 h 10037"/>
                <a:gd name="connsiteX26" fmla="*/ 10004 w 10013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5898 w 10010"/>
                <a:gd name="connsiteY17" fmla="*/ 7519 h 10037"/>
                <a:gd name="connsiteX18" fmla="*/ 6235 w 10010"/>
                <a:gd name="connsiteY18" fmla="*/ 6936 h 10037"/>
                <a:gd name="connsiteX19" fmla="*/ 6559 w 10010"/>
                <a:gd name="connsiteY19" fmla="*/ 6213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235 w 10010"/>
                <a:gd name="connsiteY18" fmla="*/ 6936 h 10037"/>
                <a:gd name="connsiteX19" fmla="*/ 6559 w 10010"/>
                <a:gd name="connsiteY19" fmla="*/ 6213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559 w 10010"/>
                <a:gd name="connsiteY19" fmla="*/ 6213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802 w 10010"/>
                <a:gd name="connsiteY21" fmla="*/ 4746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802 w 10010"/>
                <a:gd name="connsiteY21" fmla="*/ 4746 h 10037"/>
                <a:gd name="connsiteX22" fmla="*/ 8205 w 10010"/>
                <a:gd name="connsiteY22" fmla="*/ 3812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634 w 10010"/>
                <a:gd name="connsiteY16" fmla="*/ 8301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802 w 10010"/>
                <a:gd name="connsiteY21" fmla="*/ 4746 h 10037"/>
                <a:gd name="connsiteX22" fmla="*/ 8205 w 10010"/>
                <a:gd name="connsiteY22" fmla="*/ 3812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10" h="10037">
                  <a:moveTo>
                    <a:pt x="10010" y="8"/>
                  </a:moveTo>
                  <a:cubicBezTo>
                    <a:pt x="9981" y="8"/>
                    <a:pt x="9995" y="10063"/>
                    <a:pt x="10004" y="10036"/>
                  </a:cubicBezTo>
                  <a:cubicBezTo>
                    <a:pt x="9998" y="10048"/>
                    <a:pt x="-1" y="9999"/>
                    <a:pt x="2" y="10030"/>
                  </a:cubicBezTo>
                  <a:cubicBezTo>
                    <a:pt x="4" y="10016"/>
                    <a:pt x="0" y="8383"/>
                    <a:pt x="0" y="8379"/>
                  </a:cubicBezTo>
                  <a:cubicBezTo>
                    <a:pt x="2" y="8387"/>
                    <a:pt x="322" y="8512"/>
                    <a:pt x="486" y="8578"/>
                  </a:cubicBezTo>
                  <a:lnTo>
                    <a:pt x="983" y="8819"/>
                  </a:lnTo>
                  <a:cubicBezTo>
                    <a:pt x="1092" y="8547"/>
                    <a:pt x="1200" y="8274"/>
                    <a:pt x="1309" y="8002"/>
                  </a:cubicBezTo>
                  <a:cubicBezTo>
                    <a:pt x="1417" y="8274"/>
                    <a:pt x="1524" y="8547"/>
                    <a:pt x="1632" y="8819"/>
                  </a:cubicBezTo>
                  <a:lnTo>
                    <a:pt x="2294" y="8002"/>
                  </a:lnTo>
                  <a:lnTo>
                    <a:pt x="2619" y="8141"/>
                  </a:lnTo>
                  <a:lnTo>
                    <a:pt x="3117" y="8432"/>
                  </a:lnTo>
                  <a:lnTo>
                    <a:pt x="3603" y="8527"/>
                  </a:lnTo>
                  <a:cubicBezTo>
                    <a:pt x="3711" y="8094"/>
                    <a:pt x="3820" y="7661"/>
                    <a:pt x="3928" y="7228"/>
                  </a:cubicBezTo>
                  <a:cubicBezTo>
                    <a:pt x="4040" y="7517"/>
                    <a:pt x="4151" y="7807"/>
                    <a:pt x="4263" y="8096"/>
                  </a:cubicBezTo>
                  <a:lnTo>
                    <a:pt x="4751" y="6505"/>
                  </a:lnTo>
                  <a:lnTo>
                    <a:pt x="5250" y="7760"/>
                  </a:lnTo>
                  <a:lnTo>
                    <a:pt x="5634" y="8301"/>
                  </a:lnTo>
                  <a:cubicBezTo>
                    <a:pt x="5742" y="8061"/>
                    <a:pt x="5932" y="7760"/>
                    <a:pt x="6040" y="7519"/>
                  </a:cubicBezTo>
                  <a:lnTo>
                    <a:pt x="6520" y="7025"/>
                  </a:lnTo>
                  <a:cubicBezTo>
                    <a:pt x="6533" y="6754"/>
                    <a:pt x="6926" y="6543"/>
                    <a:pt x="6939" y="6272"/>
                  </a:cubicBezTo>
                  <a:cubicBezTo>
                    <a:pt x="7047" y="5807"/>
                    <a:pt x="7227" y="5432"/>
                    <a:pt x="7335" y="4967"/>
                  </a:cubicBezTo>
                  <a:lnTo>
                    <a:pt x="7802" y="4746"/>
                  </a:lnTo>
                  <a:lnTo>
                    <a:pt x="8205" y="3812"/>
                  </a:lnTo>
                  <a:lnTo>
                    <a:pt x="8692" y="4191"/>
                  </a:lnTo>
                  <a:cubicBezTo>
                    <a:pt x="8800" y="3821"/>
                    <a:pt x="8909" y="3451"/>
                    <a:pt x="9017" y="3081"/>
                  </a:cubicBezTo>
                  <a:lnTo>
                    <a:pt x="9515" y="2409"/>
                  </a:lnTo>
                  <a:lnTo>
                    <a:pt x="10001" y="0"/>
                  </a:lnTo>
                </a:path>
              </a:pathLst>
            </a:custGeom>
            <a:solidFill>
              <a:srgbClr val="FFF7DE">
                <a:alpha val="65098"/>
              </a:srgbClr>
            </a:solidFill>
            <a:ln w="12700" cap="rnd">
              <a:solidFill>
                <a:srgbClr val="4472C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EE483243-801C-4BE2-A123-A626D37A2C7A}"/>
              </a:ext>
            </a:extLst>
          </p:cNvPr>
          <p:cNvSpPr txBox="1"/>
          <p:nvPr/>
        </p:nvSpPr>
        <p:spPr>
          <a:xfrm>
            <a:off x="4803819" y="662711"/>
            <a:ext cx="258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Adults 18+, Anglo Canada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731A52A-3483-4F89-9868-2FF3E1C548F5}"/>
              </a:ext>
            </a:extLst>
          </p:cNvPr>
          <p:cNvSpPr txBox="1"/>
          <p:nvPr/>
        </p:nvSpPr>
        <p:spPr>
          <a:xfrm>
            <a:off x="5554737" y="388951"/>
            <a:ext cx="10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PLAYOFFS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A101F80-66EA-4593-AD49-774DE05DC49C}"/>
              </a:ext>
            </a:extLst>
          </p:cNvPr>
          <p:cNvSpPr txBox="1"/>
          <p:nvPr/>
        </p:nvSpPr>
        <p:spPr>
          <a:xfrm>
            <a:off x="303635" y="4005108"/>
            <a:ext cx="567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AMA</a:t>
            </a:r>
          </a:p>
          <a:p>
            <a:pPr algn="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(000)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E8CF60A-F07E-4028-983A-A2B76674328F}"/>
              </a:ext>
            </a:extLst>
          </p:cNvPr>
          <p:cNvGrpSpPr/>
          <p:nvPr/>
        </p:nvGrpSpPr>
        <p:grpSpPr>
          <a:xfrm>
            <a:off x="3055458" y="4904233"/>
            <a:ext cx="1331440" cy="883772"/>
            <a:chOff x="3055458" y="4904233"/>
            <a:chExt cx="1331440" cy="883772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62C42ED-574E-43BB-8D10-0B71B030B147}"/>
                </a:ext>
              </a:extLst>
            </p:cNvPr>
            <p:cNvSpPr/>
            <p:nvPr/>
          </p:nvSpPr>
          <p:spPr>
            <a:xfrm>
              <a:off x="3055458" y="5538469"/>
              <a:ext cx="118672" cy="1186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8473714-3F55-4E31-8967-E2E0A9312758}"/>
                </a:ext>
              </a:extLst>
            </p:cNvPr>
            <p:cNvSpPr/>
            <p:nvPr/>
          </p:nvSpPr>
          <p:spPr>
            <a:xfrm>
              <a:off x="3402846" y="5597805"/>
              <a:ext cx="118672" cy="1186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5DE952C-172B-4AFE-979A-704768E88238}"/>
                </a:ext>
              </a:extLst>
            </p:cNvPr>
            <p:cNvSpPr/>
            <p:nvPr/>
          </p:nvSpPr>
          <p:spPr>
            <a:xfrm>
              <a:off x="3780714" y="5669333"/>
              <a:ext cx="118672" cy="1186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3ED38E2-95BD-4CE5-9587-DD714F05E86A}"/>
                </a:ext>
              </a:extLst>
            </p:cNvPr>
            <p:cNvSpPr/>
            <p:nvPr/>
          </p:nvSpPr>
          <p:spPr>
            <a:xfrm>
              <a:off x="4030566" y="5466541"/>
              <a:ext cx="118672" cy="1186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0EAD575C-E624-4B51-9CCB-04F1F196D11A}"/>
                </a:ext>
              </a:extLst>
            </p:cNvPr>
            <p:cNvSpPr/>
            <p:nvPr/>
          </p:nvSpPr>
          <p:spPr>
            <a:xfrm>
              <a:off x="4268226" y="5653893"/>
              <a:ext cx="118672" cy="1186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C4D72A3B-222F-4CDD-AFD5-3EA11C156276}"/>
                </a:ext>
              </a:extLst>
            </p:cNvPr>
            <p:cNvGrpSpPr/>
            <p:nvPr/>
          </p:nvGrpSpPr>
          <p:grpSpPr>
            <a:xfrm>
              <a:off x="3215511" y="4904233"/>
              <a:ext cx="1077129" cy="402290"/>
              <a:chOff x="2753297" y="1394494"/>
              <a:chExt cx="1077129" cy="402290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5F18A8AC-C380-4B2D-B5DA-E3E92F3676C1}"/>
                  </a:ext>
                </a:extLst>
              </p:cNvPr>
              <p:cNvSpPr/>
              <p:nvPr/>
            </p:nvSpPr>
            <p:spPr>
              <a:xfrm>
                <a:off x="2753297" y="1395527"/>
                <a:ext cx="1077129" cy="344073"/>
              </a:xfrm>
              <a:prstGeom prst="rect">
                <a:avLst/>
              </a:prstGeom>
              <a:solidFill>
                <a:srgbClr val="FFFF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D3C669F4-C4C5-4049-B2D4-99A9000AE99E}"/>
                  </a:ext>
                </a:extLst>
              </p:cNvPr>
              <p:cNvSpPr txBox="1"/>
              <p:nvPr/>
            </p:nvSpPr>
            <p:spPr>
              <a:xfrm>
                <a:off x="2829235" y="1394494"/>
                <a:ext cx="925253" cy="40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ORLANDO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Games 1-5</a:t>
                </a:r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D295629-C225-420A-89D5-C3EBFD3A77AB}"/>
              </a:ext>
            </a:extLst>
          </p:cNvPr>
          <p:cNvGrpSpPr/>
          <p:nvPr/>
        </p:nvGrpSpPr>
        <p:grpSpPr>
          <a:xfrm>
            <a:off x="4755906" y="4779602"/>
            <a:ext cx="1941376" cy="932003"/>
            <a:chOff x="4755906" y="4779602"/>
            <a:chExt cx="1941376" cy="932003"/>
          </a:xfrm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53EB22F4-F685-42C3-BD81-226CDA0AF069}"/>
                </a:ext>
              </a:extLst>
            </p:cNvPr>
            <p:cNvSpPr/>
            <p:nvPr/>
          </p:nvSpPr>
          <p:spPr>
            <a:xfrm>
              <a:off x="4755906" y="5452725"/>
              <a:ext cx="118672" cy="1186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38648FD3-2F2C-453F-9F34-E02F93A5B05F}"/>
                </a:ext>
              </a:extLst>
            </p:cNvPr>
            <p:cNvSpPr/>
            <p:nvPr/>
          </p:nvSpPr>
          <p:spPr>
            <a:xfrm>
              <a:off x="5011938" y="5489301"/>
              <a:ext cx="118672" cy="1186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F8DFB54C-984A-4DD8-8357-1AED5C476658}"/>
                </a:ext>
              </a:extLst>
            </p:cNvPr>
            <p:cNvSpPr/>
            <p:nvPr/>
          </p:nvSpPr>
          <p:spPr>
            <a:xfrm>
              <a:off x="5365506" y="5568549"/>
              <a:ext cx="118672" cy="1186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75EF31E1-71C6-4469-AAAC-9F130EBB19BF}"/>
                </a:ext>
              </a:extLst>
            </p:cNvPr>
            <p:cNvSpPr/>
            <p:nvPr/>
          </p:nvSpPr>
          <p:spPr>
            <a:xfrm>
              <a:off x="5731266" y="5592933"/>
              <a:ext cx="118672" cy="1186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2EBBF50-78D9-47A7-BCB4-C75601823E3D}"/>
                </a:ext>
              </a:extLst>
            </p:cNvPr>
            <p:cNvSpPr/>
            <p:nvPr/>
          </p:nvSpPr>
          <p:spPr>
            <a:xfrm>
              <a:off x="5975106" y="5239365"/>
              <a:ext cx="118672" cy="1186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ADCB9F3-4CC8-4D18-A6FF-B6D41CDFB237}"/>
                </a:ext>
              </a:extLst>
            </p:cNvPr>
            <p:cNvSpPr/>
            <p:nvPr/>
          </p:nvSpPr>
          <p:spPr>
            <a:xfrm>
              <a:off x="6218946" y="5446629"/>
              <a:ext cx="118672" cy="1186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D55D0CEC-4550-467D-885E-05F6C6DC6FC6}"/>
                </a:ext>
              </a:extLst>
            </p:cNvPr>
            <p:cNvSpPr/>
            <p:nvPr/>
          </p:nvSpPr>
          <p:spPr>
            <a:xfrm>
              <a:off x="6578610" y="5001621"/>
              <a:ext cx="118672" cy="1186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DF63A78-8F83-409E-8B70-213CA0B28093}"/>
                </a:ext>
              </a:extLst>
            </p:cNvPr>
            <p:cNvGrpSpPr/>
            <p:nvPr/>
          </p:nvGrpSpPr>
          <p:grpSpPr>
            <a:xfrm>
              <a:off x="5158166" y="4779602"/>
              <a:ext cx="1242648" cy="407353"/>
              <a:chOff x="2664240" y="1395527"/>
              <a:chExt cx="1242648" cy="407353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7E712A26-07D6-4D59-AFAF-79161B90CF34}"/>
                  </a:ext>
                </a:extLst>
              </p:cNvPr>
              <p:cNvSpPr/>
              <p:nvPr/>
            </p:nvSpPr>
            <p:spPr>
              <a:xfrm>
                <a:off x="2753297" y="1395527"/>
                <a:ext cx="1077129" cy="344073"/>
              </a:xfrm>
              <a:prstGeom prst="rect">
                <a:avLst/>
              </a:prstGeom>
              <a:solidFill>
                <a:srgbClr val="FFC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65C28E8C-5357-43D6-A14E-AD0EBC11C56B}"/>
                  </a:ext>
                </a:extLst>
              </p:cNvPr>
              <p:cNvSpPr txBox="1"/>
              <p:nvPr/>
            </p:nvSpPr>
            <p:spPr>
              <a:xfrm>
                <a:off x="2664240" y="1400590"/>
                <a:ext cx="1242648" cy="40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PHILADELPHIA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Games 1-7</a:t>
                </a:r>
              </a:p>
            </p:txBody>
          </p:sp>
        </p:grp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2555AC30-8515-4D3C-8D3F-FA03DD29DBEF}"/>
              </a:ext>
            </a:extLst>
          </p:cNvPr>
          <p:cNvGrpSpPr/>
          <p:nvPr/>
        </p:nvGrpSpPr>
        <p:grpSpPr>
          <a:xfrm>
            <a:off x="6938274" y="4092474"/>
            <a:ext cx="1656896" cy="1532771"/>
            <a:chOff x="6938274" y="4092474"/>
            <a:chExt cx="1656896" cy="1532771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DDE4FBC6-A153-4541-AE3E-82A4DE789857}"/>
                </a:ext>
              </a:extLst>
            </p:cNvPr>
            <p:cNvGrpSpPr/>
            <p:nvPr/>
          </p:nvGrpSpPr>
          <p:grpSpPr>
            <a:xfrm>
              <a:off x="7051347" y="4092474"/>
              <a:ext cx="1077129" cy="402290"/>
              <a:chOff x="7051347" y="4191534"/>
              <a:chExt cx="1077129" cy="402290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887FFC1-7CB6-47F9-85C5-DD51F85581F9}"/>
                  </a:ext>
                </a:extLst>
              </p:cNvPr>
              <p:cNvSpPr/>
              <p:nvPr/>
            </p:nvSpPr>
            <p:spPr>
              <a:xfrm>
                <a:off x="7051347" y="4196259"/>
                <a:ext cx="1077129" cy="344073"/>
              </a:xfrm>
              <a:prstGeom prst="rect">
                <a:avLst/>
              </a:prstGeom>
              <a:solidFill>
                <a:srgbClr val="FF822D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50F73DE5-3706-4C14-9EAE-08E5BA8DF7BB}"/>
                  </a:ext>
                </a:extLst>
              </p:cNvPr>
              <p:cNvSpPr txBox="1"/>
              <p:nvPr/>
            </p:nvSpPr>
            <p:spPr>
              <a:xfrm>
                <a:off x="7065184" y="4191534"/>
                <a:ext cx="1049454" cy="40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MILWALKEE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Games 1-6</a:t>
                </a:r>
              </a:p>
            </p:txBody>
          </p:sp>
        </p:grp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CF2F5607-EC3F-4F63-8E92-ACEFD7F517E2}"/>
                </a:ext>
              </a:extLst>
            </p:cNvPr>
            <p:cNvSpPr/>
            <p:nvPr/>
          </p:nvSpPr>
          <p:spPr>
            <a:xfrm>
              <a:off x="6938274" y="5355189"/>
              <a:ext cx="118672" cy="118672"/>
            </a:xfrm>
            <a:prstGeom prst="ellipse">
              <a:avLst/>
            </a:prstGeom>
            <a:solidFill>
              <a:srgbClr val="FF8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DFBBA508-F1BC-46C1-90FD-7AEEC0BA9DE5}"/>
                </a:ext>
              </a:extLst>
            </p:cNvPr>
            <p:cNvSpPr/>
            <p:nvPr/>
          </p:nvSpPr>
          <p:spPr>
            <a:xfrm>
              <a:off x="7212594" y="5506573"/>
              <a:ext cx="118672" cy="118672"/>
            </a:xfrm>
            <a:prstGeom prst="ellipse">
              <a:avLst/>
            </a:prstGeom>
            <a:solidFill>
              <a:srgbClr val="FF8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FBEC3BD8-8EFB-4C98-8DF2-E91FA6D17EBA}"/>
                </a:ext>
              </a:extLst>
            </p:cNvPr>
            <p:cNvSpPr/>
            <p:nvPr/>
          </p:nvSpPr>
          <p:spPr>
            <a:xfrm>
              <a:off x="7497074" y="5304389"/>
              <a:ext cx="118672" cy="118672"/>
            </a:xfrm>
            <a:prstGeom prst="ellipse">
              <a:avLst/>
            </a:prstGeom>
            <a:solidFill>
              <a:srgbClr val="FF8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D22ECD6-D5F2-4A21-945D-3383029D2212}"/>
                </a:ext>
              </a:extLst>
            </p:cNvPr>
            <p:cNvSpPr/>
            <p:nvPr/>
          </p:nvSpPr>
          <p:spPr>
            <a:xfrm>
              <a:off x="7848610" y="5149957"/>
              <a:ext cx="118672" cy="118672"/>
            </a:xfrm>
            <a:prstGeom prst="ellipse">
              <a:avLst/>
            </a:prstGeom>
            <a:solidFill>
              <a:srgbClr val="FF8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FFE08B5F-4C5D-4406-87C9-1105A301AFF6}"/>
                </a:ext>
              </a:extLst>
            </p:cNvPr>
            <p:cNvSpPr/>
            <p:nvPr/>
          </p:nvSpPr>
          <p:spPr>
            <a:xfrm>
              <a:off x="8147314" y="4965045"/>
              <a:ext cx="118672" cy="118672"/>
            </a:xfrm>
            <a:prstGeom prst="ellipse">
              <a:avLst/>
            </a:prstGeom>
            <a:solidFill>
              <a:srgbClr val="FF8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38C8F301-8CDA-42C4-9CDF-6F31D1D3E79A}"/>
                </a:ext>
              </a:extLst>
            </p:cNvPr>
            <p:cNvSpPr/>
            <p:nvPr/>
          </p:nvSpPr>
          <p:spPr>
            <a:xfrm>
              <a:off x="8476498" y="4534261"/>
              <a:ext cx="118672" cy="118672"/>
            </a:xfrm>
            <a:prstGeom prst="ellipse">
              <a:avLst/>
            </a:prstGeom>
            <a:solidFill>
              <a:srgbClr val="FF8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6CD442CE-0430-4CDF-8CD3-D9782D3BEDBD}"/>
              </a:ext>
            </a:extLst>
          </p:cNvPr>
          <p:cNvGrpSpPr/>
          <p:nvPr/>
        </p:nvGrpSpPr>
        <p:grpSpPr>
          <a:xfrm>
            <a:off x="8801618" y="3049377"/>
            <a:ext cx="1784912" cy="1528372"/>
            <a:chOff x="8801618" y="3049377"/>
            <a:chExt cx="1784912" cy="1528372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7A80CE6C-0D74-4A4A-8E50-AF2BF3EDC831}"/>
                </a:ext>
              </a:extLst>
            </p:cNvPr>
            <p:cNvGrpSpPr/>
            <p:nvPr/>
          </p:nvGrpSpPr>
          <p:grpSpPr>
            <a:xfrm>
              <a:off x="8903650" y="3119651"/>
              <a:ext cx="1212896" cy="402290"/>
              <a:chOff x="8133717" y="1733942"/>
              <a:chExt cx="1212896" cy="402290"/>
            </a:xfrm>
          </p:grpSpPr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ABE206A0-B865-4EBC-BF4C-A3E73C732350}"/>
                  </a:ext>
                </a:extLst>
              </p:cNvPr>
              <p:cNvSpPr/>
              <p:nvPr/>
            </p:nvSpPr>
            <p:spPr>
              <a:xfrm>
                <a:off x="8201601" y="1740570"/>
                <a:ext cx="1077129" cy="344073"/>
              </a:xfrm>
              <a:prstGeom prst="rect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2759B566-E4EF-4E84-A5EA-E849061B4BD5}"/>
                  </a:ext>
                </a:extLst>
              </p:cNvPr>
              <p:cNvSpPr txBox="1"/>
              <p:nvPr/>
            </p:nvSpPr>
            <p:spPr>
              <a:xfrm>
                <a:off x="8133717" y="1733942"/>
                <a:ext cx="1212896" cy="40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GS WARRIORS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Games 1-6</a:t>
                </a:r>
              </a:p>
            </p:txBody>
          </p:sp>
        </p:grp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FFE136C4-82D3-4E15-ADDB-60E85ABE17A2}"/>
                </a:ext>
              </a:extLst>
            </p:cNvPr>
            <p:cNvSpPr/>
            <p:nvPr/>
          </p:nvSpPr>
          <p:spPr>
            <a:xfrm>
              <a:off x="8801618" y="445907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98D83E1-CABD-44B2-B459-E19D0B00DD39}"/>
                </a:ext>
              </a:extLst>
            </p:cNvPr>
            <p:cNvSpPr/>
            <p:nvPr/>
          </p:nvSpPr>
          <p:spPr>
            <a:xfrm>
              <a:off x="9119118" y="417713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76081FB4-681A-4704-B61F-2D788B9126A2}"/>
                </a:ext>
              </a:extLst>
            </p:cNvPr>
            <p:cNvSpPr/>
            <p:nvPr/>
          </p:nvSpPr>
          <p:spPr>
            <a:xfrm>
              <a:off x="9484878" y="429905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5C6BA6D3-CD12-47D3-BE62-599FDCEFA14E}"/>
                </a:ext>
              </a:extLst>
            </p:cNvPr>
            <p:cNvSpPr/>
            <p:nvPr/>
          </p:nvSpPr>
          <p:spPr>
            <a:xfrm>
              <a:off x="9728718" y="398663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5FA3DA37-53D9-4FAE-884E-A2C864FE7B42}"/>
                </a:ext>
              </a:extLst>
            </p:cNvPr>
            <p:cNvSpPr/>
            <p:nvPr/>
          </p:nvSpPr>
          <p:spPr>
            <a:xfrm>
              <a:off x="10102098" y="375803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F3BE989A-44DD-4B84-9111-D5D3D4360E48}"/>
                </a:ext>
              </a:extLst>
            </p:cNvPr>
            <p:cNvSpPr/>
            <p:nvPr/>
          </p:nvSpPr>
          <p:spPr>
            <a:xfrm>
              <a:off x="10467858" y="304937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4623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40469 -0.078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3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7344 4.44444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4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roup 446">
            <a:extLst>
              <a:ext uri="{FF2B5EF4-FFF2-40B4-BE49-F238E27FC236}">
                <a16:creationId xmlns:a16="http://schemas.microsoft.com/office/drawing/2014/main" id="{79C27FB8-4B18-4C5D-97CC-3240A82D0830}"/>
              </a:ext>
            </a:extLst>
          </p:cNvPr>
          <p:cNvGrpSpPr/>
          <p:nvPr/>
        </p:nvGrpSpPr>
        <p:grpSpPr>
          <a:xfrm>
            <a:off x="5252853" y="2197626"/>
            <a:ext cx="4206801" cy="3958475"/>
            <a:chOff x="5252853" y="2197626"/>
            <a:chExt cx="4206801" cy="3958475"/>
          </a:xfrm>
        </p:grpSpPr>
        <p:grpSp>
          <p:nvGrpSpPr>
            <p:cNvPr id="449" name="Group 448">
              <a:extLst>
                <a:ext uri="{FF2B5EF4-FFF2-40B4-BE49-F238E27FC236}">
                  <a16:creationId xmlns:a16="http://schemas.microsoft.com/office/drawing/2014/main" id="{8B1EAA06-0947-4C4F-931E-8B5CF69E5930}"/>
                </a:ext>
              </a:extLst>
            </p:cNvPr>
            <p:cNvGrpSpPr/>
            <p:nvPr/>
          </p:nvGrpSpPr>
          <p:grpSpPr>
            <a:xfrm>
              <a:off x="5254562" y="3529166"/>
              <a:ext cx="824" cy="2116579"/>
              <a:chOff x="5254562" y="3529166"/>
              <a:chExt cx="824" cy="2116579"/>
            </a:xfrm>
          </p:grpSpPr>
          <p:cxnSp>
            <p:nvCxnSpPr>
              <p:cNvPr id="461" name="Straight Connector 460">
                <a:extLst>
                  <a:ext uri="{FF2B5EF4-FFF2-40B4-BE49-F238E27FC236}">
                    <a16:creationId xmlns:a16="http://schemas.microsoft.com/office/drawing/2014/main" id="{D68B3030-79FB-429E-9722-F9309B9122DF}"/>
                  </a:ext>
                </a:extLst>
              </p:cNvPr>
              <p:cNvCxnSpPr/>
              <p:nvPr/>
            </p:nvCxnSpPr>
            <p:spPr>
              <a:xfrm rot="16200000">
                <a:off x="5068967" y="3758207"/>
                <a:ext cx="37119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>
                <a:extLst>
                  <a:ext uri="{FF2B5EF4-FFF2-40B4-BE49-F238E27FC236}">
                    <a16:creationId xmlns:a16="http://schemas.microsoft.com/office/drawing/2014/main" id="{E423AEC0-6CE9-45F4-9B64-2AF0AA828AED}"/>
                  </a:ext>
                </a:extLst>
              </p:cNvPr>
              <p:cNvCxnSpPr/>
              <p:nvPr/>
            </p:nvCxnSpPr>
            <p:spPr>
              <a:xfrm rot="16200000">
                <a:off x="5070128" y="3714424"/>
                <a:ext cx="370516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>
                <a:extLst>
                  <a:ext uri="{FF2B5EF4-FFF2-40B4-BE49-F238E27FC236}">
                    <a16:creationId xmlns:a16="http://schemas.microsoft.com/office/drawing/2014/main" id="{0B45DC4C-7354-4FA0-B256-99AE9339214F}"/>
                  </a:ext>
                </a:extLst>
              </p:cNvPr>
              <p:cNvCxnSpPr/>
              <p:nvPr/>
            </p:nvCxnSpPr>
            <p:spPr>
              <a:xfrm rot="16200000">
                <a:off x="5068967" y="4583834"/>
                <a:ext cx="37119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>
                <a:extLst>
                  <a:ext uri="{FF2B5EF4-FFF2-40B4-BE49-F238E27FC236}">
                    <a16:creationId xmlns:a16="http://schemas.microsoft.com/office/drawing/2014/main" id="{A17673DD-F53D-456A-806A-C82D531DE6AD}"/>
                  </a:ext>
                </a:extLst>
              </p:cNvPr>
              <p:cNvCxnSpPr/>
              <p:nvPr/>
            </p:nvCxnSpPr>
            <p:spPr>
              <a:xfrm rot="16200000">
                <a:off x="5070128" y="4540051"/>
                <a:ext cx="370516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>
                <a:extLst>
                  <a:ext uri="{FF2B5EF4-FFF2-40B4-BE49-F238E27FC236}">
                    <a16:creationId xmlns:a16="http://schemas.microsoft.com/office/drawing/2014/main" id="{65C6B2A6-CEF1-4FF1-B11B-07D75C577975}"/>
                  </a:ext>
                </a:extLst>
              </p:cNvPr>
              <p:cNvCxnSpPr/>
              <p:nvPr/>
            </p:nvCxnSpPr>
            <p:spPr>
              <a:xfrm rot="16200000">
                <a:off x="5068967" y="5460150"/>
                <a:ext cx="37119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>
                <a:extLst>
                  <a:ext uri="{FF2B5EF4-FFF2-40B4-BE49-F238E27FC236}">
                    <a16:creationId xmlns:a16="http://schemas.microsoft.com/office/drawing/2014/main" id="{7966CDED-70DA-4B7E-91BD-9BAC7BFF6918}"/>
                  </a:ext>
                </a:extLst>
              </p:cNvPr>
              <p:cNvCxnSpPr/>
              <p:nvPr/>
            </p:nvCxnSpPr>
            <p:spPr>
              <a:xfrm rot="16200000">
                <a:off x="5070128" y="5416367"/>
                <a:ext cx="370516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F4E58E65-0FD7-4986-B955-75DD987E2FC6}"/>
                </a:ext>
              </a:extLst>
            </p:cNvPr>
            <p:cNvGrpSpPr/>
            <p:nvPr/>
          </p:nvGrpSpPr>
          <p:grpSpPr>
            <a:xfrm>
              <a:off x="9452430" y="3537748"/>
              <a:ext cx="824" cy="2107900"/>
              <a:chOff x="9452430" y="3537748"/>
              <a:chExt cx="824" cy="2107900"/>
            </a:xfrm>
          </p:grpSpPr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B9827378-555D-4499-8222-A06A012D89BC}"/>
                  </a:ext>
                </a:extLst>
              </p:cNvPr>
              <p:cNvCxnSpPr/>
              <p:nvPr/>
            </p:nvCxnSpPr>
            <p:spPr>
              <a:xfrm rot="16200000">
                <a:off x="9258252" y="3731926"/>
                <a:ext cx="388356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>
                <a:extLst>
                  <a:ext uri="{FF2B5EF4-FFF2-40B4-BE49-F238E27FC236}">
                    <a16:creationId xmlns:a16="http://schemas.microsoft.com/office/drawing/2014/main" id="{1422EB21-1286-4153-BC36-08D25D5E5F87}"/>
                  </a:ext>
                </a:extLst>
              </p:cNvPr>
              <p:cNvCxnSpPr/>
              <p:nvPr/>
            </p:nvCxnSpPr>
            <p:spPr>
              <a:xfrm rot="16200000">
                <a:off x="9259429" y="3736243"/>
                <a:ext cx="38765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A3C97D1A-785D-4996-A342-55ECF0F5AC61}"/>
                  </a:ext>
                </a:extLst>
              </p:cNvPr>
              <p:cNvCxnSpPr/>
              <p:nvPr/>
            </p:nvCxnSpPr>
            <p:spPr>
              <a:xfrm rot="16200000">
                <a:off x="9258252" y="4571284"/>
                <a:ext cx="388356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>
                <a:extLst>
                  <a:ext uri="{FF2B5EF4-FFF2-40B4-BE49-F238E27FC236}">
                    <a16:creationId xmlns:a16="http://schemas.microsoft.com/office/drawing/2014/main" id="{93D129B5-90B4-4AE2-A9F2-F182DC0D4E64}"/>
                  </a:ext>
                </a:extLst>
              </p:cNvPr>
              <p:cNvCxnSpPr/>
              <p:nvPr/>
            </p:nvCxnSpPr>
            <p:spPr>
              <a:xfrm rot="16200000">
                <a:off x="9259429" y="4575601"/>
                <a:ext cx="38765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594ABA92-941D-44FD-84DE-15E729399B22}"/>
                  </a:ext>
                </a:extLst>
              </p:cNvPr>
              <p:cNvCxnSpPr/>
              <p:nvPr/>
            </p:nvCxnSpPr>
            <p:spPr>
              <a:xfrm rot="16200000">
                <a:off x="9258252" y="5447506"/>
                <a:ext cx="388356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C2947A0B-D825-4A88-9784-407B9BBCA675}"/>
                  </a:ext>
                </a:extLst>
              </p:cNvPr>
              <p:cNvCxnSpPr/>
              <p:nvPr/>
            </p:nvCxnSpPr>
            <p:spPr>
              <a:xfrm rot="16200000">
                <a:off x="9259429" y="5451823"/>
                <a:ext cx="38765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5E181409-2657-406E-A2F5-4D5347C5F086}"/>
                </a:ext>
              </a:extLst>
            </p:cNvPr>
            <p:cNvGrpSpPr/>
            <p:nvPr/>
          </p:nvGrpSpPr>
          <p:grpSpPr>
            <a:xfrm>
              <a:off x="5252853" y="2197626"/>
              <a:ext cx="4206801" cy="3958475"/>
              <a:chOff x="7442200" y="1102807"/>
              <a:chExt cx="2692400" cy="5145593"/>
            </a:xfrm>
          </p:grpSpPr>
          <p:cxnSp>
            <p:nvCxnSpPr>
              <p:cNvPr id="452" name="Straight Connector 451">
                <a:extLst>
                  <a:ext uri="{FF2B5EF4-FFF2-40B4-BE49-F238E27FC236}">
                    <a16:creationId xmlns:a16="http://schemas.microsoft.com/office/drawing/2014/main" id="{60CBD449-FC57-4570-B154-CF56E437665E}"/>
                  </a:ext>
                </a:extLst>
              </p:cNvPr>
              <p:cNvCxnSpPr/>
              <p:nvPr/>
            </p:nvCxnSpPr>
            <p:spPr>
              <a:xfrm>
                <a:off x="7442200" y="1120532"/>
                <a:ext cx="0" cy="5127868"/>
              </a:xfrm>
              <a:prstGeom prst="line">
                <a:avLst/>
              </a:prstGeom>
              <a:ln>
                <a:solidFill>
                  <a:srgbClr val="B925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>
                <a:extLst>
                  <a:ext uri="{FF2B5EF4-FFF2-40B4-BE49-F238E27FC236}">
                    <a16:creationId xmlns:a16="http://schemas.microsoft.com/office/drawing/2014/main" id="{16BFF14F-CD52-47F0-A684-71D40F5AD96C}"/>
                  </a:ext>
                </a:extLst>
              </p:cNvPr>
              <p:cNvCxnSpPr/>
              <p:nvPr/>
            </p:nvCxnSpPr>
            <p:spPr>
              <a:xfrm>
                <a:off x="8788400" y="1102807"/>
                <a:ext cx="0" cy="51455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81B4C0D6-C748-4381-BEFF-6390BC4DD066}"/>
                  </a:ext>
                </a:extLst>
              </p:cNvPr>
              <p:cNvCxnSpPr/>
              <p:nvPr/>
            </p:nvCxnSpPr>
            <p:spPr>
              <a:xfrm>
                <a:off x="10134600" y="1102807"/>
                <a:ext cx="0" cy="5145593"/>
              </a:xfrm>
              <a:prstGeom prst="line">
                <a:avLst/>
              </a:prstGeom>
              <a:ln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3350203" y="1751584"/>
            <a:ext cx="3794308" cy="446042"/>
            <a:chOff x="3350203" y="1751584"/>
            <a:chExt cx="3794308" cy="446042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3350203" y="2197626"/>
              <a:ext cx="3794308" cy="0"/>
            </a:xfrm>
            <a:prstGeom prst="line">
              <a:avLst/>
            </a:prstGeom>
            <a:ln>
              <a:solidFill>
                <a:srgbClr val="B925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3641998" y="1751584"/>
              <a:ext cx="3313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French Adult 18+, Weekly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58610" y="1751584"/>
            <a:ext cx="3794308" cy="446042"/>
            <a:chOff x="7558610" y="1751584"/>
            <a:chExt cx="3794308" cy="446042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7558610" y="2197626"/>
              <a:ext cx="3794308" cy="0"/>
            </a:xfrm>
            <a:prstGeom prst="line">
              <a:avLst/>
            </a:prstGeom>
            <a:ln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7580105" y="1751584"/>
              <a:ext cx="35285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French Adult 18-34, Weekly</a:t>
              </a: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515156" y="3129566"/>
            <a:ext cx="273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Online Audio</a:t>
            </a:r>
            <a:endParaRPr lang="en-US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15155" y="3964559"/>
            <a:ext cx="273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Streamed Music</a:t>
            </a:r>
            <a:endParaRPr lang="en-US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15154" y="5651439"/>
            <a:ext cx="273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Radio Online</a:t>
            </a:r>
            <a:endParaRPr lang="en-US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15153" y="4807999"/>
            <a:ext cx="273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Podcasts</a:t>
            </a:r>
            <a:endParaRPr lang="en-US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57823" y="2211585"/>
            <a:ext cx="1896745" cy="963957"/>
            <a:chOff x="3357823" y="2211585"/>
            <a:chExt cx="1896745" cy="963957"/>
          </a:xfrm>
        </p:grpSpPr>
        <p:grpSp>
          <p:nvGrpSpPr>
            <p:cNvPr id="197" name="Group 196"/>
            <p:cNvGrpSpPr/>
            <p:nvPr/>
          </p:nvGrpSpPr>
          <p:grpSpPr>
            <a:xfrm>
              <a:off x="3357823" y="2881212"/>
              <a:ext cx="1896745" cy="294330"/>
              <a:chOff x="2515351" y="3439813"/>
              <a:chExt cx="4327487" cy="625447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 rot="16200000">
                <a:off x="6532068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6200000">
                <a:off x="6098829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>
                <a:off x="5665589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6200000">
                <a:off x="5232350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6200000">
                <a:off x="4798454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>
                <a:off x="3931975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16200000">
                <a:off x="3498736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6200000">
                <a:off x="3071059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6200000">
                <a:off x="2637820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H="1" flipV="1">
                <a:off x="4682345" y="3439813"/>
                <a:ext cx="2" cy="602543"/>
              </a:xfrm>
              <a:prstGeom prst="line">
                <a:avLst/>
              </a:prstGeom>
              <a:ln w="57150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/>
            <p:cNvSpPr txBox="1"/>
            <p:nvPr/>
          </p:nvSpPr>
          <p:spPr>
            <a:xfrm>
              <a:off x="3839833" y="2211585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Reach</a:t>
              </a:r>
              <a:endParaRPr lang="en-US" sz="16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55691" y="2211580"/>
            <a:ext cx="1896745" cy="957939"/>
            <a:chOff x="7555691" y="2211580"/>
            <a:chExt cx="1896745" cy="957939"/>
          </a:xfrm>
        </p:grpSpPr>
        <p:grpSp>
          <p:nvGrpSpPr>
            <p:cNvPr id="221" name="Group 220"/>
            <p:cNvGrpSpPr/>
            <p:nvPr/>
          </p:nvGrpSpPr>
          <p:grpSpPr>
            <a:xfrm>
              <a:off x="7555691" y="2833211"/>
              <a:ext cx="1896745" cy="336308"/>
              <a:chOff x="2515351" y="3439813"/>
              <a:chExt cx="4327487" cy="625447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16200000">
                <a:off x="6532068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6200000">
                <a:off x="6098829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6200000">
                <a:off x="5665589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>
                <a:off x="5232350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6200000">
                <a:off x="4798454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V="1">
                <a:off x="4675986" y="3443720"/>
                <a:ext cx="0" cy="617634"/>
              </a:xfrm>
              <a:prstGeom prst="line">
                <a:avLst/>
              </a:prstGeom>
              <a:ln w="57150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6200000">
                <a:off x="3931975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>
                <a:off x="3498736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>
                <a:off x="3071059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>
                <a:off x="2637820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" name="TextBox 149"/>
            <p:cNvSpPr txBox="1"/>
            <p:nvPr/>
          </p:nvSpPr>
          <p:spPr>
            <a:xfrm>
              <a:off x="8057552" y="2211580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Reach</a:t>
              </a:r>
              <a:endParaRPr lang="en-US" sz="16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8281972" y="2518317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50%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37610" y="2211585"/>
            <a:ext cx="1928733" cy="917982"/>
            <a:chOff x="5237610" y="2211585"/>
            <a:chExt cx="1928733" cy="917982"/>
          </a:xfrm>
        </p:grpSpPr>
        <p:grpSp>
          <p:nvGrpSpPr>
            <p:cNvPr id="209" name="Group 208"/>
            <p:cNvGrpSpPr/>
            <p:nvPr/>
          </p:nvGrpSpPr>
          <p:grpSpPr>
            <a:xfrm>
              <a:off x="5255386" y="2835771"/>
              <a:ext cx="1896745" cy="293796"/>
              <a:chOff x="2515351" y="3439813"/>
              <a:chExt cx="4327487" cy="625447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 rot="16200000">
                <a:off x="6532068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6200000">
                <a:off x="6098829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6200000">
                <a:off x="5665589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>
                <a:off x="5232350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6200000">
                <a:off x="4798454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V="1">
                <a:off x="4675986" y="3443263"/>
                <a:ext cx="0" cy="61809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6200000">
                <a:off x="3931975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6200000">
                <a:off x="3498736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>
                <a:off x="3071059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>
                <a:off x="2637820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extBox 148"/>
            <p:cNvSpPr txBox="1"/>
            <p:nvPr/>
          </p:nvSpPr>
          <p:spPr>
            <a:xfrm>
              <a:off x="5237610" y="2211585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Minutes/Capita</a:t>
              </a:r>
              <a:endParaRPr lang="en-US" sz="16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442629" y="2211580"/>
            <a:ext cx="1928733" cy="959889"/>
            <a:chOff x="9442629" y="2211580"/>
            <a:chExt cx="1928733" cy="959889"/>
          </a:xfrm>
        </p:grpSpPr>
        <p:grpSp>
          <p:nvGrpSpPr>
            <p:cNvPr id="233" name="Group 232"/>
            <p:cNvGrpSpPr/>
            <p:nvPr/>
          </p:nvGrpSpPr>
          <p:grpSpPr>
            <a:xfrm>
              <a:off x="9453254" y="2835771"/>
              <a:ext cx="1896745" cy="335698"/>
              <a:chOff x="2515351" y="3439810"/>
              <a:chExt cx="4327487" cy="625450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 rot="16200000">
                <a:off x="6532068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6200000">
                <a:off x="6098829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6200000">
                <a:off x="5665589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16200000">
                <a:off x="5232350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6200000">
                <a:off x="4798454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flipV="1">
                <a:off x="4675986" y="3439810"/>
                <a:ext cx="0" cy="621543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16200000">
                <a:off x="3931975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6200000">
                <a:off x="3498736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6200000">
                <a:off x="3071059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6200000">
                <a:off x="2637820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9442629" y="2211580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Minutes/Capita</a:t>
              </a:r>
              <a:endParaRPr lang="en-US" sz="16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2" name="Group 431"/>
          <p:cNvGrpSpPr/>
          <p:nvPr/>
        </p:nvGrpSpPr>
        <p:grpSpPr>
          <a:xfrm>
            <a:off x="7310170" y="3176003"/>
            <a:ext cx="2133533" cy="325164"/>
            <a:chOff x="7310170" y="3176003"/>
            <a:chExt cx="2133533" cy="325164"/>
          </a:xfrm>
        </p:grpSpPr>
        <p:sp>
          <p:nvSpPr>
            <p:cNvPr id="195" name="Rectangle 194"/>
            <p:cNvSpPr/>
            <p:nvPr/>
          </p:nvSpPr>
          <p:spPr>
            <a:xfrm>
              <a:off x="7719119" y="3176003"/>
              <a:ext cx="1724584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7310170" y="3201492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91%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9478704" y="3201492"/>
            <a:ext cx="2074499" cy="276999"/>
            <a:chOff x="9478704" y="3201492"/>
            <a:chExt cx="2074499" cy="276999"/>
          </a:xfrm>
        </p:grpSpPr>
        <p:sp>
          <p:nvSpPr>
            <p:cNvPr id="196" name="Rectangle 195"/>
            <p:cNvSpPr/>
            <p:nvPr/>
          </p:nvSpPr>
          <p:spPr>
            <a:xfrm>
              <a:off x="9478704" y="3252788"/>
              <a:ext cx="1596962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11113659" y="3201492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440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489985" y="3176003"/>
            <a:ext cx="1747437" cy="325164"/>
            <a:chOff x="3489985" y="3176003"/>
            <a:chExt cx="1747437" cy="325164"/>
          </a:xfrm>
        </p:grpSpPr>
        <p:sp>
          <p:nvSpPr>
            <p:cNvPr id="161" name="Rectangle 160"/>
            <p:cNvSpPr/>
            <p:nvPr/>
          </p:nvSpPr>
          <p:spPr>
            <a:xfrm>
              <a:off x="3978435" y="3176003"/>
              <a:ext cx="1258987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3489985" y="3200086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68%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5272423" y="3197647"/>
            <a:ext cx="1630969" cy="276999"/>
            <a:chOff x="5272423" y="3197647"/>
            <a:chExt cx="1630969" cy="276999"/>
          </a:xfrm>
        </p:grpSpPr>
        <p:sp>
          <p:nvSpPr>
            <p:cNvPr id="162" name="Rectangle 161"/>
            <p:cNvSpPr/>
            <p:nvPr/>
          </p:nvSpPr>
          <p:spPr>
            <a:xfrm>
              <a:off x="5272423" y="3252788"/>
              <a:ext cx="1207075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6463848" y="3197647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319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9" name="Group 428"/>
          <p:cNvGrpSpPr/>
          <p:nvPr/>
        </p:nvGrpSpPr>
        <p:grpSpPr>
          <a:xfrm>
            <a:off x="3702643" y="4016440"/>
            <a:ext cx="1534780" cy="325164"/>
            <a:chOff x="3702643" y="4016440"/>
            <a:chExt cx="1534780" cy="325164"/>
          </a:xfrm>
        </p:grpSpPr>
        <p:sp>
          <p:nvSpPr>
            <p:cNvPr id="258" name="Rectangle 257"/>
            <p:cNvSpPr/>
            <p:nvPr/>
          </p:nvSpPr>
          <p:spPr>
            <a:xfrm>
              <a:off x="4113422" y="4016440"/>
              <a:ext cx="1124001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3702643" y="4040523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60%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5272425" y="4040523"/>
            <a:ext cx="1175589" cy="276999"/>
            <a:chOff x="5272425" y="4040523"/>
            <a:chExt cx="1175589" cy="276999"/>
          </a:xfrm>
        </p:grpSpPr>
        <p:sp>
          <p:nvSpPr>
            <p:cNvPr id="259" name="Rectangle 258"/>
            <p:cNvSpPr/>
            <p:nvPr/>
          </p:nvSpPr>
          <p:spPr>
            <a:xfrm>
              <a:off x="5272425" y="4093225"/>
              <a:ext cx="747492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008470" y="4040523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201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7398085" y="4016440"/>
            <a:ext cx="2045618" cy="325164"/>
            <a:chOff x="7398085" y="4016440"/>
            <a:chExt cx="2045618" cy="325164"/>
          </a:xfrm>
        </p:grpSpPr>
        <p:sp>
          <p:nvSpPr>
            <p:cNvPr id="260" name="Rectangle 259"/>
            <p:cNvSpPr/>
            <p:nvPr/>
          </p:nvSpPr>
          <p:spPr>
            <a:xfrm>
              <a:off x="7791762" y="4016440"/>
              <a:ext cx="1651941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7398085" y="4040523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87%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9478705" y="4040523"/>
            <a:ext cx="1648591" cy="276999"/>
            <a:chOff x="9478705" y="4040523"/>
            <a:chExt cx="1648591" cy="276999"/>
          </a:xfrm>
        </p:grpSpPr>
        <p:sp>
          <p:nvSpPr>
            <p:cNvPr id="261" name="Rectangle 260"/>
            <p:cNvSpPr/>
            <p:nvPr/>
          </p:nvSpPr>
          <p:spPr>
            <a:xfrm>
              <a:off x="9478705" y="4093225"/>
              <a:ext cx="1062401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0687752" y="4040523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286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8516514" y="4856877"/>
            <a:ext cx="927189" cy="325164"/>
            <a:chOff x="8516514" y="4856877"/>
            <a:chExt cx="927189" cy="325164"/>
          </a:xfrm>
        </p:grpSpPr>
        <p:sp>
          <p:nvSpPr>
            <p:cNvPr id="264" name="Rectangle 263"/>
            <p:cNvSpPr/>
            <p:nvPr/>
          </p:nvSpPr>
          <p:spPr>
            <a:xfrm>
              <a:off x="8915006" y="4856877"/>
              <a:ext cx="528697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8516514" y="4880959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28%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9478705" y="4880960"/>
            <a:ext cx="798480" cy="276999"/>
            <a:chOff x="9478705" y="4880960"/>
            <a:chExt cx="798480" cy="276999"/>
          </a:xfrm>
        </p:grpSpPr>
        <p:sp>
          <p:nvSpPr>
            <p:cNvPr id="265" name="Rectangle 264"/>
            <p:cNvSpPr/>
            <p:nvPr/>
          </p:nvSpPr>
          <p:spPr>
            <a:xfrm>
              <a:off x="9478705" y="4933662"/>
              <a:ext cx="403274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9837641" y="488096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112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8648521" y="5697314"/>
            <a:ext cx="795182" cy="325164"/>
            <a:chOff x="8648521" y="5697314"/>
            <a:chExt cx="795182" cy="325164"/>
          </a:xfrm>
        </p:grpSpPr>
        <p:sp>
          <p:nvSpPr>
            <p:cNvPr id="268" name="Rectangle 267"/>
            <p:cNvSpPr/>
            <p:nvPr/>
          </p:nvSpPr>
          <p:spPr>
            <a:xfrm>
              <a:off x="9070329" y="5697314"/>
              <a:ext cx="373374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8648521" y="5721397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20%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9478704" y="5721397"/>
            <a:ext cx="460069" cy="276999"/>
            <a:chOff x="9478704" y="5721397"/>
            <a:chExt cx="460069" cy="276999"/>
          </a:xfrm>
        </p:grpSpPr>
        <p:sp>
          <p:nvSpPr>
            <p:cNvPr id="269" name="Rectangle 268"/>
            <p:cNvSpPr/>
            <p:nvPr/>
          </p:nvSpPr>
          <p:spPr>
            <a:xfrm>
              <a:off x="9478704" y="5774099"/>
              <a:ext cx="130246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9584189" y="572139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41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4571127" y="4856877"/>
            <a:ext cx="666295" cy="325164"/>
            <a:chOff x="4571127" y="4856877"/>
            <a:chExt cx="666295" cy="325164"/>
          </a:xfrm>
        </p:grpSpPr>
        <p:sp>
          <p:nvSpPr>
            <p:cNvPr id="262" name="Rectangle 261"/>
            <p:cNvSpPr/>
            <p:nvPr/>
          </p:nvSpPr>
          <p:spPr>
            <a:xfrm>
              <a:off x="5011219" y="4856877"/>
              <a:ext cx="226203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4571127" y="4880960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12%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432850" y="5697314"/>
            <a:ext cx="804573" cy="325164"/>
            <a:chOff x="4432850" y="5697314"/>
            <a:chExt cx="804573" cy="325164"/>
          </a:xfrm>
        </p:grpSpPr>
        <p:sp>
          <p:nvSpPr>
            <p:cNvPr id="266" name="Rectangle 265"/>
            <p:cNvSpPr/>
            <p:nvPr/>
          </p:nvSpPr>
          <p:spPr>
            <a:xfrm>
              <a:off x="4857565" y="5697314"/>
              <a:ext cx="379858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4432850" y="5721397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21%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5272424" y="4880960"/>
            <a:ext cx="471365" cy="276999"/>
            <a:chOff x="5272424" y="4880960"/>
            <a:chExt cx="471365" cy="276999"/>
          </a:xfrm>
        </p:grpSpPr>
        <p:sp>
          <p:nvSpPr>
            <p:cNvPr id="263" name="Rectangle 262"/>
            <p:cNvSpPr/>
            <p:nvPr/>
          </p:nvSpPr>
          <p:spPr>
            <a:xfrm>
              <a:off x="5272424" y="4933662"/>
              <a:ext cx="142991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5389205" y="488096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40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5272425" y="5721397"/>
            <a:ext cx="587151" cy="276999"/>
            <a:chOff x="5272425" y="5721397"/>
            <a:chExt cx="587151" cy="276999"/>
          </a:xfrm>
        </p:grpSpPr>
        <p:sp>
          <p:nvSpPr>
            <p:cNvPr id="267" name="Rectangle 266"/>
            <p:cNvSpPr/>
            <p:nvPr/>
          </p:nvSpPr>
          <p:spPr>
            <a:xfrm>
              <a:off x="5272425" y="5774099"/>
              <a:ext cx="280739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5504992" y="572139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78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44" name="TextBox 443"/>
          <p:cNvSpPr txBox="1"/>
          <p:nvPr/>
        </p:nvSpPr>
        <p:spPr>
          <a:xfrm>
            <a:off x="1614668" y="431503"/>
            <a:ext cx="8962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Audio reach and time grew this year.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3325470E-9888-41D9-A1C7-60FB59EAE923}"/>
              </a:ext>
            </a:extLst>
          </p:cNvPr>
          <p:cNvSpPr/>
          <p:nvPr/>
        </p:nvSpPr>
        <p:spPr>
          <a:xfrm>
            <a:off x="8122920" y="6459536"/>
            <a:ext cx="3998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7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CA" sz="7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MTM </a:t>
            </a:r>
            <a:r>
              <a:rPr lang="en-CA" sz="7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MpC</a:t>
            </a:r>
            <a:r>
              <a:rPr lang="en-CA" sz="7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reduced by 25%.</a:t>
            </a: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131B0537-3039-4DEE-AAE4-9E6C4BB965AD}"/>
              </a:ext>
            </a:extLst>
          </p:cNvPr>
          <p:cNvSpPr/>
          <p:nvPr/>
        </p:nvSpPr>
        <p:spPr>
          <a:xfrm>
            <a:off x="70156" y="6475955"/>
            <a:ext cx="373887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7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CA" sz="7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Canadian Podcast Listener 2019, Audience Insights Inc., Ulster Media (May/June/July 2019)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B38E2035-B7B8-4001-A192-2EE2BD9C5156}"/>
              </a:ext>
            </a:extLst>
          </p:cNvPr>
          <p:cNvSpPr/>
          <p:nvPr/>
        </p:nvSpPr>
        <p:spPr>
          <a:xfrm>
            <a:off x="4063999" y="6446189"/>
            <a:ext cx="3915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7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CA" sz="7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Numeris PPM Radio Streaming Report, August 2019, 12+, 6 market average share of total radio tuning = 7% of 878 </a:t>
            </a:r>
            <a:r>
              <a:rPr lang="en-CA" sz="7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mpc</a:t>
            </a:r>
            <a:r>
              <a:rPr lang="en-CA" sz="7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= 60 </a:t>
            </a:r>
            <a:r>
              <a:rPr lang="en-CA" sz="7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mpc</a:t>
            </a:r>
            <a:r>
              <a:rPr lang="en-CA" sz="7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Reach </a:t>
            </a:r>
            <a:r>
              <a:rPr lang="en-CA" sz="7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est’d</a:t>
            </a:r>
            <a:r>
              <a:rPr lang="en-CA" sz="7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at 20% based upon the time spent level.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EDA74D09-5D05-4A05-AFBB-4C3F71FEA17D}"/>
              </a:ext>
            </a:extLst>
          </p:cNvPr>
          <p:cNvGrpSpPr/>
          <p:nvPr/>
        </p:nvGrpSpPr>
        <p:grpSpPr>
          <a:xfrm>
            <a:off x="3942103" y="6434669"/>
            <a:ext cx="3977661" cy="282628"/>
            <a:chOff x="9754274" y="6434669"/>
            <a:chExt cx="496167" cy="282628"/>
          </a:xfrm>
        </p:grpSpPr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C5F68E4E-5D54-44A5-AD43-C8C4DD8AF37B}"/>
                </a:ext>
              </a:extLst>
            </p:cNvPr>
            <p:cNvCxnSpPr/>
            <p:nvPr/>
          </p:nvCxnSpPr>
          <p:spPr>
            <a:xfrm>
              <a:off x="9754274" y="6434669"/>
              <a:ext cx="0" cy="282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8E293F45-58E4-45F5-AC6B-189880804C90}"/>
                </a:ext>
              </a:extLst>
            </p:cNvPr>
            <p:cNvCxnSpPr/>
            <p:nvPr/>
          </p:nvCxnSpPr>
          <p:spPr>
            <a:xfrm>
              <a:off x="10250441" y="6434669"/>
              <a:ext cx="0" cy="282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54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6" grpId="0"/>
      <p:bldP spid="157" grpId="0"/>
      <p:bldP spid="15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82328" y="3967783"/>
            <a:ext cx="3746075" cy="1992832"/>
            <a:chOff x="6428485" y="3693172"/>
            <a:chExt cx="3399918" cy="1992832"/>
          </a:xfrm>
        </p:grpSpPr>
        <p:sp>
          <p:nvSpPr>
            <p:cNvPr id="179" name="Rectangle 178"/>
            <p:cNvSpPr/>
            <p:nvPr/>
          </p:nvSpPr>
          <p:spPr>
            <a:xfrm>
              <a:off x="6428485" y="3693172"/>
              <a:ext cx="3399918" cy="199283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311437" y="5294042"/>
              <a:ext cx="164866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MTM Spring 2019, comScore, PHD Estimates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8241084" y="5023729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68%     319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6164904" y="5023729"/>
            <a:ext cx="1860630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Total Online Audio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729436" y="4073133"/>
            <a:ext cx="2517268" cy="95410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French Adults 18+ </a:t>
            </a:r>
          </a:p>
          <a:p>
            <a:pPr algn="ctr"/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aseline="30000" dirty="0">
                <a:solidFill>
                  <a:srgbClr val="548235"/>
                </a:solidFill>
                <a:latin typeface="Century Gothic" panose="020B0502020202020204" pitchFamily="34" charset="0"/>
              </a:rPr>
              <a:t> 1 </a:t>
            </a: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548235"/>
                </a:solidFill>
                <a:latin typeface="Century Gothic" panose="020B0502020202020204" pitchFamily="34" charset="0"/>
              </a:rPr>
              <a:t>ONLINE AUDIO</a:t>
            </a: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67" y="3400219"/>
            <a:ext cx="348317" cy="40804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72" y="4987842"/>
            <a:ext cx="348317" cy="408040"/>
          </a:xfrm>
          <a:prstGeom prst="rect">
            <a:avLst/>
          </a:prstGeom>
        </p:spPr>
      </p:pic>
      <p:grpSp>
        <p:nvGrpSpPr>
          <p:cNvPr id="184" name="Group 183"/>
          <p:cNvGrpSpPr/>
          <p:nvPr/>
        </p:nvGrpSpPr>
        <p:grpSpPr>
          <a:xfrm>
            <a:off x="1882156" y="3212583"/>
            <a:ext cx="3555817" cy="338554"/>
            <a:chOff x="6098166" y="623454"/>
            <a:chExt cx="3474217" cy="338554"/>
          </a:xfrm>
        </p:grpSpPr>
        <p:sp>
          <p:nvSpPr>
            <p:cNvPr id="185" name="TextBox 184"/>
            <p:cNvSpPr txBox="1"/>
            <p:nvPr/>
          </p:nvSpPr>
          <p:spPr>
            <a:xfrm>
              <a:off x="6784848" y="623454"/>
              <a:ext cx="278753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ourier New" pitchFamily="49" charset="0"/>
                </a:rPr>
                <a:t>Developing quickly.</a:t>
              </a:r>
            </a:p>
          </p:txBody>
        </p:sp>
        <p:cxnSp>
          <p:nvCxnSpPr>
            <p:cNvPr id="186" name="Straight Connector 185"/>
            <p:cNvCxnSpPr>
              <a:stCxn id="185" idx="1"/>
            </p:cNvCxnSpPr>
            <p:nvPr/>
          </p:nvCxnSpPr>
          <p:spPr>
            <a:xfrm flipH="1">
              <a:off x="6098166" y="792731"/>
              <a:ext cx="686682" cy="126694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Arrow: Right 114"/>
          <p:cNvSpPr/>
          <p:nvPr/>
        </p:nvSpPr>
        <p:spPr>
          <a:xfrm rot="10800000">
            <a:off x="1969950" y="3490016"/>
            <a:ext cx="382356" cy="214086"/>
          </a:xfrm>
          <a:prstGeom prst="rightArrow">
            <a:avLst/>
          </a:prstGeom>
          <a:solidFill>
            <a:srgbClr val="54823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A820CCA-C57C-46A8-A9AB-F3D5FA872567}"/>
              </a:ext>
            </a:extLst>
          </p:cNvPr>
          <p:cNvGrpSpPr/>
          <p:nvPr/>
        </p:nvGrpSpPr>
        <p:grpSpPr>
          <a:xfrm>
            <a:off x="10151222" y="4185364"/>
            <a:ext cx="1482883" cy="2026240"/>
            <a:chOff x="10151222" y="4185364"/>
            <a:chExt cx="1482883" cy="202624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F17269E-39C0-4179-B247-505E0475965C}"/>
                </a:ext>
              </a:extLst>
            </p:cNvPr>
            <p:cNvSpPr/>
            <p:nvPr/>
          </p:nvSpPr>
          <p:spPr>
            <a:xfrm>
              <a:off x="10151222" y="4185364"/>
              <a:ext cx="1482880" cy="2026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42D863A-7EDC-46AC-9154-31E125F41CB5}"/>
                </a:ext>
              </a:extLst>
            </p:cNvPr>
            <p:cNvSpPr txBox="1"/>
            <p:nvPr/>
          </p:nvSpPr>
          <p:spPr>
            <a:xfrm>
              <a:off x="10437930" y="4264577"/>
              <a:ext cx="1196175" cy="186204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TV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Radio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Newspaper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Magazine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Internet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OOH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B3A3FA83-6241-4975-A5E3-7AC43CEF2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66" t="12493" r="7490" b="24160"/>
            <a:stretch/>
          </p:blipFill>
          <p:spPr>
            <a:xfrm>
              <a:off x="10264463" y="4374381"/>
              <a:ext cx="204536" cy="202758"/>
            </a:xfrm>
            <a:prstGeom prst="ellipse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4E0DC2BC-B442-4AB6-8DE0-3263B0CC6C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607" t="11557" r="10144" b="23871"/>
            <a:stretch/>
          </p:blipFill>
          <p:spPr>
            <a:xfrm>
              <a:off x="10262978" y="4665684"/>
              <a:ext cx="207508" cy="208478"/>
            </a:xfrm>
            <a:prstGeom prst="ellipse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AFDF3AB5-B19C-4345-839B-52BD37471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168" t="12457" r="4595" b="25073"/>
            <a:stretch/>
          </p:blipFill>
          <p:spPr>
            <a:xfrm>
              <a:off x="10266486" y="5543620"/>
              <a:ext cx="200490" cy="202436"/>
            </a:xfrm>
            <a:prstGeom prst="ellipse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5A93671B-0500-4BC0-8B61-6DFBE6439D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610" t="10055" r="12521" b="24771"/>
            <a:stretch/>
          </p:blipFill>
          <p:spPr>
            <a:xfrm>
              <a:off x="10269177" y="5827953"/>
              <a:ext cx="195110" cy="203552"/>
            </a:xfrm>
            <a:prstGeom prst="ellipse">
              <a:avLst/>
            </a:prstGeom>
          </p:spPr>
        </p:pic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2E57DA0-056B-4E89-A1FD-9BF492CA1BC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66363" y="4960926"/>
              <a:ext cx="200025" cy="200024"/>
              <a:chOff x="6467" y="3125"/>
              <a:chExt cx="126" cy="126"/>
            </a:xfrm>
          </p:grpSpPr>
          <p:sp>
            <p:nvSpPr>
              <p:cNvPr id="147" name="AutoShape 8">
                <a:extLst>
                  <a:ext uri="{FF2B5EF4-FFF2-40B4-BE49-F238E27FC236}">
                    <a16:creationId xmlns:a16="http://schemas.microsoft.com/office/drawing/2014/main" id="{CDB4503F-F718-42ED-9616-906CE8F639E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7" y="3125"/>
                <a:ext cx="12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8" name="Freeform 10">
                <a:extLst>
                  <a:ext uri="{FF2B5EF4-FFF2-40B4-BE49-F238E27FC236}">
                    <a16:creationId xmlns:a16="http://schemas.microsoft.com/office/drawing/2014/main" id="{42CE36A0-EA3B-4F31-A939-6A018DCB9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" y="3130"/>
                <a:ext cx="122" cy="121"/>
              </a:xfrm>
              <a:custGeom>
                <a:avLst/>
                <a:gdLst>
                  <a:gd name="T0" fmla="*/ 0 w 122"/>
                  <a:gd name="T1" fmla="*/ 60 h 121"/>
                  <a:gd name="T2" fmla="*/ 4 w 122"/>
                  <a:gd name="T3" fmla="*/ 36 h 121"/>
                  <a:gd name="T4" fmla="*/ 17 w 122"/>
                  <a:gd name="T5" fmla="*/ 16 h 121"/>
                  <a:gd name="T6" fmla="*/ 37 w 122"/>
                  <a:gd name="T7" fmla="*/ 4 h 121"/>
                  <a:gd name="T8" fmla="*/ 61 w 122"/>
                  <a:gd name="T9" fmla="*/ 0 h 121"/>
                  <a:gd name="T10" fmla="*/ 81 w 122"/>
                  <a:gd name="T11" fmla="*/ 4 h 121"/>
                  <a:gd name="T12" fmla="*/ 101 w 122"/>
                  <a:gd name="T13" fmla="*/ 16 h 121"/>
                  <a:gd name="T14" fmla="*/ 114 w 122"/>
                  <a:gd name="T15" fmla="*/ 36 h 121"/>
                  <a:gd name="T16" fmla="*/ 122 w 122"/>
                  <a:gd name="T17" fmla="*/ 60 h 121"/>
                  <a:gd name="T18" fmla="*/ 114 w 122"/>
                  <a:gd name="T19" fmla="*/ 81 h 121"/>
                  <a:gd name="T20" fmla="*/ 101 w 122"/>
                  <a:gd name="T21" fmla="*/ 101 h 121"/>
                  <a:gd name="T22" fmla="*/ 81 w 122"/>
                  <a:gd name="T23" fmla="*/ 113 h 121"/>
                  <a:gd name="T24" fmla="*/ 61 w 122"/>
                  <a:gd name="T25" fmla="*/ 121 h 121"/>
                  <a:gd name="T26" fmla="*/ 37 w 122"/>
                  <a:gd name="T27" fmla="*/ 113 h 121"/>
                  <a:gd name="T28" fmla="*/ 17 w 122"/>
                  <a:gd name="T29" fmla="*/ 101 h 121"/>
                  <a:gd name="T30" fmla="*/ 4 w 122"/>
                  <a:gd name="T31" fmla="*/ 81 h 121"/>
                  <a:gd name="T32" fmla="*/ 0 w 122"/>
                  <a:gd name="T33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121">
                    <a:moveTo>
                      <a:pt x="0" y="60"/>
                    </a:moveTo>
                    <a:lnTo>
                      <a:pt x="4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1" y="0"/>
                    </a:lnTo>
                    <a:lnTo>
                      <a:pt x="81" y="4"/>
                    </a:lnTo>
                    <a:lnTo>
                      <a:pt x="101" y="16"/>
                    </a:lnTo>
                    <a:lnTo>
                      <a:pt x="114" y="36"/>
                    </a:lnTo>
                    <a:lnTo>
                      <a:pt x="122" y="60"/>
                    </a:lnTo>
                    <a:lnTo>
                      <a:pt x="114" y="81"/>
                    </a:lnTo>
                    <a:lnTo>
                      <a:pt x="101" y="101"/>
                    </a:lnTo>
                    <a:lnTo>
                      <a:pt x="81" y="113"/>
                    </a:lnTo>
                    <a:lnTo>
                      <a:pt x="61" y="121"/>
                    </a:lnTo>
                    <a:lnTo>
                      <a:pt x="37" y="113"/>
                    </a:lnTo>
                    <a:lnTo>
                      <a:pt x="17" y="101"/>
                    </a:lnTo>
                    <a:lnTo>
                      <a:pt x="4" y="81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13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9" name="Rectangle 11">
                <a:extLst>
                  <a:ext uri="{FF2B5EF4-FFF2-40B4-BE49-F238E27FC236}">
                    <a16:creationId xmlns:a16="http://schemas.microsoft.com/office/drawing/2014/main" id="{69A969DA-22BE-4A4D-B629-BAE580F33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" y="3135"/>
                <a:ext cx="6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7" name="Group 14">
              <a:extLst>
                <a:ext uri="{FF2B5EF4-FFF2-40B4-BE49-F238E27FC236}">
                  <a16:creationId xmlns:a16="http://schemas.microsoft.com/office/drawing/2014/main" id="{40E79B94-6D80-4470-BAE8-7B69A90A06F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64775" y="5249863"/>
              <a:ext cx="203200" cy="200025"/>
              <a:chOff x="6466" y="3307"/>
              <a:chExt cx="128" cy="126"/>
            </a:xfrm>
          </p:grpSpPr>
          <p:sp>
            <p:nvSpPr>
              <p:cNvPr id="128" name="AutoShape 13">
                <a:extLst>
                  <a:ext uri="{FF2B5EF4-FFF2-40B4-BE49-F238E27FC236}">
                    <a16:creationId xmlns:a16="http://schemas.microsoft.com/office/drawing/2014/main" id="{80FF0A0E-BAF1-4195-9C1A-EF26AB19406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6" y="3307"/>
                <a:ext cx="12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9" name="Freeform 15">
                <a:extLst>
                  <a:ext uri="{FF2B5EF4-FFF2-40B4-BE49-F238E27FC236}">
                    <a16:creationId xmlns:a16="http://schemas.microsoft.com/office/drawing/2014/main" id="{C68B22A4-07DE-475A-BBB4-1CA221173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" y="3311"/>
                <a:ext cx="123" cy="122"/>
              </a:xfrm>
              <a:custGeom>
                <a:avLst/>
                <a:gdLst>
                  <a:gd name="T0" fmla="*/ 0 w 123"/>
                  <a:gd name="T1" fmla="*/ 61 h 122"/>
                  <a:gd name="T2" fmla="*/ 5 w 123"/>
                  <a:gd name="T3" fmla="*/ 36 h 122"/>
                  <a:gd name="T4" fmla="*/ 17 w 123"/>
                  <a:gd name="T5" fmla="*/ 16 h 122"/>
                  <a:gd name="T6" fmla="*/ 37 w 123"/>
                  <a:gd name="T7" fmla="*/ 4 h 122"/>
                  <a:gd name="T8" fmla="*/ 62 w 123"/>
                  <a:gd name="T9" fmla="*/ 0 h 122"/>
                  <a:gd name="T10" fmla="*/ 82 w 123"/>
                  <a:gd name="T11" fmla="*/ 4 h 122"/>
                  <a:gd name="T12" fmla="*/ 102 w 123"/>
                  <a:gd name="T13" fmla="*/ 16 h 122"/>
                  <a:gd name="T14" fmla="*/ 114 w 123"/>
                  <a:gd name="T15" fmla="*/ 36 h 122"/>
                  <a:gd name="T16" fmla="*/ 123 w 123"/>
                  <a:gd name="T17" fmla="*/ 61 h 122"/>
                  <a:gd name="T18" fmla="*/ 114 w 123"/>
                  <a:gd name="T19" fmla="*/ 81 h 122"/>
                  <a:gd name="T20" fmla="*/ 102 w 123"/>
                  <a:gd name="T21" fmla="*/ 102 h 122"/>
                  <a:gd name="T22" fmla="*/ 82 w 123"/>
                  <a:gd name="T23" fmla="*/ 114 h 122"/>
                  <a:gd name="T24" fmla="*/ 62 w 123"/>
                  <a:gd name="T25" fmla="*/ 122 h 122"/>
                  <a:gd name="T26" fmla="*/ 37 w 123"/>
                  <a:gd name="T27" fmla="*/ 114 h 122"/>
                  <a:gd name="T28" fmla="*/ 17 w 123"/>
                  <a:gd name="T29" fmla="*/ 102 h 122"/>
                  <a:gd name="T30" fmla="*/ 5 w 123"/>
                  <a:gd name="T31" fmla="*/ 81 h 122"/>
                  <a:gd name="T32" fmla="*/ 0 w 123"/>
                  <a:gd name="T33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122">
                    <a:moveTo>
                      <a:pt x="0" y="61"/>
                    </a:moveTo>
                    <a:lnTo>
                      <a:pt x="5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2" y="0"/>
                    </a:lnTo>
                    <a:lnTo>
                      <a:pt x="82" y="4"/>
                    </a:lnTo>
                    <a:lnTo>
                      <a:pt x="102" y="16"/>
                    </a:lnTo>
                    <a:lnTo>
                      <a:pt x="114" y="36"/>
                    </a:lnTo>
                    <a:lnTo>
                      <a:pt x="123" y="61"/>
                    </a:lnTo>
                    <a:lnTo>
                      <a:pt x="114" y="81"/>
                    </a:lnTo>
                    <a:lnTo>
                      <a:pt x="102" y="102"/>
                    </a:lnTo>
                    <a:lnTo>
                      <a:pt x="82" y="114"/>
                    </a:lnTo>
                    <a:lnTo>
                      <a:pt x="62" y="122"/>
                    </a:lnTo>
                    <a:lnTo>
                      <a:pt x="37" y="114"/>
                    </a:lnTo>
                    <a:lnTo>
                      <a:pt x="17" y="102"/>
                    </a:lnTo>
                    <a:lnTo>
                      <a:pt x="5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053681A-FD45-4D8D-8A9C-8A9B4A500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" y="3308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AEFA719-112C-4DBC-BF62-27867384E154}"/>
              </a:ext>
            </a:extLst>
          </p:cNvPr>
          <p:cNvGrpSpPr/>
          <p:nvPr/>
        </p:nvGrpSpPr>
        <p:grpSpPr>
          <a:xfrm>
            <a:off x="529122" y="403006"/>
            <a:ext cx="7541520" cy="5407118"/>
            <a:chOff x="529122" y="403006"/>
            <a:chExt cx="7541520" cy="5407118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0A2794B-98A5-467E-A6F9-47023821D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66" t="12493" r="7490" b="24160"/>
            <a:stretch/>
          </p:blipFill>
          <p:spPr>
            <a:xfrm>
              <a:off x="7866106" y="403006"/>
              <a:ext cx="204536" cy="202758"/>
            </a:xfrm>
            <a:prstGeom prst="ellipse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C41B7BA1-5A25-41B9-A5B6-CF5AF1146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607" t="11557" r="10144" b="23871"/>
            <a:stretch/>
          </p:blipFill>
          <p:spPr>
            <a:xfrm>
              <a:off x="4052335" y="1340876"/>
              <a:ext cx="207508" cy="208478"/>
            </a:xfrm>
            <a:prstGeom prst="ellipse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9F017C62-1B51-4588-BDF8-B3B65744A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168" t="12457" r="4595" b="25073"/>
            <a:stretch/>
          </p:blipFill>
          <p:spPr>
            <a:xfrm>
              <a:off x="5646825" y="409855"/>
              <a:ext cx="200490" cy="202436"/>
            </a:xfrm>
            <a:prstGeom prst="ellipse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37A73086-6898-4AE3-8F6F-030A7823A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610" t="10055" r="12521" b="24771"/>
            <a:stretch/>
          </p:blipFill>
          <p:spPr>
            <a:xfrm>
              <a:off x="675765" y="1665869"/>
              <a:ext cx="195110" cy="203552"/>
            </a:xfrm>
            <a:prstGeom prst="ellipse">
              <a:avLst/>
            </a:prstGeom>
          </p:spPr>
        </p:pic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E8B00A92-6AC9-44EE-87E4-3A6BAA43BE3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73904" y="4237872"/>
              <a:ext cx="200025" cy="200024"/>
              <a:chOff x="6467" y="3125"/>
              <a:chExt cx="126" cy="126"/>
            </a:xfrm>
          </p:grpSpPr>
          <p:sp>
            <p:nvSpPr>
              <p:cNvPr id="162" name="AutoShape 8">
                <a:extLst>
                  <a:ext uri="{FF2B5EF4-FFF2-40B4-BE49-F238E27FC236}">
                    <a16:creationId xmlns:a16="http://schemas.microsoft.com/office/drawing/2014/main" id="{CD3AF70E-2595-4D4C-AE90-4F41A063083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7" y="3125"/>
                <a:ext cx="12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3" name="Freeform 10">
                <a:extLst>
                  <a:ext uri="{FF2B5EF4-FFF2-40B4-BE49-F238E27FC236}">
                    <a16:creationId xmlns:a16="http://schemas.microsoft.com/office/drawing/2014/main" id="{F89D5A4E-6B22-4495-A203-5D10D53DF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" y="3130"/>
                <a:ext cx="122" cy="121"/>
              </a:xfrm>
              <a:custGeom>
                <a:avLst/>
                <a:gdLst>
                  <a:gd name="T0" fmla="*/ 0 w 122"/>
                  <a:gd name="T1" fmla="*/ 60 h 121"/>
                  <a:gd name="T2" fmla="*/ 4 w 122"/>
                  <a:gd name="T3" fmla="*/ 36 h 121"/>
                  <a:gd name="T4" fmla="*/ 17 w 122"/>
                  <a:gd name="T5" fmla="*/ 16 h 121"/>
                  <a:gd name="T6" fmla="*/ 37 w 122"/>
                  <a:gd name="T7" fmla="*/ 4 h 121"/>
                  <a:gd name="T8" fmla="*/ 61 w 122"/>
                  <a:gd name="T9" fmla="*/ 0 h 121"/>
                  <a:gd name="T10" fmla="*/ 81 w 122"/>
                  <a:gd name="T11" fmla="*/ 4 h 121"/>
                  <a:gd name="T12" fmla="*/ 101 w 122"/>
                  <a:gd name="T13" fmla="*/ 16 h 121"/>
                  <a:gd name="T14" fmla="*/ 114 w 122"/>
                  <a:gd name="T15" fmla="*/ 36 h 121"/>
                  <a:gd name="T16" fmla="*/ 122 w 122"/>
                  <a:gd name="T17" fmla="*/ 60 h 121"/>
                  <a:gd name="T18" fmla="*/ 114 w 122"/>
                  <a:gd name="T19" fmla="*/ 81 h 121"/>
                  <a:gd name="T20" fmla="*/ 101 w 122"/>
                  <a:gd name="T21" fmla="*/ 101 h 121"/>
                  <a:gd name="T22" fmla="*/ 81 w 122"/>
                  <a:gd name="T23" fmla="*/ 113 h 121"/>
                  <a:gd name="T24" fmla="*/ 61 w 122"/>
                  <a:gd name="T25" fmla="*/ 121 h 121"/>
                  <a:gd name="T26" fmla="*/ 37 w 122"/>
                  <a:gd name="T27" fmla="*/ 113 h 121"/>
                  <a:gd name="T28" fmla="*/ 17 w 122"/>
                  <a:gd name="T29" fmla="*/ 101 h 121"/>
                  <a:gd name="T30" fmla="*/ 4 w 122"/>
                  <a:gd name="T31" fmla="*/ 81 h 121"/>
                  <a:gd name="T32" fmla="*/ 0 w 122"/>
                  <a:gd name="T33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121">
                    <a:moveTo>
                      <a:pt x="0" y="60"/>
                    </a:moveTo>
                    <a:lnTo>
                      <a:pt x="4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1" y="0"/>
                    </a:lnTo>
                    <a:lnTo>
                      <a:pt x="81" y="4"/>
                    </a:lnTo>
                    <a:lnTo>
                      <a:pt x="101" y="16"/>
                    </a:lnTo>
                    <a:lnTo>
                      <a:pt x="114" y="36"/>
                    </a:lnTo>
                    <a:lnTo>
                      <a:pt x="122" y="60"/>
                    </a:lnTo>
                    <a:lnTo>
                      <a:pt x="114" y="81"/>
                    </a:lnTo>
                    <a:lnTo>
                      <a:pt x="101" y="101"/>
                    </a:lnTo>
                    <a:lnTo>
                      <a:pt x="81" y="113"/>
                    </a:lnTo>
                    <a:lnTo>
                      <a:pt x="61" y="121"/>
                    </a:lnTo>
                    <a:lnTo>
                      <a:pt x="37" y="113"/>
                    </a:lnTo>
                    <a:lnTo>
                      <a:pt x="17" y="101"/>
                    </a:lnTo>
                    <a:lnTo>
                      <a:pt x="4" y="81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13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4" name="Rectangle 11">
                <a:extLst>
                  <a:ext uri="{FF2B5EF4-FFF2-40B4-BE49-F238E27FC236}">
                    <a16:creationId xmlns:a16="http://schemas.microsoft.com/office/drawing/2014/main" id="{26AEE3A0-979D-4B49-9131-4E0E6D508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" y="3135"/>
                <a:ext cx="6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8" name="Group 14">
              <a:extLst>
                <a:ext uri="{FF2B5EF4-FFF2-40B4-BE49-F238E27FC236}">
                  <a16:creationId xmlns:a16="http://schemas.microsoft.com/office/drawing/2014/main" id="{9F8AD8D2-025E-413B-BC8F-63B5EA9C7E6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9122" y="5610099"/>
              <a:ext cx="203200" cy="200025"/>
              <a:chOff x="6466" y="3307"/>
              <a:chExt cx="128" cy="126"/>
            </a:xfrm>
          </p:grpSpPr>
          <p:sp>
            <p:nvSpPr>
              <p:cNvPr id="159" name="AutoShape 13">
                <a:extLst>
                  <a:ext uri="{FF2B5EF4-FFF2-40B4-BE49-F238E27FC236}">
                    <a16:creationId xmlns:a16="http://schemas.microsoft.com/office/drawing/2014/main" id="{597206B0-C98B-4FE4-B041-EA8B5F63695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6" y="3307"/>
                <a:ext cx="12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0" name="Freeform 15">
                <a:extLst>
                  <a:ext uri="{FF2B5EF4-FFF2-40B4-BE49-F238E27FC236}">
                    <a16:creationId xmlns:a16="http://schemas.microsoft.com/office/drawing/2014/main" id="{FB3F2F6D-04FE-4E2C-96E9-566476432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" y="3311"/>
                <a:ext cx="123" cy="122"/>
              </a:xfrm>
              <a:custGeom>
                <a:avLst/>
                <a:gdLst>
                  <a:gd name="T0" fmla="*/ 0 w 123"/>
                  <a:gd name="T1" fmla="*/ 61 h 122"/>
                  <a:gd name="T2" fmla="*/ 5 w 123"/>
                  <a:gd name="T3" fmla="*/ 36 h 122"/>
                  <a:gd name="T4" fmla="*/ 17 w 123"/>
                  <a:gd name="T5" fmla="*/ 16 h 122"/>
                  <a:gd name="T6" fmla="*/ 37 w 123"/>
                  <a:gd name="T7" fmla="*/ 4 h 122"/>
                  <a:gd name="T8" fmla="*/ 62 w 123"/>
                  <a:gd name="T9" fmla="*/ 0 h 122"/>
                  <a:gd name="T10" fmla="*/ 82 w 123"/>
                  <a:gd name="T11" fmla="*/ 4 h 122"/>
                  <a:gd name="T12" fmla="*/ 102 w 123"/>
                  <a:gd name="T13" fmla="*/ 16 h 122"/>
                  <a:gd name="T14" fmla="*/ 114 w 123"/>
                  <a:gd name="T15" fmla="*/ 36 h 122"/>
                  <a:gd name="T16" fmla="*/ 123 w 123"/>
                  <a:gd name="T17" fmla="*/ 61 h 122"/>
                  <a:gd name="T18" fmla="*/ 114 w 123"/>
                  <a:gd name="T19" fmla="*/ 81 h 122"/>
                  <a:gd name="T20" fmla="*/ 102 w 123"/>
                  <a:gd name="T21" fmla="*/ 102 h 122"/>
                  <a:gd name="T22" fmla="*/ 82 w 123"/>
                  <a:gd name="T23" fmla="*/ 114 h 122"/>
                  <a:gd name="T24" fmla="*/ 62 w 123"/>
                  <a:gd name="T25" fmla="*/ 122 h 122"/>
                  <a:gd name="T26" fmla="*/ 37 w 123"/>
                  <a:gd name="T27" fmla="*/ 114 h 122"/>
                  <a:gd name="T28" fmla="*/ 17 w 123"/>
                  <a:gd name="T29" fmla="*/ 102 h 122"/>
                  <a:gd name="T30" fmla="*/ 5 w 123"/>
                  <a:gd name="T31" fmla="*/ 81 h 122"/>
                  <a:gd name="T32" fmla="*/ 0 w 123"/>
                  <a:gd name="T33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122">
                    <a:moveTo>
                      <a:pt x="0" y="61"/>
                    </a:moveTo>
                    <a:lnTo>
                      <a:pt x="5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2" y="0"/>
                    </a:lnTo>
                    <a:lnTo>
                      <a:pt x="82" y="4"/>
                    </a:lnTo>
                    <a:lnTo>
                      <a:pt x="102" y="16"/>
                    </a:lnTo>
                    <a:lnTo>
                      <a:pt x="114" y="36"/>
                    </a:lnTo>
                    <a:lnTo>
                      <a:pt x="123" y="61"/>
                    </a:lnTo>
                    <a:lnTo>
                      <a:pt x="114" y="81"/>
                    </a:lnTo>
                    <a:lnTo>
                      <a:pt x="102" y="102"/>
                    </a:lnTo>
                    <a:lnTo>
                      <a:pt x="82" y="114"/>
                    </a:lnTo>
                    <a:lnTo>
                      <a:pt x="62" y="122"/>
                    </a:lnTo>
                    <a:lnTo>
                      <a:pt x="37" y="114"/>
                    </a:lnTo>
                    <a:lnTo>
                      <a:pt x="17" y="102"/>
                    </a:lnTo>
                    <a:lnTo>
                      <a:pt x="5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DD6FE988-A5DA-47BF-9652-D4F90817E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" y="3308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8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10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21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6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7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10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21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</p:bldLst>
      </p:timing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416968" y="579835"/>
            <a:ext cx="151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AUDIO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6A080-CC97-48F9-ACBC-B8E075C3313B}"/>
              </a:ext>
            </a:extLst>
          </p:cNvPr>
          <p:cNvSpPr txBox="1"/>
          <p:nvPr/>
        </p:nvSpPr>
        <p:spPr>
          <a:xfrm>
            <a:off x="2667000" y="2736503"/>
            <a:ext cx="331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RACIAL MINORITY</a:t>
            </a:r>
          </a:p>
          <a:p>
            <a:pPr algn="r"/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ADULTS 18+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E9DE3-6DA0-4FE4-9410-503F3788218D}"/>
              </a:ext>
            </a:extLst>
          </p:cNvPr>
          <p:cNvSpPr txBox="1"/>
          <p:nvPr/>
        </p:nvSpPr>
        <p:spPr>
          <a:xfrm>
            <a:off x="6203950" y="2705725"/>
            <a:ext cx="4197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Similar to total adults.</a:t>
            </a:r>
          </a:p>
          <a:p>
            <a:endParaRPr lang="en-US" sz="32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New tech.</a:t>
            </a: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Evolving platforms.</a:t>
            </a: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Growth in time.</a:t>
            </a:r>
          </a:p>
        </p:txBody>
      </p:sp>
    </p:spTree>
    <p:extLst>
      <p:ext uri="{BB962C8B-B14F-4D97-AF65-F5344CB8AC3E}">
        <p14:creationId xmlns:p14="http://schemas.microsoft.com/office/powerpoint/2010/main" val="39931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371812" y="2705725"/>
            <a:ext cx="34483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rgbClr val="B92508"/>
                </a:solidFill>
                <a:latin typeface="Century Gothic" panose="020B0502020202020204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5223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4614780-FD01-4692-A112-43BC955980D7}"/>
              </a:ext>
            </a:extLst>
          </p:cNvPr>
          <p:cNvSpPr/>
          <p:nvPr/>
        </p:nvSpPr>
        <p:spPr>
          <a:xfrm rot="3623901">
            <a:off x="9634633" y="425125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6E44C7-9ED1-46EA-8147-04BA05DF521B}"/>
              </a:ext>
            </a:extLst>
          </p:cNvPr>
          <p:cNvGrpSpPr/>
          <p:nvPr/>
        </p:nvGrpSpPr>
        <p:grpSpPr>
          <a:xfrm>
            <a:off x="4117379" y="3456285"/>
            <a:ext cx="1368888" cy="384126"/>
            <a:chOff x="4117379" y="3456285"/>
            <a:chExt cx="1368888" cy="38412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E0FDF8-18B9-46FF-9802-032E7E4AA0F0}"/>
                </a:ext>
              </a:extLst>
            </p:cNvPr>
            <p:cNvSpPr txBox="1"/>
            <p:nvPr/>
          </p:nvSpPr>
          <p:spPr>
            <a:xfrm>
              <a:off x="5045121" y="3456285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4C01A38-6415-45F0-832C-A7472567516F}"/>
                </a:ext>
              </a:extLst>
            </p:cNvPr>
            <p:cNvSpPr txBox="1"/>
            <p:nvPr/>
          </p:nvSpPr>
          <p:spPr>
            <a:xfrm>
              <a:off x="4117379" y="3471079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100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599360A-8A8E-474A-BB61-B12E61E8B08F}"/>
              </a:ext>
            </a:extLst>
          </p:cNvPr>
          <p:cNvGrpSpPr/>
          <p:nvPr/>
        </p:nvGrpSpPr>
        <p:grpSpPr>
          <a:xfrm>
            <a:off x="6101134" y="3456285"/>
            <a:ext cx="4136048" cy="369332"/>
            <a:chOff x="6101134" y="3456285"/>
            <a:chExt cx="4136048" cy="36933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88C7E54-E57F-4134-9636-DF76EA5F4805}"/>
                </a:ext>
              </a:extLst>
            </p:cNvPr>
            <p:cNvGrpSpPr/>
            <p:nvPr/>
          </p:nvGrpSpPr>
          <p:grpSpPr>
            <a:xfrm>
              <a:off x="6101134" y="3456285"/>
              <a:ext cx="4136048" cy="369332"/>
              <a:chOff x="6101134" y="3456285"/>
              <a:chExt cx="4136048" cy="36933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40CCEB1-C1F3-46D5-BC83-18D227D8A69C}"/>
                  </a:ext>
                </a:extLst>
              </p:cNvPr>
              <p:cNvSpPr txBox="1"/>
              <p:nvPr/>
            </p:nvSpPr>
            <p:spPr>
              <a:xfrm>
                <a:off x="7943685" y="3456285"/>
                <a:ext cx="229349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106</a:t>
                </a:r>
                <a:r>
                  <a:rPr lang="en-US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ONLINE VIDEO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150906D-41AA-4788-8755-043F4FAF39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1134" y="3655745"/>
                <a:ext cx="173730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65DE65B-3971-4099-85BB-32503DA4FA3A}"/>
                </a:ext>
              </a:extLst>
            </p:cNvPr>
            <p:cNvSpPr/>
            <p:nvPr/>
          </p:nvSpPr>
          <p:spPr>
            <a:xfrm>
              <a:off x="7835216" y="360535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D1A18E2-FE08-4014-8DFE-B514D36F0A62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INDEXED to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Adults 18+ French Canada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22ACE5-BE43-4A61-9F23-B19400976B18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7F93BF-F9EA-4D5D-A505-72EC69424E99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4614780-FD01-4692-A112-43BC955980D7}"/>
              </a:ext>
            </a:extLst>
          </p:cNvPr>
          <p:cNvSpPr/>
          <p:nvPr/>
        </p:nvSpPr>
        <p:spPr>
          <a:xfrm rot="3623901">
            <a:off x="9634633" y="425125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8C7E54-E57F-4134-9636-DF76EA5F4805}"/>
              </a:ext>
            </a:extLst>
          </p:cNvPr>
          <p:cNvGrpSpPr/>
          <p:nvPr/>
        </p:nvGrpSpPr>
        <p:grpSpPr>
          <a:xfrm>
            <a:off x="6101134" y="3456285"/>
            <a:ext cx="4136048" cy="369332"/>
            <a:chOff x="6101134" y="3456285"/>
            <a:chExt cx="4136048" cy="36933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40CCEB1-C1F3-46D5-BC83-18D227D8A69C}"/>
                </a:ext>
              </a:extLst>
            </p:cNvPr>
            <p:cNvSpPr txBox="1"/>
            <p:nvPr/>
          </p:nvSpPr>
          <p:spPr>
            <a:xfrm>
              <a:off x="7943685" y="3456285"/>
              <a:ext cx="22934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106</a:t>
              </a:r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ONLINE VIDEO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50906D-41AA-4788-8755-043F4FAF3926}"/>
                </a:ext>
              </a:extLst>
            </p:cNvPr>
            <p:cNvCxnSpPr>
              <a:cxnSpLocks/>
            </p:cNvCxnSpPr>
            <p:nvPr/>
          </p:nvCxnSpPr>
          <p:spPr>
            <a:xfrm>
              <a:off x="6101134" y="3655745"/>
              <a:ext cx="17373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165DE65B-3971-4099-85BB-32503DA4FA3A}"/>
              </a:ext>
            </a:extLst>
          </p:cNvPr>
          <p:cNvSpPr/>
          <p:nvPr/>
        </p:nvSpPr>
        <p:spPr>
          <a:xfrm>
            <a:off x="7835216" y="360535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1A18E2-FE08-4014-8DFE-B514D36F0A62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INDEXED to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Adults 18+ French Canada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22ACE5-BE43-4A61-9F23-B19400976B18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7F93BF-F9EA-4D5D-A505-72EC69424E99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C4BDC10-47D8-4D8E-8B66-E0B1364B68DD}"/>
              </a:ext>
            </a:extLst>
          </p:cNvPr>
          <p:cNvGrpSpPr/>
          <p:nvPr/>
        </p:nvGrpSpPr>
        <p:grpSpPr>
          <a:xfrm>
            <a:off x="8551694" y="3451806"/>
            <a:ext cx="3349869" cy="646331"/>
            <a:chOff x="8343900" y="3404784"/>
            <a:chExt cx="3349869" cy="64633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403F418-DE4E-47E5-86D2-1F50DD1F9568}"/>
                </a:ext>
              </a:extLst>
            </p:cNvPr>
            <p:cNvSpPr/>
            <p:nvPr/>
          </p:nvSpPr>
          <p:spPr>
            <a:xfrm>
              <a:off x="9170177" y="3404784"/>
              <a:ext cx="25235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SLIGHT PROPENSITY</a:t>
              </a:r>
            </a:p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106</a:t>
              </a:r>
              <a:endParaRPr lang="en-US" sz="2400" b="1" dirty="0">
                <a:solidFill>
                  <a:srgbClr val="0466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DC68A23-CB44-4675-8E2A-534490857DE2}"/>
                </a:ext>
              </a:extLst>
            </p:cNvPr>
            <p:cNvCxnSpPr/>
            <p:nvPr/>
          </p:nvCxnSpPr>
          <p:spPr>
            <a:xfrm flipH="1">
              <a:off x="8343900" y="3664663"/>
              <a:ext cx="756138" cy="0"/>
            </a:xfrm>
            <a:prstGeom prst="straightConnector1">
              <a:avLst/>
            </a:prstGeom>
            <a:ln w="28575">
              <a:solidFill>
                <a:srgbClr val="0466A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0B5A35A-9A6C-442A-A6B4-4FF233B0DBA9}"/>
              </a:ext>
            </a:extLst>
          </p:cNvPr>
          <p:cNvGrpSpPr/>
          <p:nvPr/>
        </p:nvGrpSpPr>
        <p:grpSpPr>
          <a:xfrm>
            <a:off x="4418966" y="1966729"/>
            <a:ext cx="3428265" cy="3413813"/>
            <a:chOff x="-8695" y="1737011"/>
            <a:chExt cx="3428265" cy="3413813"/>
          </a:xfrm>
        </p:grpSpPr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D5A3B2D0-0190-4AD6-9130-3C4B32209FC6}"/>
                </a:ext>
              </a:extLst>
            </p:cNvPr>
            <p:cNvSpPr/>
            <p:nvPr/>
          </p:nvSpPr>
          <p:spPr>
            <a:xfrm>
              <a:off x="-8695" y="1784547"/>
              <a:ext cx="3378032" cy="3366277"/>
            </a:xfrm>
            <a:prstGeom prst="arc">
              <a:avLst>
                <a:gd name="adj1" fmla="val 20838824"/>
                <a:gd name="adj2" fmla="val 538267"/>
              </a:avLst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C785EAB-9119-480E-8436-0FC18C4E972E}"/>
                </a:ext>
              </a:extLst>
            </p:cNvPr>
            <p:cNvSpPr/>
            <p:nvPr/>
          </p:nvSpPr>
          <p:spPr>
            <a:xfrm>
              <a:off x="3335231" y="3261769"/>
              <a:ext cx="84339" cy="334074"/>
            </a:xfrm>
            <a:custGeom>
              <a:avLst/>
              <a:gdLst>
                <a:gd name="connsiteX0" fmla="*/ 0 w 335925"/>
                <a:gd name="connsiteY0" fmla="*/ 0 h 659757"/>
                <a:gd name="connsiteX1" fmla="*/ 81022 w 335925"/>
                <a:gd name="connsiteY1" fmla="*/ 196769 h 659757"/>
                <a:gd name="connsiteX2" fmla="*/ 335665 w 335925"/>
                <a:gd name="connsiteY2" fmla="*/ 324091 h 659757"/>
                <a:gd name="connsiteX3" fmla="*/ 127321 w 335925"/>
                <a:gd name="connsiteY3" fmla="*/ 405113 h 659757"/>
                <a:gd name="connsiteX4" fmla="*/ 34724 w 335925"/>
                <a:gd name="connsiteY4" fmla="*/ 497711 h 659757"/>
                <a:gd name="connsiteX5" fmla="*/ 0 w 335925"/>
                <a:gd name="connsiteY5" fmla="*/ 659757 h 659757"/>
                <a:gd name="connsiteX6" fmla="*/ 0 w 335925"/>
                <a:gd name="connsiteY6" fmla="*/ 659757 h 659757"/>
                <a:gd name="connsiteX0" fmla="*/ 81022 w 335925"/>
                <a:gd name="connsiteY0" fmla="*/ 0 h 462988"/>
                <a:gd name="connsiteX1" fmla="*/ 335665 w 335925"/>
                <a:gd name="connsiteY1" fmla="*/ 127322 h 462988"/>
                <a:gd name="connsiteX2" fmla="*/ 127321 w 335925"/>
                <a:gd name="connsiteY2" fmla="*/ 208344 h 462988"/>
                <a:gd name="connsiteX3" fmla="*/ 34724 w 335925"/>
                <a:gd name="connsiteY3" fmla="*/ 300942 h 462988"/>
                <a:gd name="connsiteX4" fmla="*/ 0 w 335925"/>
                <a:gd name="connsiteY4" fmla="*/ 462988 h 462988"/>
                <a:gd name="connsiteX5" fmla="*/ 0 w 335925"/>
                <a:gd name="connsiteY5" fmla="*/ 462988 h 462988"/>
                <a:gd name="connsiteX0" fmla="*/ 81022 w 335925"/>
                <a:gd name="connsiteY0" fmla="*/ 0 h 462988"/>
                <a:gd name="connsiteX1" fmla="*/ 335665 w 335925"/>
                <a:gd name="connsiteY1" fmla="*/ 127322 h 462988"/>
                <a:gd name="connsiteX2" fmla="*/ 127321 w 335925"/>
                <a:gd name="connsiteY2" fmla="*/ 208344 h 462988"/>
                <a:gd name="connsiteX3" fmla="*/ 34724 w 335925"/>
                <a:gd name="connsiteY3" fmla="*/ 300942 h 462988"/>
                <a:gd name="connsiteX4" fmla="*/ 0 w 335925"/>
                <a:gd name="connsiteY4" fmla="*/ 462988 h 462988"/>
                <a:gd name="connsiteX0" fmla="*/ 81022 w 335933"/>
                <a:gd name="connsiteY0" fmla="*/ 0 h 462988"/>
                <a:gd name="connsiteX1" fmla="*/ 335665 w 335933"/>
                <a:gd name="connsiteY1" fmla="*/ 127322 h 462988"/>
                <a:gd name="connsiteX2" fmla="*/ 127321 w 335933"/>
                <a:gd name="connsiteY2" fmla="*/ 208344 h 462988"/>
                <a:gd name="connsiteX3" fmla="*/ 0 w 335933"/>
                <a:gd name="connsiteY3" fmla="*/ 462988 h 462988"/>
                <a:gd name="connsiteX0" fmla="*/ 1 w 254912"/>
                <a:gd name="connsiteY0" fmla="*/ 0 h 208344"/>
                <a:gd name="connsiteX1" fmla="*/ 254644 w 254912"/>
                <a:gd name="connsiteY1" fmla="*/ 127322 h 208344"/>
                <a:gd name="connsiteX2" fmla="*/ 46300 w 254912"/>
                <a:gd name="connsiteY2" fmla="*/ 208344 h 208344"/>
                <a:gd name="connsiteX0" fmla="*/ 1 w 255057"/>
                <a:gd name="connsiteY0" fmla="*/ 0 h 254064"/>
                <a:gd name="connsiteX1" fmla="*/ 254644 w 255057"/>
                <a:gd name="connsiteY1" fmla="*/ 127322 h 254064"/>
                <a:gd name="connsiteX2" fmla="*/ 56158 w 255057"/>
                <a:gd name="connsiteY2" fmla="*/ 254064 h 254064"/>
                <a:gd name="connsiteX0" fmla="*/ 0 w 215253"/>
                <a:gd name="connsiteY0" fmla="*/ 0 h 292164"/>
                <a:gd name="connsiteX1" fmla="*/ 215215 w 215253"/>
                <a:gd name="connsiteY1" fmla="*/ 165422 h 292164"/>
                <a:gd name="connsiteX2" fmla="*/ 16729 w 215253"/>
                <a:gd name="connsiteY2" fmla="*/ 292164 h 292164"/>
                <a:gd name="connsiteX0" fmla="*/ 2986 w 218202"/>
                <a:gd name="connsiteY0" fmla="*/ 0 h 334074"/>
                <a:gd name="connsiteX1" fmla="*/ 218201 w 218202"/>
                <a:gd name="connsiteY1" fmla="*/ 165422 h 334074"/>
                <a:gd name="connsiteX2" fmla="*/ 0 w 218202"/>
                <a:gd name="connsiteY2" fmla="*/ 334074 h 33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202" h="334074">
                  <a:moveTo>
                    <a:pt x="2986" y="0"/>
                  </a:moveTo>
                  <a:cubicBezTo>
                    <a:pt x="58930" y="54015"/>
                    <a:pt x="218699" y="109743"/>
                    <a:pt x="218201" y="165422"/>
                  </a:cubicBezTo>
                  <a:cubicBezTo>
                    <a:pt x="217703" y="221101"/>
                    <a:pt x="55944" y="278130"/>
                    <a:pt x="0" y="334074"/>
                  </a:cubicBezTo>
                </a:path>
              </a:pathLst>
            </a:custGeom>
            <a:solidFill>
              <a:srgbClr val="DCEAF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Circle: Hollow 55">
              <a:extLst>
                <a:ext uri="{FF2B5EF4-FFF2-40B4-BE49-F238E27FC236}">
                  <a16:creationId xmlns:a16="http://schemas.microsoft.com/office/drawing/2014/main" id="{B3741338-460C-47EE-A766-AE6D9E986A5A}"/>
                </a:ext>
              </a:extLst>
            </p:cNvPr>
            <p:cNvSpPr/>
            <p:nvPr/>
          </p:nvSpPr>
          <p:spPr>
            <a:xfrm>
              <a:off x="-8695" y="1737011"/>
              <a:ext cx="3383976" cy="3383978"/>
            </a:xfrm>
            <a:prstGeom prst="donut">
              <a:avLst>
                <a:gd name="adj" fmla="val 2280"/>
              </a:avLst>
            </a:prstGeom>
            <a:solidFill>
              <a:schemeClr val="accent1">
                <a:lumMod val="60000"/>
                <a:lumOff val="40000"/>
                <a:alpha val="36078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0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67758-4022-4A3F-8101-AC97CDA7B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06" y="1418558"/>
            <a:ext cx="1815204" cy="17308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3193DC-1045-489C-A72D-2BF852372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237" y="1409915"/>
            <a:ext cx="1739478" cy="173947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BC162E3-87D6-4350-A65A-EABB8D34D6C6}"/>
              </a:ext>
            </a:extLst>
          </p:cNvPr>
          <p:cNvSpPr txBox="1"/>
          <p:nvPr/>
        </p:nvSpPr>
        <p:spPr>
          <a:xfrm>
            <a:off x="3425237" y="-73266"/>
            <a:ext cx="5341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Propensity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0CC9854-E9B3-444D-9DB7-64A09A0D5A62}"/>
              </a:ext>
            </a:extLst>
          </p:cNvPr>
          <p:cNvSpPr txBox="1"/>
          <p:nvPr/>
        </p:nvSpPr>
        <p:spPr>
          <a:xfrm>
            <a:off x="930765" y="666843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Devices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Mid-Range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DB8BD-635E-4934-82A0-908C1EDDBC2F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A1623-AE83-4C35-8FB0-C99C5664DE7B}"/>
              </a:ext>
            </a:extLst>
          </p:cNvPr>
          <p:cNvSpPr txBox="1"/>
          <p:nvPr/>
        </p:nvSpPr>
        <p:spPr>
          <a:xfrm>
            <a:off x="3700299" y="640474"/>
            <a:ext cx="1285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Mid-Range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37360-3785-4257-BA37-88D3940C4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11" y="1397063"/>
            <a:ext cx="1730835" cy="18621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B32EA4-AD4F-42E5-877F-53ABE7D957F5}"/>
              </a:ext>
            </a:extLst>
          </p:cNvPr>
          <p:cNvSpPr txBox="1"/>
          <p:nvPr/>
        </p:nvSpPr>
        <p:spPr>
          <a:xfrm>
            <a:off x="6197722" y="640474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Audio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A Propensity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EE66E3-0F5E-461C-97CF-20DFF1CF9140}"/>
              </a:ext>
            </a:extLst>
          </p:cNvPr>
          <p:cNvGrpSpPr/>
          <p:nvPr/>
        </p:nvGrpSpPr>
        <p:grpSpPr>
          <a:xfrm>
            <a:off x="9004405" y="640474"/>
            <a:ext cx="1841149" cy="2553059"/>
            <a:chOff x="9004405" y="640474"/>
            <a:chExt cx="1841149" cy="25530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1E12C3-EF70-4DCD-8846-4FC2D3646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04405" y="1462698"/>
              <a:ext cx="1815204" cy="173083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DF676F-2464-49A3-ACF2-501952BEF62A}"/>
                </a:ext>
              </a:extLst>
            </p:cNvPr>
            <p:cNvSpPr txBox="1"/>
            <p:nvPr/>
          </p:nvSpPr>
          <p:spPr>
            <a:xfrm>
              <a:off x="9041855" y="640474"/>
              <a:ext cx="18036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Online Video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Slight Propensity</a:t>
              </a:r>
              <a:endParaRPr lang="en-US" sz="14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127C96-7A2E-4462-BD10-E133BFA05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08" y="1953452"/>
            <a:ext cx="3497548" cy="34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0677 -0.1909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956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010607" y="2967335"/>
            <a:ext cx="2170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Video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French</a:t>
            </a:r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 Canada</a:t>
            </a:r>
          </a:p>
        </p:txBody>
      </p:sp>
    </p:spTree>
    <p:extLst>
      <p:ext uri="{BB962C8B-B14F-4D97-AF65-F5344CB8AC3E}">
        <p14:creationId xmlns:p14="http://schemas.microsoft.com/office/powerpoint/2010/main" val="33131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3087018" y="431503"/>
            <a:ext cx="6017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Video is made up of…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1239" y="1844402"/>
            <a:ext cx="52790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PUREPLAY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On-Demand TV and Movies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	NETFLIX 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	Crave 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	Amazon Prime Video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1239" y="4090883"/>
            <a:ext cx="55098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COBRANDED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TV Broadcasters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	Websites and apps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	TV everywhere apps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	TV content on YouTube</a:t>
            </a:r>
          </a:p>
        </p:txBody>
      </p:sp>
    </p:spTree>
    <p:extLst>
      <p:ext uri="{BB962C8B-B14F-4D97-AF65-F5344CB8AC3E}">
        <p14:creationId xmlns:p14="http://schemas.microsoft.com/office/powerpoint/2010/main" val="1544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0" grpId="0" uiExpand="1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3244919" y="431503"/>
            <a:ext cx="5702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Quantification is a struggle.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4167641" y="2122803"/>
            <a:ext cx="0" cy="3455377"/>
          </a:xfrm>
          <a:prstGeom prst="line">
            <a:avLst/>
          </a:prstGeom>
          <a:ln>
            <a:solidFill>
              <a:srgbClr val="B92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327318" y="2422396"/>
            <a:ext cx="535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Time counts have been consistent.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327318" y="4482321"/>
            <a:ext cx="5918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Video Audience Measurement (VAM).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Ontario/Quebec Panels 2020.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15" y="2283833"/>
            <a:ext cx="1528976" cy="738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640" t="14925" r="4352" b="14840"/>
          <a:stretch/>
        </p:blipFill>
        <p:spPr>
          <a:xfrm>
            <a:off x="1619708" y="4563732"/>
            <a:ext cx="2051591" cy="5274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173324-7A4A-431C-94FE-FF271F72FCED}"/>
              </a:ext>
            </a:extLst>
          </p:cNvPr>
          <p:cNvSpPr txBox="1"/>
          <p:nvPr/>
        </p:nvSpPr>
        <p:spPr>
          <a:xfrm>
            <a:off x="4327318" y="3468759"/>
            <a:ext cx="581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video reach and time captured.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E8557C-8929-4A97-9617-77F5EF291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074" y="3224435"/>
            <a:ext cx="1891227" cy="70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4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AAA0C55-3980-4BA1-B1D1-84DF9CDAD71F}"/>
              </a:ext>
            </a:extLst>
          </p:cNvPr>
          <p:cNvCxnSpPr>
            <a:cxnSpLocks/>
          </p:cNvCxnSpPr>
          <p:nvPr/>
        </p:nvCxnSpPr>
        <p:spPr>
          <a:xfrm>
            <a:off x="323941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E2A47D-6068-4B60-B2D0-7ED1DB271D5C}"/>
              </a:ext>
            </a:extLst>
          </p:cNvPr>
          <p:cNvCxnSpPr>
            <a:cxnSpLocks/>
          </p:cNvCxnSpPr>
          <p:nvPr/>
        </p:nvCxnSpPr>
        <p:spPr>
          <a:xfrm>
            <a:off x="408981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9EA3B9-B73C-41D8-B2A0-F63944803416}"/>
              </a:ext>
            </a:extLst>
          </p:cNvPr>
          <p:cNvCxnSpPr>
            <a:cxnSpLocks/>
          </p:cNvCxnSpPr>
          <p:nvPr/>
        </p:nvCxnSpPr>
        <p:spPr>
          <a:xfrm>
            <a:off x="494020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124A1F0-AF8C-4F88-97E2-3788B2EABDFA}"/>
              </a:ext>
            </a:extLst>
          </p:cNvPr>
          <p:cNvCxnSpPr>
            <a:cxnSpLocks/>
          </p:cNvCxnSpPr>
          <p:nvPr/>
        </p:nvCxnSpPr>
        <p:spPr>
          <a:xfrm>
            <a:off x="579060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E875377-8A6D-4E7C-AF72-FC664104529C}"/>
              </a:ext>
            </a:extLst>
          </p:cNvPr>
          <p:cNvCxnSpPr>
            <a:cxnSpLocks/>
          </p:cNvCxnSpPr>
          <p:nvPr/>
        </p:nvCxnSpPr>
        <p:spPr>
          <a:xfrm>
            <a:off x="664099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39C37C0-B173-47C1-A10C-55444420DED2}"/>
              </a:ext>
            </a:extLst>
          </p:cNvPr>
          <p:cNvCxnSpPr>
            <a:cxnSpLocks/>
          </p:cNvCxnSpPr>
          <p:nvPr/>
        </p:nvCxnSpPr>
        <p:spPr>
          <a:xfrm>
            <a:off x="749139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F69FCC-0989-48FD-A6E2-FAD830711382}"/>
              </a:ext>
            </a:extLst>
          </p:cNvPr>
          <p:cNvCxnSpPr>
            <a:cxnSpLocks/>
          </p:cNvCxnSpPr>
          <p:nvPr/>
        </p:nvCxnSpPr>
        <p:spPr>
          <a:xfrm>
            <a:off x="8341788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0C3E8EB-BCA5-4AB3-B406-BEE66C401FF3}"/>
              </a:ext>
            </a:extLst>
          </p:cNvPr>
          <p:cNvCxnSpPr>
            <a:cxnSpLocks/>
          </p:cNvCxnSpPr>
          <p:nvPr/>
        </p:nvCxnSpPr>
        <p:spPr>
          <a:xfrm>
            <a:off x="9192183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0BA1E42-22B8-49DD-B5D7-8F67B3522CFB}"/>
              </a:ext>
            </a:extLst>
          </p:cNvPr>
          <p:cNvCxnSpPr>
            <a:cxnSpLocks/>
          </p:cNvCxnSpPr>
          <p:nvPr/>
        </p:nvCxnSpPr>
        <p:spPr>
          <a:xfrm>
            <a:off x="10042578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8D06427-5BD0-4DCE-9222-A7F12138AAD1}"/>
              </a:ext>
            </a:extLst>
          </p:cNvPr>
          <p:cNvSpPr txBox="1"/>
          <p:nvPr/>
        </p:nvSpPr>
        <p:spPr>
          <a:xfrm>
            <a:off x="2263819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262D85-D52F-4FB9-9AD4-3421B3A60493}"/>
              </a:ext>
            </a:extLst>
          </p:cNvPr>
          <p:cNvSpPr txBox="1"/>
          <p:nvPr/>
        </p:nvSpPr>
        <p:spPr>
          <a:xfrm>
            <a:off x="308119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76B828-CD7E-4E06-B3CE-F1EE613627A2}"/>
              </a:ext>
            </a:extLst>
          </p:cNvPr>
          <p:cNvSpPr txBox="1"/>
          <p:nvPr/>
        </p:nvSpPr>
        <p:spPr>
          <a:xfrm>
            <a:off x="3927012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623D68-0F99-4B94-878B-AEDBBDCAB368}"/>
              </a:ext>
            </a:extLst>
          </p:cNvPr>
          <p:cNvSpPr txBox="1"/>
          <p:nvPr/>
        </p:nvSpPr>
        <p:spPr>
          <a:xfrm>
            <a:off x="4780451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2C092E-B795-4CE5-95B3-656396590A97}"/>
              </a:ext>
            </a:extLst>
          </p:cNvPr>
          <p:cNvSpPr txBox="1"/>
          <p:nvPr/>
        </p:nvSpPr>
        <p:spPr>
          <a:xfrm>
            <a:off x="5662340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2FDD35-211E-4D4F-AA68-74B4D60A8F99}"/>
              </a:ext>
            </a:extLst>
          </p:cNvPr>
          <p:cNvSpPr txBox="1"/>
          <p:nvPr/>
        </p:nvSpPr>
        <p:spPr>
          <a:xfrm>
            <a:off x="647971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B8FFF5-C5FA-478B-B04F-9773CF557BA7}"/>
              </a:ext>
            </a:extLst>
          </p:cNvPr>
          <p:cNvSpPr txBox="1"/>
          <p:nvPr/>
        </p:nvSpPr>
        <p:spPr>
          <a:xfrm>
            <a:off x="733315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A1817F-95A9-4F4B-9B6E-284670815E37}"/>
              </a:ext>
            </a:extLst>
          </p:cNvPr>
          <p:cNvSpPr txBox="1"/>
          <p:nvPr/>
        </p:nvSpPr>
        <p:spPr>
          <a:xfrm>
            <a:off x="979493" y="6159831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Week Sunday 2019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2CA979-D9CA-4552-9336-7CC50C5175D9}"/>
              </a:ext>
            </a:extLst>
          </p:cNvPr>
          <p:cNvSpPr txBox="1"/>
          <p:nvPr/>
        </p:nvSpPr>
        <p:spPr>
          <a:xfrm>
            <a:off x="817897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76840E-C0FE-4762-A6F6-82AAD3E5B325}"/>
              </a:ext>
            </a:extLst>
          </p:cNvPr>
          <p:cNvSpPr txBox="1"/>
          <p:nvPr/>
        </p:nvSpPr>
        <p:spPr>
          <a:xfrm>
            <a:off x="9068478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1EAA6A-9FF3-4255-9BAD-91738D52BFBF}"/>
              </a:ext>
            </a:extLst>
          </p:cNvPr>
          <p:cNvSpPr txBox="1"/>
          <p:nvPr/>
        </p:nvSpPr>
        <p:spPr>
          <a:xfrm>
            <a:off x="9914301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AB46DF-FB28-40E1-8226-710784D9E354}"/>
              </a:ext>
            </a:extLst>
          </p:cNvPr>
          <p:cNvSpPr txBox="1"/>
          <p:nvPr/>
        </p:nvSpPr>
        <p:spPr>
          <a:xfrm>
            <a:off x="3417344" y="6428471"/>
            <a:ext cx="5100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APRIL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301991-8FD8-4760-A3CA-2C3B0B680C2A}"/>
              </a:ext>
            </a:extLst>
          </p:cNvPr>
          <p:cNvSpPr txBox="1"/>
          <p:nvPr/>
        </p:nvSpPr>
        <p:spPr>
          <a:xfrm>
            <a:off x="6413209" y="642847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BB2455-EF81-4807-B4E8-9BB858581657}"/>
              </a:ext>
            </a:extLst>
          </p:cNvPr>
          <p:cNvSpPr txBox="1"/>
          <p:nvPr/>
        </p:nvSpPr>
        <p:spPr>
          <a:xfrm>
            <a:off x="9802770" y="6428471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C65ED8-5A00-4AB6-AAF2-72518E937C70}"/>
              </a:ext>
            </a:extLst>
          </p:cNvPr>
          <p:cNvGrpSpPr/>
          <p:nvPr/>
        </p:nvGrpSpPr>
        <p:grpSpPr>
          <a:xfrm>
            <a:off x="2399310" y="6105360"/>
            <a:ext cx="840107" cy="115965"/>
            <a:chOff x="7756804" y="1059180"/>
            <a:chExt cx="560070" cy="32004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DD61CBA-62CB-45B3-8728-4BEE0B02ECDE}"/>
                </a:ext>
              </a:extLst>
            </p:cNvPr>
            <p:cNvCxnSpPr/>
            <p:nvPr/>
          </p:nvCxnSpPr>
          <p:spPr>
            <a:xfrm>
              <a:off x="775680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92EF9B1-B4FC-472C-8D98-EF6166FBAF7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DF8ABDB-211E-4FC9-92A9-6D8BA3B7552B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9F9846C-D025-4315-8912-8AFDF7A43691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C67D41B-8024-454C-8779-6810FEB3CFC4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BC7909B-1B62-4FFD-B27A-3164D10A509D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A101DB6-CE13-47BF-8D49-2E72E1D9DABB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5A9CD7A-C027-4394-98CB-033D1203672F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B04A079-FEC1-4D82-B53B-5D7CC0185FB1}"/>
              </a:ext>
            </a:extLst>
          </p:cNvPr>
          <p:cNvGrpSpPr/>
          <p:nvPr/>
        </p:nvGrpSpPr>
        <p:grpSpPr>
          <a:xfrm>
            <a:off x="3356424" y="6105360"/>
            <a:ext cx="720092" cy="115965"/>
            <a:chOff x="7836814" y="1059180"/>
            <a:chExt cx="480060" cy="320040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9A119C8-964A-4C86-94EE-F0B8AA9D151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B037C3D-D975-4811-8FAB-4D958282449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9B6E216-D800-4AF9-86B2-3D0958EF078F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A538F2F-123B-4044-B6B9-7AD0874BDF6D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48F475C-0CE9-4DF4-99E7-0F677A99CB3C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8A9D2C4-7926-4D74-9C4C-630BE6C05627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AB42B77-1F24-4678-A65F-E53A06680F36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98988DC-9160-478D-8687-49AFA85E1389}"/>
              </a:ext>
            </a:extLst>
          </p:cNvPr>
          <p:cNvGrpSpPr/>
          <p:nvPr/>
        </p:nvGrpSpPr>
        <p:grpSpPr>
          <a:xfrm>
            <a:off x="4216378" y="6105360"/>
            <a:ext cx="720092" cy="115965"/>
            <a:chOff x="7836814" y="1059180"/>
            <a:chExt cx="480060" cy="3200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B1428A4-B45D-4B4C-8B36-3A28B5B78A9F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8F5D8BA-DBC2-4049-86B5-D74010C3E5F0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9E10C95-6BCB-4382-B0FF-8EE4125AA902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CB5F8E6-DF5C-45EF-B7D9-0D6198F4476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C7A6C88-3079-49E0-B074-0A008448F25A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968CF53-F54E-4AB7-91C9-8FA185108689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9AA9CDF-61CE-43D1-BE4D-0E30A8D6A6B8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AE1E32F-01A3-49C3-A437-B7451E7284C2}"/>
              </a:ext>
            </a:extLst>
          </p:cNvPr>
          <p:cNvGrpSpPr/>
          <p:nvPr/>
        </p:nvGrpSpPr>
        <p:grpSpPr>
          <a:xfrm>
            <a:off x="5072522" y="6105360"/>
            <a:ext cx="720092" cy="115965"/>
            <a:chOff x="7836814" y="1059180"/>
            <a:chExt cx="480060" cy="320040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A1ED666-E1C6-45AD-97C7-1447260F00B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F3333B2-FB5B-4917-83EF-3F3B1378301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1A07E0D-FEA0-4348-9075-402A9CD8AF83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4FB1DFF-1F7A-4601-912D-FAAAB1DB837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CEA2079-7513-4890-B9C3-DBC20E64B0BE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B6CC4C9-BDD2-45C7-81B3-40DFA741EFD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2249851-6C91-4D6B-8389-2DBD3095DEBE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0EEE24D-1876-4A1A-BF79-5EAF184B0634}"/>
              </a:ext>
            </a:extLst>
          </p:cNvPr>
          <p:cNvGrpSpPr/>
          <p:nvPr/>
        </p:nvGrpSpPr>
        <p:grpSpPr>
          <a:xfrm>
            <a:off x="5921046" y="6105360"/>
            <a:ext cx="720092" cy="115965"/>
            <a:chOff x="7836814" y="1059180"/>
            <a:chExt cx="480060" cy="320040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EDC7A84-717E-4263-974D-34BC844EF0A7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A8401DC-6F40-4297-81C8-5C514CBA41DE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D928D52-A32B-4889-A243-31126B2FBDFD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0C23BC4-FB75-46DE-92D7-A8D8C6033A4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180BD98-CB99-4E69-A0EF-FF85C0798EC9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1300826-F7DB-4381-BDC4-6AADEE5D1D15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6FDDB70-C87C-4007-9E9F-091DDA9FAA3A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97974A3-8A37-482F-8588-61889059B3C4}"/>
              </a:ext>
            </a:extLst>
          </p:cNvPr>
          <p:cNvGrpSpPr/>
          <p:nvPr/>
        </p:nvGrpSpPr>
        <p:grpSpPr>
          <a:xfrm>
            <a:off x="6769570" y="6105360"/>
            <a:ext cx="720092" cy="115965"/>
            <a:chOff x="7836814" y="1059180"/>
            <a:chExt cx="480060" cy="320040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2134A29-B566-4D11-8433-576AF26290A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F9E7C5D-D542-4170-AF36-3A5AD94265E0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6ED8A68-826E-4D37-8CA3-CFBABE4F60C1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6C35CFE-2FCA-4DFD-B6CA-32933EA3AB32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A4B53D0F-6171-47DF-8201-D640F1FF4DB1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BF78D93-7554-45C6-A270-ABAE6213AE8A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BB2CFA8-A158-4661-BF96-6262B8723893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E22989D-4D7D-4243-A8E0-BC14780FFF27}"/>
              </a:ext>
            </a:extLst>
          </p:cNvPr>
          <p:cNvGrpSpPr/>
          <p:nvPr/>
        </p:nvGrpSpPr>
        <p:grpSpPr>
          <a:xfrm>
            <a:off x="7618094" y="6105360"/>
            <a:ext cx="720092" cy="115965"/>
            <a:chOff x="7836814" y="1059180"/>
            <a:chExt cx="480060" cy="320040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F14BEF0-E873-43CD-906E-6D2B516BAA82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CA0E46F-24F0-46EB-9B05-330B50C15E24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4DCBDB-DDC7-497F-901A-5611EF55A786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C3B282D-1074-432A-B422-39007D468B16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E6F13E3-1146-426F-8818-48BEBF411408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DA3D5B2-E6D8-4A62-9132-460441CE3BFE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8F94E5F-A02E-4C18-B625-731DC4BBDA88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718F0FE-F6D8-4216-806E-9CE49B4D889B}"/>
              </a:ext>
            </a:extLst>
          </p:cNvPr>
          <p:cNvGrpSpPr/>
          <p:nvPr/>
        </p:nvGrpSpPr>
        <p:grpSpPr>
          <a:xfrm>
            <a:off x="8466618" y="6105360"/>
            <a:ext cx="720092" cy="115965"/>
            <a:chOff x="7836814" y="1059180"/>
            <a:chExt cx="480060" cy="320040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794AD61-08D3-4AAE-9483-68E351EA7E51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EF3FB4B-0ECD-4900-A0D3-772508EFD98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1026D37-B189-479B-8DE2-55BC60EAF54B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769B593-C0B3-4DC5-AFB8-10B0AC01BC7A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218F558-2BE9-4063-BD62-BFB66FA435AA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098912F-CAB8-46A8-945A-28F3CEC43477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D5E8B8A-50EA-4FEE-8D88-FDE83CE737DD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D8B674E-1C34-46CA-9836-E7AE06FF50BA}"/>
              </a:ext>
            </a:extLst>
          </p:cNvPr>
          <p:cNvGrpSpPr/>
          <p:nvPr/>
        </p:nvGrpSpPr>
        <p:grpSpPr>
          <a:xfrm>
            <a:off x="9318952" y="6105360"/>
            <a:ext cx="720092" cy="115965"/>
            <a:chOff x="7836814" y="1059180"/>
            <a:chExt cx="480060" cy="320040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5AA4913-78AA-4F1A-8325-20FE5F9C8987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E5857DD-2113-4E52-AEDB-14F7FA22A0A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B84C518-B70A-4601-87E5-EBAEAD1B41BC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5C1CB06-84DF-44B7-AAA5-877AE8138757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B05EC48-DEDA-494A-A7AB-568F101FCD3E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9C2CE774-EF4F-4271-A60E-62FD4668AC4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AEB0C11-583D-46FD-8CE4-DF12E95D9602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0D257E6-19A6-44A2-BEBF-0668D2BBD1E9}"/>
              </a:ext>
            </a:extLst>
          </p:cNvPr>
          <p:cNvGrpSpPr/>
          <p:nvPr/>
        </p:nvGrpSpPr>
        <p:grpSpPr>
          <a:xfrm>
            <a:off x="10171286" y="6105360"/>
            <a:ext cx="720092" cy="115965"/>
            <a:chOff x="7836814" y="1059180"/>
            <a:chExt cx="480060" cy="32004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DDB1BED-FD25-40A6-BC39-6B164F780DC2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F4B59C5-BBD1-437D-8E0D-6F2785B2C7F1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A909BFD-DF7A-4AEC-9C3C-4891FF74CD09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7E6A258-E3A2-456F-8684-03EA9AA50050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AEF804F4-6464-4957-A31C-9B8FCC802BA0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A4E91EE-C315-4A52-A601-9457C9D9AF4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9CB7E9B-04CC-4744-BE57-3BA9C690A944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26FF451B-A7EE-486E-AD15-70EA684EAD24}"/>
              </a:ext>
            </a:extLst>
          </p:cNvPr>
          <p:cNvSpPr>
            <a:spLocks/>
          </p:cNvSpPr>
          <p:nvPr/>
        </p:nvSpPr>
        <p:spPr bwMode="auto">
          <a:xfrm>
            <a:off x="3114845" y="3115312"/>
            <a:ext cx="7420385" cy="2988695"/>
          </a:xfrm>
          <a:custGeom>
            <a:avLst/>
            <a:gdLst>
              <a:gd name="T0" fmla="*/ 0 w 7012"/>
              <a:gd name="T1" fmla="*/ 1322 h 1391"/>
              <a:gd name="T2" fmla="*/ 342 w 7012"/>
              <a:gd name="T3" fmla="*/ 1353 h 1391"/>
              <a:gd name="T4" fmla="*/ 691 w 7012"/>
              <a:gd name="T5" fmla="*/ 1391 h 1391"/>
              <a:gd name="T6" fmla="*/ 919 w 7012"/>
              <a:gd name="T7" fmla="*/ 1262 h 1391"/>
              <a:gd name="T8" fmla="*/ 1146 w 7012"/>
              <a:gd name="T9" fmla="*/ 1391 h 1391"/>
              <a:gd name="T10" fmla="*/ 1609 w 7012"/>
              <a:gd name="T11" fmla="*/ 1262 h 1391"/>
              <a:gd name="T12" fmla="*/ 1837 w 7012"/>
              <a:gd name="T13" fmla="*/ 1284 h 1391"/>
              <a:gd name="T14" fmla="*/ 2186 w 7012"/>
              <a:gd name="T15" fmla="*/ 1330 h 1391"/>
              <a:gd name="T16" fmla="*/ 2527 w 7012"/>
              <a:gd name="T17" fmla="*/ 1345 h 1391"/>
              <a:gd name="T18" fmla="*/ 2755 w 7012"/>
              <a:gd name="T19" fmla="*/ 1140 h 1391"/>
              <a:gd name="T20" fmla="*/ 2990 w 7012"/>
              <a:gd name="T21" fmla="*/ 1277 h 1391"/>
              <a:gd name="T22" fmla="*/ 3332 w 7012"/>
              <a:gd name="T23" fmla="*/ 1026 h 1391"/>
              <a:gd name="T24" fmla="*/ 3681 w 7012"/>
              <a:gd name="T25" fmla="*/ 1224 h 1391"/>
              <a:gd name="T26" fmla="*/ 3909 w 7012"/>
              <a:gd name="T27" fmla="*/ 1300 h 1391"/>
              <a:gd name="T28" fmla="*/ 4136 w 7012"/>
              <a:gd name="T29" fmla="*/ 1186 h 1391"/>
              <a:gd name="T30" fmla="*/ 4372 w 7012"/>
              <a:gd name="T31" fmla="*/ 1094 h 1391"/>
              <a:gd name="T32" fmla="*/ 4599 w 7012"/>
              <a:gd name="T33" fmla="*/ 980 h 1391"/>
              <a:gd name="T34" fmla="*/ 4827 w 7012"/>
              <a:gd name="T35" fmla="*/ 760 h 1391"/>
              <a:gd name="T36" fmla="*/ 5404 w 7012"/>
              <a:gd name="T37" fmla="*/ 730 h 1391"/>
              <a:gd name="T38" fmla="*/ 5745 w 7012"/>
              <a:gd name="T39" fmla="*/ 578 h 1391"/>
              <a:gd name="T40" fmla="*/ 6094 w 7012"/>
              <a:gd name="T41" fmla="*/ 661 h 1391"/>
              <a:gd name="T42" fmla="*/ 6322 w 7012"/>
              <a:gd name="T43" fmla="*/ 486 h 1391"/>
              <a:gd name="T44" fmla="*/ 6671 w 7012"/>
              <a:gd name="T45" fmla="*/ 380 h 1391"/>
              <a:gd name="T46" fmla="*/ 7012 w 7012"/>
              <a:gd name="T47" fmla="*/ 0 h 1391"/>
              <a:gd name="connsiteX0" fmla="*/ 0 w 10000"/>
              <a:gd name="connsiteY0" fmla="*/ 9504 h 10000"/>
              <a:gd name="connsiteX1" fmla="*/ 253 w 10000"/>
              <a:gd name="connsiteY1" fmla="*/ 9682 h 10000"/>
              <a:gd name="connsiteX2" fmla="*/ 488 w 10000"/>
              <a:gd name="connsiteY2" fmla="*/ 9727 h 10000"/>
              <a:gd name="connsiteX3" fmla="*/ 985 w 10000"/>
              <a:gd name="connsiteY3" fmla="*/ 10000 h 10000"/>
              <a:gd name="connsiteX4" fmla="*/ 1311 w 10000"/>
              <a:gd name="connsiteY4" fmla="*/ 9073 h 10000"/>
              <a:gd name="connsiteX5" fmla="*/ 1634 w 10000"/>
              <a:gd name="connsiteY5" fmla="*/ 10000 h 10000"/>
              <a:gd name="connsiteX6" fmla="*/ 2295 w 10000"/>
              <a:gd name="connsiteY6" fmla="*/ 9073 h 10000"/>
              <a:gd name="connsiteX7" fmla="*/ 2620 w 10000"/>
              <a:gd name="connsiteY7" fmla="*/ 9231 h 10000"/>
              <a:gd name="connsiteX8" fmla="*/ 3118 w 10000"/>
              <a:gd name="connsiteY8" fmla="*/ 9561 h 10000"/>
              <a:gd name="connsiteX9" fmla="*/ 3604 w 10000"/>
              <a:gd name="connsiteY9" fmla="*/ 9669 h 10000"/>
              <a:gd name="connsiteX10" fmla="*/ 3929 w 10000"/>
              <a:gd name="connsiteY10" fmla="*/ 8196 h 10000"/>
              <a:gd name="connsiteX11" fmla="*/ 4264 w 10000"/>
              <a:gd name="connsiteY11" fmla="*/ 9180 h 10000"/>
              <a:gd name="connsiteX12" fmla="*/ 4752 w 10000"/>
              <a:gd name="connsiteY12" fmla="*/ 7376 h 10000"/>
              <a:gd name="connsiteX13" fmla="*/ 5250 w 10000"/>
              <a:gd name="connsiteY13" fmla="*/ 8799 h 10000"/>
              <a:gd name="connsiteX14" fmla="*/ 5575 w 10000"/>
              <a:gd name="connsiteY14" fmla="*/ 9346 h 10000"/>
              <a:gd name="connsiteX15" fmla="*/ 5898 w 10000"/>
              <a:gd name="connsiteY15" fmla="*/ 8526 h 10000"/>
              <a:gd name="connsiteX16" fmla="*/ 6235 w 10000"/>
              <a:gd name="connsiteY16" fmla="*/ 7865 h 10000"/>
              <a:gd name="connsiteX17" fmla="*/ 6559 w 10000"/>
              <a:gd name="connsiteY17" fmla="*/ 7045 h 10000"/>
              <a:gd name="connsiteX18" fmla="*/ 6884 w 10000"/>
              <a:gd name="connsiteY18" fmla="*/ 5464 h 10000"/>
              <a:gd name="connsiteX19" fmla="*/ 7707 w 10000"/>
              <a:gd name="connsiteY19" fmla="*/ 5248 h 10000"/>
              <a:gd name="connsiteX20" fmla="*/ 8193 w 10000"/>
              <a:gd name="connsiteY20" fmla="*/ 4155 h 10000"/>
              <a:gd name="connsiteX21" fmla="*/ 8691 w 10000"/>
              <a:gd name="connsiteY21" fmla="*/ 4752 h 10000"/>
              <a:gd name="connsiteX22" fmla="*/ 9016 w 10000"/>
              <a:gd name="connsiteY22" fmla="*/ 3494 h 10000"/>
              <a:gd name="connsiteX23" fmla="*/ 9514 w 10000"/>
              <a:gd name="connsiteY23" fmla="*/ 2732 h 10000"/>
              <a:gd name="connsiteX24" fmla="*/ 10000 w 10000"/>
              <a:gd name="connsiteY24" fmla="*/ 0 h 10000"/>
              <a:gd name="connsiteX0" fmla="*/ 0 w 9997"/>
              <a:gd name="connsiteY0" fmla="*/ 11339 h 11339"/>
              <a:gd name="connsiteX1" fmla="*/ 250 w 9997"/>
              <a:gd name="connsiteY1" fmla="*/ 9682 h 11339"/>
              <a:gd name="connsiteX2" fmla="*/ 485 w 9997"/>
              <a:gd name="connsiteY2" fmla="*/ 9727 h 11339"/>
              <a:gd name="connsiteX3" fmla="*/ 982 w 9997"/>
              <a:gd name="connsiteY3" fmla="*/ 10000 h 11339"/>
              <a:gd name="connsiteX4" fmla="*/ 1308 w 9997"/>
              <a:gd name="connsiteY4" fmla="*/ 9073 h 11339"/>
              <a:gd name="connsiteX5" fmla="*/ 1631 w 9997"/>
              <a:gd name="connsiteY5" fmla="*/ 10000 h 11339"/>
              <a:gd name="connsiteX6" fmla="*/ 2292 w 9997"/>
              <a:gd name="connsiteY6" fmla="*/ 9073 h 11339"/>
              <a:gd name="connsiteX7" fmla="*/ 2617 w 9997"/>
              <a:gd name="connsiteY7" fmla="*/ 9231 h 11339"/>
              <a:gd name="connsiteX8" fmla="*/ 3115 w 9997"/>
              <a:gd name="connsiteY8" fmla="*/ 9561 h 11339"/>
              <a:gd name="connsiteX9" fmla="*/ 3601 w 9997"/>
              <a:gd name="connsiteY9" fmla="*/ 9669 h 11339"/>
              <a:gd name="connsiteX10" fmla="*/ 3926 w 9997"/>
              <a:gd name="connsiteY10" fmla="*/ 8196 h 11339"/>
              <a:gd name="connsiteX11" fmla="*/ 4261 w 9997"/>
              <a:gd name="connsiteY11" fmla="*/ 9180 h 11339"/>
              <a:gd name="connsiteX12" fmla="*/ 4749 w 9997"/>
              <a:gd name="connsiteY12" fmla="*/ 7376 h 11339"/>
              <a:gd name="connsiteX13" fmla="*/ 5247 w 9997"/>
              <a:gd name="connsiteY13" fmla="*/ 8799 h 11339"/>
              <a:gd name="connsiteX14" fmla="*/ 5572 w 9997"/>
              <a:gd name="connsiteY14" fmla="*/ 9346 h 11339"/>
              <a:gd name="connsiteX15" fmla="*/ 5895 w 9997"/>
              <a:gd name="connsiteY15" fmla="*/ 8526 h 11339"/>
              <a:gd name="connsiteX16" fmla="*/ 6232 w 9997"/>
              <a:gd name="connsiteY16" fmla="*/ 7865 h 11339"/>
              <a:gd name="connsiteX17" fmla="*/ 6556 w 9997"/>
              <a:gd name="connsiteY17" fmla="*/ 7045 h 11339"/>
              <a:gd name="connsiteX18" fmla="*/ 6881 w 9997"/>
              <a:gd name="connsiteY18" fmla="*/ 5464 h 11339"/>
              <a:gd name="connsiteX19" fmla="*/ 7704 w 9997"/>
              <a:gd name="connsiteY19" fmla="*/ 5248 h 11339"/>
              <a:gd name="connsiteX20" fmla="*/ 8190 w 9997"/>
              <a:gd name="connsiteY20" fmla="*/ 4155 h 11339"/>
              <a:gd name="connsiteX21" fmla="*/ 8688 w 9997"/>
              <a:gd name="connsiteY21" fmla="*/ 4752 h 11339"/>
              <a:gd name="connsiteX22" fmla="*/ 9013 w 9997"/>
              <a:gd name="connsiteY22" fmla="*/ 3494 h 11339"/>
              <a:gd name="connsiteX23" fmla="*/ 9511 w 9997"/>
              <a:gd name="connsiteY23" fmla="*/ 2732 h 11339"/>
              <a:gd name="connsiteX24" fmla="*/ 9997 w 9997"/>
              <a:gd name="connsiteY24" fmla="*/ 0 h 11339"/>
              <a:gd name="connsiteX0" fmla="*/ 32 w 10032"/>
              <a:gd name="connsiteY0" fmla="*/ 10000 h 10000"/>
              <a:gd name="connsiteX1" fmla="*/ 25 w 10032"/>
              <a:gd name="connsiteY1" fmla="*/ 8379 h 10000"/>
              <a:gd name="connsiteX2" fmla="*/ 517 w 10032"/>
              <a:gd name="connsiteY2" fmla="*/ 8578 h 10000"/>
              <a:gd name="connsiteX3" fmla="*/ 1014 w 10032"/>
              <a:gd name="connsiteY3" fmla="*/ 8819 h 10000"/>
              <a:gd name="connsiteX4" fmla="*/ 1340 w 10032"/>
              <a:gd name="connsiteY4" fmla="*/ 8002 h 10000"/>
              <a:gd name="connsiteX5" fmla="*/ 1663 w 10032"/>
              <a:gd name="connsiteY5" fmla="*/ 8819 h 10000"/>
              <a:gd name="connsiteX6" fmla="*/ 2325 w 10032"/>
              <a:gd name="connsiteY6" fmla="*/ 8002 h 10000"/>
              <a:gd name="connsiteX7" fmla="*/ 2650 w 10032"/>
              <a:gd name="connsiteY7" fmla="*/ 8141 h 10000"/>
              <a:gd name="connsiteX8" fmla="*/ 3148 w 10032"/>
              <a:gd name="connsiteY8" fmla="*/ 8432 h 10000"/>
              <a:gd name="connsiteX9" fmla="*/ 3634 w 10032"/>
              <a:gd name="connsiteY9" fmla="*/ 8527 h 10000"/>
              <a:gd name="connsiteX10" fmla="*/ 3959 w 10032"/>
              <a:gd name="connsiteY10" fmla="*/ 7228 h 10000"/>
              <a:gd name="connsiteX11" fmla="*/ 4294 w 10032"/>
              <a:gd name="connsiteY11" fmla="*/ 8096 h 10000"/>
              <a:gd name="connsiteX12" fmla="*/ 4782 w 10032"/>
              <a:gd name="connsiteY12" fmla="*/ 6505 h 10000"/>
              <a:gd name="connsiteX13" fmla="*/ 5281 w 10032"/>
              <a:gd name="connsiteY13" fmla="*/ 7760 h 10000"/>
              <a:gd name="connsiteX14" fmla="*/ 5606 w 10032"/>
              <a:gd name="connsiteY14" fmla="*/ 8242 h 10000"/>
              <a:gd name="connsiteX15" fmla="*/ 5929 w 10032"/>
              <a:gd name="connsiteY15" fmla="*/ 7519 h 10000"/>
              <a:gd name="connsiteX16" fmla="*/ 6266 w 10032"/>
              <a:gd name="connsiteY16" fmla="*/ 6936 h 10000"/>
              <a:gd name="connsiteX17" fmla="*/ 6590 w 10032"/>
              <a:gd name="connsiteY17" fmla="*/ 6213 h 10000"/>
              <a:gd name="connsiteX18" fmla="*/ 6915 w 10032"/>
              <a:gd name="connsiteY18" fmla="*/ 4819 h 10000"/>
              <a:gd name="connsiteX19" fmla="*/ 7738 w 10032"/>
              <a:gd name="connsiteY19" fmla="*/ 4628 h 10000"/>
              <a:gd name="connsiteX20" fmla="*/ 8224 w 10032"/>
              <a:gd name="connsiteY20" fmla="*/ 3664 h 10000"/>
              <a:gd name="connsiteX21" fmla="*/ 8723 w 10032"/>
              <a:gd name="connsiteY21" fmla="*/ 4191 h 10000"/>
              <a:gd name="connsiteX22" fmla="*/ 9048 w 10032"/>
              <a:gd name="connsiteY22" fmla="*/ 3081 h 10000"/>
              <a:gd name="connsiteX23" fmla="*/ 9546 w 10032"/>
              <a:gd name="connsiteY23" fmla="*/ 2409 h 10000"/>
              <a:gd name="connsiteX24" fmla="*/ 10032 w 10032"/>
              <a:gd name="connsiteY24" fmla="*/ 0 h 10000"/>
              <a:gd name="connsiteX0" fmla="*/ 7 w 10007"/>
              <a:gd name="connsiteY0" fmla="*/ 10000 h 10000"/>
              <a:gd name="connsiteX1" fmla="*/ 0 w 10007"/>
              <a:gd name="connsiteY1" fmla="*/ 8379 h 10000"/>
              <a:gd name="connsiteX2" fmla="*/ 492 w 10007"/>
              <a:gd name="connsiteY2" fmla="*/ 8578 h 10000"/>
              <a:gd name="connsiteX3" fmla="*/ 989 w 10007"/>
              <a:gd name="connsiteY3" fmla="*/ 8819 h 10000"/>
              <a:gd name="connsiteX4" fmla="*/ 1315 w 10007"/>
              <a:gd name="connsiteY4" fmla="*/ 8002 h 10000"/>
              <a:gd name="connsiteX5" fmla="*/ 1638 w 10007"/>
              <a:gd name="connsiteY5" fmla="*/ 8819 h 10000"/>
              <a:gd name="connsiteX6" fmla="*/ 2300 w 10007"/>
              <a:gd name="connsiteY6" fmla="*/ 8002 h 10000"/>
              <a:gd name="connsiteX7" fmla="*/ 2625 w 10007"/>
              <a:gd name="connsiteY7" fmla="*/ 8141 h 10000"/>
              <a:gd name="connsiteX8" fmla="*/ 3123 w 10007"/>
              <a:gd name="connsiteY8" fmla="*/ 8432 h 10000"/>
              <a:gd name="connsiteX9" fmla="*/ 3609 w 10007"/>
              <a:gd name="connsiteY9" fmla="*/ 8527 h 10000"/>
              <a:gd name="connsiteX10" fmla="*/ 3934 w 10007"/>
              <a:gd name="connsiteY10" fmla="*/ 7228 h 10000"/>
              <a:gd name="connsiteX11" fmla="*/ 4269 w 10007"/>
              <a:gd name="connsiteY11" fmla="*/ 8096 h 10000"/>
              <a:gd name="connsiteX12" fmla="*/ 4757 w 10007"/>
              <a:gd name="connsiteY12" fmla="*/ 6505 h 10000"/>
              <a:gd name="connsiteX13" fmla="*/ 5256 w 10007"/>
              <a:gd name="connsiteY13" fmla="*/ 7760 h 10000"/>
              <a:gd name="connsiteX14" fmla="*/ 5581 w 10007"/>
              <a:gd name="connsiteY14" fmla="*/ 8242 h 10000"/>
              <a:gd name="connsiteX15" fmla="*/ 5904 w 10007"/>
              <a:gd name="connsiteY15" fmla="*/ 7519 h 10000"/>
              <a:gd name="connsiteX16" fmla="*/ 6241 w 10007"/>
              <a:gd name="connsiteY16" fmla="*/ 6936 h 10000"/>
              <a:gd name="connsiteX17" fmla="*/ 6565 w 10007"/>
              <a:gd name="connsiteY17" fmla="*/ 6213 h 10000"/>
              <a:gd name="connsiteX18" fmla="*/ 6890 w 10007"/>
              <a:gd name="connsiteY18" fmla="*/ 4819 h 10000"/>
              <a:gd name="connsiteX19" fmla="*/ 7713 w 10007"/>
              <a:gd name="connsiteY19" fmla="*/ 4628 h 10000"/>
              <a:gd name="connsiteX20" fmla="*/ 8199 w 10007"/>
              <a:gd name="connsiteY20" fmla="*/ 3664 h 10000"/>
              <a:gd name="connsiteX21" fmla="*/ 8698 w 10007"/>
              <a:gd name="connsiteY21" fmla="*/ 4191 h 10000"/>
              <a:gd name="connsiteX22" fmla="*/ 9023 w 10007"/>
              <a:gd name="connsiteY22" fmla="*/ 3081 h 10000"/>
              <a:gd name="connsiteX23" fmla="*/ 9521 w 10007"/>
              <a:gd name="connsiteY23" fmla="*/ 2409 h 10000"/>
              <a:gd name="connsiteX24" fmla="*/ 10007 w 10007"/>
              <a:gd name="connsiteY24" fmla="*/ 0 h 10000"/>
              <a:gd name="connsiteX0" fmla="*/ 7 w 10007"/>
              <a:gd name="connsiteY0" fmla="*/ 10000 h 10000"/>
              <a:gd name="connsiteX1" fmla="*/ 0 w 10007"/>
              <a:gd name="connsiteY1" fmla="*/ 8379 h 10000"/>
              <a:gd name="connsiteX2" fmla="*/ 492 w 10007"/>
              <a:gd name="connsiteY2" fmla="*/ 8578 h 10000"/>
              <a:gd name="connsiteX3" fmla="*/ 989 w 10007"/>
              <a:gd name="connsiteY3" fmla="*/ 8819 h 10000"/>
              <a:gd name="connsiteX4" fmla="*/ 1315 w 10007"/>
              <a:gd name="connsiteY4" fmla="*/ 8002 h 10000"/>
              <a:gd name="connsiteX5" fmla="*/ 1638 w 10007"/>
              <a:gd name="connsiteY5" fmla="*/ 8819 h 10000"/>
              <a:gd name="connsiteX6" fmla="*/ 2300 w 10007"/>
              <a:gd name="connsiteY6" fmla="*/ 8002 h 10000"/>
              <a:gd name="connsiteX7" fmla="*/ 2625 w 10007"/>
              <a:gd name="connsiteY7" fmla="*/ 8141 h 10000"/>
              <a:gd name="connsiteX8" fmla="*/ 3123 w 10007"/>
              <a:gd name="connsiteY8" fmla="*/ 8432 h 10000"/>
              <a:gd name="connsiteX9" fmla="*/ 3609 w 10007"/>
              <a:gd name="connsiteY9" fmla="*/ 8527 h 10000"/>
              <a:gd name="connsiteX10" fmla="*/ 3934 w 10007"/>
              <a:gd name="connsiteY10" fmla="*/ 7228 h 10000"/>
              <a:gd name="connsiteX11" fmla="*/ 4269 w 10007"/>
              <a:gd name="connsiteY11" fmla="*/ 8096 h 10000"/>
              <a:gd name="connsiteX12" fmla="*/ 4757 w 10007"/>
              <a:gd name="connsiteY12" fmla="*/ 6505 h 10000"/>
              <a:gd name="connsiteX13" fmla="*/ 5256 w 10007"/>
              <a:gd name="connsiteY13" fmla="*/ 7760 h 10000"/>
              <a:gd name="connsiteX14" fmla="*/ 5581 w 10007"/>
              <a:gd name="connsiteY14" fmla="*/ 8242 h 10000"/>
              <a:gd name="connsiteX15" fmla="*/ 5904 w 10007"/>
              <a:gd name="connsiteY15" fmla="*/ 7519 h 10000"/>
              <a:gd name="connsiteX16" fmla="*/ 6241 w 10007"/>
              <a:gd name="connsiteY16" fmla="*/ 6936 h 10000"/>
              <a:gd name="connsiteX17" fmla="*/ 6565 w 10007"/>
              <a:gd name="connsiteY17" fmla="*/ 6213 h 10000"/>
              <a:gd name="connsiteX18" fmla="*/ 6890 w 10007"/>
              <a:gd name="connsiteY18" fmla="*/ 4819 h 10000"/>
              <a:gd name="connsiteX19" fmla="*/ 7713 w 10007"/>
              <a:gd name="connsiteY19" fmla="*/ 4628 h 10000"/>
              <a:gd name="connsiteX20" fmla="*/ 8199 w 10007"/>
              <a:gd name="connsiteY20" fmla="*/ 3664 h 10000"/>
              <a:gd name="connsiteX21" fmla="*/ 8698 w 10007"/>
              <a:gd name="connsiteY21" fmla="*/ 4191 h 10000"/>
              <a:gd name="connsiteX22" fmla="*/ 9023 w 10007"/>
              <a:gd name="connsiteY22" fmla="*/ 3081 h 10000"/>
              <a:gd name="connsiteX23" fmla="*/ 9521 w 10007"/>
              <a:gd name="connsiteY23" fmla="*/ 2409 h 10000"/>
              <a:gd name="connsiteX24" fmla="*/ 10007 w 10007"/>
              <a:gd name="connsiteY24" fmla="*/ 0 h 10000"/>
              <a:gd name="connsiteX0" fmla="*/ 44 w 10044"/>
              <a:gd name="connsiteY0" fmla="*/ 10000 h 10000"/>
              <a:gd name="connsiteX1" fmla="*/ 22 w 10044"/>
              <a:gd name="connsiteY1" fmla="*/ 9473 h 10000"/>
              <a:gd name="connsiteX2" fmla="*/ 37 w 10044"/>
              <a:gd name="connsiteY2" fmla="*/ 8379 h 10000"/>
              <a:gd name="connsiteX3" fmla="*/ 529 w 10044"/>
              <a:gd name="connsiteY3" fmla="*/ 8578 h 10000"/>
              <a:gd name="connsiteX4" fmla="*/ 1026 w 10044"/>
              <a:gd name="connsiteY4" fmla="*/ 8819 h 10000"/>
              <a:gd name="connsiteX5" fmla="*/ 1352 w 10044"/>
              <a:gd name="connsiteY5" fmla="*/ 8002 h 10000"/>
              <a:gd name="connsiteX6" fmla="*/ 1675 w 10044"/>
              <a:gd name="connsiteY6" fmla="*/ 8819 h 10000"/>
              <a:gd name="connsiteX7" fmla="*/ 2337 w 10044"/>
              <a:gd name="connsiteY7" fmla="*/ 8002 h 10000"/>
              <a:gd name="connsiteX8" fmla="*/ 2662 w 10044"/>
              <a:gd name="connsiteY8" fmla="*/ 8141 h 10000"/>
              <a:gd name="connsiteX9" fmla="*/ 3160 w 10044"/>
              <a:gd name="connsiteY9" fmla="*/ 8432 h 10000"/>
              <a:gd name="connsiteX10" fmla="*/ 3646 w 10044"/>
              <a:gd name="connsiteY10" fmla="*/ 8527 h 10000"/>
              <a:gd name="connsiteX11" fmla="*/ 3971 w 10044"/>
              <a:gd name="connsiteY11" fmla="*/ 7228 h 10000"/>
              <a:gd name="connsiteX12" fmla="*/ 4306 w 10044"/>
              <a:gd name="connsiteY12" fmla="*/ 8096 h 10000"/>
              <a:gd name="connsiteX13" fmla="*/ 4794 w 10044"/>
              <a:gd name="connsiteY13" fmla="*/ 6505 h 10000"/>
              <a:gd name="connsiteX14" fmla="*/ 5293 w 10044"/>
              <a:gd name="connsiteY14" fmla="*/ 7760 h 10000"/>
              <a:gd name="connsiteX15" fmla="*/ 5618 w 10044"/>
              <a:gd name="connsiteY15" fmla="*/ 8242 h 10000"/>
              <a:gd name="connsiteX16" fmla="*/ 5941 w 10044"/>
              <a:gd name="connsiteY16" fmla="*/ 7519 h 10000"/>
              <a:gd name="connsiteX17" fmla="*/ 6278 w 10044"/>
              <a:gd name="connsiteY17" fmla="*/ 6936 h 10000"/>
              <a:gd name="connsiteX18" fmla="*/ 6602 w 10044"/>
              <a:gd name="connsiteY18" fmla="*/ 6213 h 10000"/>
              <a:gd name="connsiteX19" fmla="*/ 6927 w 10044"/>
              <a:gd name="connsiteY19" fmla="*/ 4819 h 10000"/>
              <a:gd name="connsiteX20" fmla="*/ 7750 w 10044"/>
              <a:gd name="connsiteY20" fmla="*/ 4628 h 10000"/>
              <a:gd name="connsiteX21" fmla="*/ 8236 w 10044"/>
              <a:gd name="connsiteY21" fmla="*/ 3664 h 10000"/>
              <a:gd name="connsiteX22" fmla="*/ 8735 w 10044"/>
              <a:gd name="connsiteY22" fmla="*/ 4191 h 10000"/>
              <a:gd name="connsiteX23" fmla="*/ 9060 w 10044"/>
              <a:gd name="connsiteY23" fmla="*/ 3081 h 10000"/>
              <a:gd name="connsiteX24" fmla="*/ 9558 w 10044"/>
              <a:gd name="connsiteY24" fmla="*/ 2409 h 10000"/>
              <a:gd name="connsiteX25" fmla="*/ 10044 w 10044"/>
              <a:gd name="connsiteY25" fmla="*/ 0 h 10000"/>
              <a:gd name="connsiteX0" fmla="*/ 283 w 10044"/>
              <a:gd name="connsiteY0" fmla="*/ 10000 h 10000"/>
              <a:gd name="connsiteX1" fmla="*/ 22 w 10044"/>
              <a:gd name="connsiteY1" fmla="*/ 9473 h 10000"/>
              <a:gd name="connsiteX2" fmla="*/ 37 w 10044"/>
              <a:gd name="connsiteY2" fmla="*/ 8379 h 10000"/>
              <a:gd name="connsiteX3" fmla="*/ 529 w 10044"/>
              <a:gd name="connsiteY3" fmla="*/ 8578 h 10000"/>
              <a:gd name="connsiteX4" fmla="*/ 1026 w 10044"/>
              <a:gd name="connsiteY4" fmla="*/ 8819 h 10000"/>
              <a:gd name="connsiteX5" fmla="*/ 1352 w 10044"/>
              <a:gd name="connsiteY5" fmla="*/ 8002 h 10000"/>
              <a:gd name="connsiteX6" fmla="*/ 1675 w 10044"/>
              <a:gd name="connsiteY6" fmla="*/ 8819 h 10000"/>
              <a:gd name="connsiteX7" fmla="*/ 2337 w 10044"/>
              <a:gd name="connsiteY7" fmla="*/ 8002 h 10000"/>
              <a:gd name="connsiteX8" fmla="*/ 2662 w 10044"/>
              <a:gd name="connsiteY8" fmla="*/ 8141 h 10000"/>
              <a:gd name="connsiteX9" fmla="*/ 3160 w 10044"/>
              <a:gd name="connsiteY9" fmla="*/ 8432 h 10000"/>
              <a:gd name="connsiteX10" fmla="*/ 3646 w 10044"/>
              <a:gd name="connsiteY10" fmla="*/ 8527 h 10000"/>
              <a:gd name="connsiteX11" fmla="*/ 3971 w 10044"/>
              <a:gd name="connsiteY11" fmla="*/ 7228 h 10000"/>
              <a:gd name="connsiteX12" fmla="*/ 4306 w 10044"/>
              <a:gd name="connsiteY12" fmla="*/ 8096 h 10000"/>
              <a:gd name="connsiteX13" fmla="*/ 4794 w 10044"/>
              <a:gd name="connsiteY13" fmla="*/ 6505 h 10000"/>
              <a:gd name="connsiteX14" fmla="*/ 5293 w 10044"/>
              <a:gd name="connsiteY14" fmla="*/ 7760 h 10000"/>
              <a:gd name="connsiteX15" fmla="*/ 5618 w 10044"/>
              <a:gd name="connsiteY15" fmla="*/ 8242 h 10000"/>
              <a:gd name="connsiteX16" fmla="*/ 5941 w 10044"/>
              <a:gd name="connsiteY16" fmla="*/ 7519 h 10000"/>
              <a:gd name="connsiteX17" fmla="*/ 6278 w 10044"/>
              <a:gd name="connsiteY17" fmla="*/ 6936 h 10000"/>
              <a:gd name="connsiteX18" fmla="*/ 6602 w 10044"/>
              <a:gd name="connsiteY18" fmla="*/ 6213 h 10000"/>
              <a:gd name="connsiteX19" fmla="*/ 6927 w 10044"/>
              <a:gd name="connsiteY19" fmla="*/ 4819 h 10000"/>
              <a:gd name="connsiteX20" fmla="*/ 7750 w 10044"/>
              <a:gd name="connsiteY20" fmla="*/ 4628 h 10000"/>
              <a:gd name="connsiteX21" fmla="*/ 8236 w 10044"/>
              <a:gd name="connsiteY21" fmla="*/ 3664 h 10000"/>
              <a:gd name="connsiteX22" fmla="*/ 8735 w 10044"/>
              <a:gd name="connsiteY22" fmla="*/ 4191 h 10000"/>
              <a:gd name="connsiteX23" fmla="*/ 9060 w 10044"/>
              <a:gd name="connsiteY23" fmla="*/ 3081 h 10000"/>
              <a:gd name="connsiteX24" fmla="*/ 9558 w 10044"/>
              <a:gd name="connsiteY24" fmla="*/ 2409 h 10000"/>
              <a:gd name="connsiteX25" fmla="*/ 10044 w 10044"/>
              <a:gd name="connsiteY25" fmla="*/ 0 h 10000"/>
              <a:gd name="connsiteX0" fmla="*/ 277 w 10038"/>
              <a:gd name="connsiteY0" fmla="*/ 10000 h 10116"/>
              <a:gd name="connsiteX1" fmla="*/ 42 w 10038"/>
              <a:gd name="connsiteY1" fmla="*/ 10017 h 10116"/>
              <a:gd name="connsiteX2" fmla="*/ 31 w 10038"/>
              <a:gd name="connsiteY2" fmla="*/ 8379 h 10116"/>
              <a:gd name="connsiteX3" fmla="*/ 523 w 10038"/>
              <a:gd name="connsiteY3" fmla="*/ 8578 h 10116"/>
              <a:gd name="connsiteX4" fmla="*/ 1020 w 10038"/>
              <a:gd name="connsiteY4" fmla="*/ 8819 h 10116"/>
              <a:gd name="connsiteX5" fmla="*/ 1346 w 10038"/>
              <a:gd name="connsiteY5" fmla="*/ 8002 h 10116"/>
              <a:gd name="connsiteX6" fmla="*/ 1669 w 10038"/>
              <a:gd name="connsiteY6" fmla="*/ 8819 h 10116"/>
              <a:gd name="connsiteX7" fmla="*/ 2331 w 10038"/>
              <a:gd name="connsiteY7" fmla="*/ 8002 h 10116"/>
              <a:gd name="connsiteX8" fmla="*/ 2656 w 10038"/>
              <a:gd name="connsiteY8" fmla="*/ 8141 h 10116"/>
              <a:gd name="connsiteX9" fmla="*/ 3154 w 10038"/>
              <a:gd name="connsiteY9" fmla="*/ 8432 h 10116"/>
              <a:gd name="connsiteX10" fmla="*/ 3640 w 10038"/>
              <a:gd name="connsiteY10" fmla="*/ 8527 h 10116"/>
              <a:gd name="connsiteX11" fmla="*/ 3965 w 10038"/>
              <a:gd name="connsiteY11" fmla="*/ 7228 h 10116"/>
              <a:gd name="connsiteX12" fmla="*/ 4300 w 10038"/>
              <a:gd name="connsiteY12" fmla="*/ 8096 h 10116"/>
              <a:gd name="connsiteX13" fmla="*/ 4788 w 10038"/>
              <a:gd name="connsiteY13" fmla="*/ 6505 h 10116"/>
              <a:gd name="connsiteX14" fmla="*/ 5287 w 10038"/>
              <a:gd name="connsiteY14" fmla="*/ 7760 h 10116"/>
              <a:gd name="connsiteX15" fmla="*/ 5612 w 10038"/>
              <a:gd name="connsiteY15" fmla="*/ 8242 h 10116"/>
              <a:gd name="connsiteX16" fmla="*/ 5935 w 10038"/>
              <a:gd name="connsiteY16" fmla="*/ 7519 h 10116"/>
              <a:gd name="connsiteX17" fmla="*/ 6272 w 10038"/>
              <a:gd name="connsiteY17" fmla="*/ 6936 h 10116"/>
              <a:gd name="connsiteX18" fmla="*/ 6596 w 10038"/>
              <a:gd name="connsiteY18" fmla="*/ 6213 h 10116"/>
              <a:gd name="connsiteX19" fmla="*/ 6921 w 10038"/>
              <a:gd name="connsiteY19" fmla="*/ 4819 h 10116"/>
              <a:gd name="connsiteX20" fmla="*/ 7744 w 10038"/>
              <a:gd name="connsiteY20" fmla="*/ 4628 h 10116"/>
              <a:gd name="connsiteX21" fmla="*/ 8230 w 10038"/>
              <a:gd name="connsiteY21" fmla="*/ 3664 h 10116"/>
              <a:gd name="connsiteX22" fmla="*/ 8729 w 10038"/>
              <a:gd name="connsiteY22" fmla="*/ 4191 h 10116"/>
              <a:gd name="connsiteX23" fmla="*/ 9054 w 10038"/>
              <a:gd name="connsiteY23" fmla="*/ 3081 h 10116"/>
              <a:gd name="connsiteX24" fmla="*/ 9552 w 10038"/>
              <a:gd name="connsiteY24" fmla="*/ 2409 h 10116"/>
              <a:gd name="connsiteX25" fmla="*/ 10038 w 10038"/>
              <a:gd name="connsiteY25" fmla="*/ 0 h 10116"/>
              <a:gd name="connsiteX0" fmla="*/ 277 w 10038"/>
              <a:gd name="connsiteY0" fmla="*/ 10000 h 10116"/>
              <a:gd name="connsiteX1" fmla="*/ 42 w 10038"/>
              <a:gd name="connsiteY1" fmla="*/ 10017 h 10116"/>
              <a:gd name="connsiteX2" fmla="*/ 31 w 10038"/>
              <a:gd name="connsiteY2" fmla="*/ 8379 h 10116"/>
              <a:gd name="connsiteX3" fmla="*/ 523 w 10038"/>
              <a:gd name="connsiteY3" fmla="*/ 8578 h 10116"/>
              <a:gd name="connsiteX4" fmla="*/ 1020 w 10038"/>
              <a:gd name="connsiteY4" fmla="*/ 8819 h 10116"/>
              <a:gd name="connsiteX5" fmla="*/ 1346 w 10038"/>
              <a:gd name="connsiteY5" fmla="*/ 8002 h 10116"/>
              <a:gd name="connsiteX6" fmla="*/ 1669 w 10038"/>
              <a:gd name="connsiteY6" fmla="*/ 8819 h 10116"/>
              <a:gd name="connsiteX7" fmla="*/ 2331 w 10038"/>
              <a:gd name="connsiteY7" fmla="*/ 8002 h 10116"/>
              <a:gd name="connsiteX8" fmla="*/ 2656 w 10038"/>
              <a:gd name="connsiteY8" fmla="*/ 8141 h 10116"/>
              <a:gd name="connsiteX9" fmla="*/ 3154 w 10038"/>
              <a:gd name="connsiteY9" fmla="*/ 8432 h 10116"/>
              <a:gd name="connsiteX10" fmla="*/ 3640 w 10038"/>
              <a:gd name="connsiteY10" fmla="*/ 8527 h 10116"/>
              <a:gd name="connsiteX11" fmla="*/ 3965 w 10038"/>
              <a:gd name="connsiteY11" fmla="*/ 7228 h 10116"/>
              <a:gd name="connsiteX12" fmla="*/ 4300 w 10038"/>
              <a:gd name="connsiteY12" fmla="*/ 8096 h 10116"/>
              <a:gd name="connsiteX13" fmla="*/ 4788 w 10038"/>
              <a:gd name="connsiteY13" fmla="*/ 6505 h 10116"/>
              <a:gd name="connsiteX14" fmla="*/ 5287 w 10038"/>
              <a:gd name="connsiteY14" fmla="*/ 7760 h 10116"/>
              <a:gd name="connsiteX15" fmla="*/ 5612 w 10038"/>
              <a:gd name="connsiteY15" fmla="*/ 8242 h 10116"/>
              <a:gd name="connsiteX16" fmla="*/ 5935 w 10038"/>
              <a:gd name="connsiteY16" fmla="*/ 7519 h 10116"/>
              <a:gd name="connsiteX17" fmla="*/ 6272 w 10038"/>
              <a:gd name="connsiteY17" fmla="*/ 6936 h 10116"/>
              <a:gd name="connsiteX18" fmla="*/ 6596 w 10038"/>
              <a:gd name="connsiteY18" fmla="*/ 6213 h 10116"/>
              <a:gd name="connsiteX19" fmla="*/ 6921 w 10038"/>
              <a:gd name="connsiteY19" fmla="*/ 4819 h 10116"/>
              <a:gd name="connsiteX20" fmla="*/ 7744 w 10038"/>
              <a:gd name="connsiteY20" fmla="*/ 4628 h 10116"/>
              <a:gd name="connsiteX21" fmla="*/ 8230 w 10038"/>
              <a:gd name="connsiteY21" fmla="*/ 3664 h 10116"/>
              <a:gd name="connsiteX22" fmla="*/ 8729 w 10038"/>
              <a:gd name="connsiteY22" fmla="*/ 4191 h 10116"/>
              <a:gd name="connsiteX23" fmla="*/ 9054 w 10038"/>
              <a:gd name="connsiteY23" fmla="*/ 3081 h 10116"/>
              <a:gd name="connsiteX24" fmla="*/ 9552 w 10038"/>
              <a:gd name="connsiteY24" fmla="*/ 2409 h 10116"/>
              <a:gd name="connsiteX25" fmla="*/ 10038 w 10038"/>
              <a:gd name="connsiteY25" fmla="*/ 0 h 10116"/>
              <a:gd name="connsiteX0" fmla="*/ 277 w 10038"/>
              <a:gd name="connsiteY0" fmla="*/ 10000 h 10017"/>
              <a:gd name="connsiteX1" fmla="*/ 42 w 10038"/>
              <a:gd name="connsiteY1" fmla="*/ 10017 h 10017"/>
              <a:gd name="connsiteX2" fmla="*/ 31 w 10038"/>
              <a:gd name="connsiteY2" fmla="*/ 8379 h 10017"/>
              <a:gd name="connsiteX3" fmla="*/ 523 w 10038"/>
              <a:gd name="connsiteY3" fmla="*/ 8578 h 10017"/>
              <a:gd name="connsiteX4" fmla="*/ 1020 w 10038"/>
              <a:gd name="connsiteY4" fmla="*/ 8819 h 10017"/>
              <a:gd name="connsiteX5" fmla="*/ 1346 w 10038"/>
              <a:gd name="connsiteY5" fmla="*/ 8002 h 10017"/>
              <a:gd name="connsiteX6" fmla="*/ 1669 w 10038"/>
              <a:gd name="connsiteY6" fmla="*/ 8819 h 10017"/>
              <a:gd name="connsiteX7" fmla="*/ 2331 w 10038"/>
              <a:gd name="connsiteY7" fmla="*/ 8002 h 10017"/>
              <a:gd name="connsiteX8" fmla="*/ 2656 w 10038"/>
              <a:gd name="connsiteY8" fmla="*/ 8141 h 10017"/>
              <a:gd name="connsiteX9" fmla="*/ 3154 w 10038"/>
              <a:gd name="connsiteY9" fmla="*/ 8432 h 10017"/>
              <a:gd name="connsiteX10" fmla="*/ 3640 w 10038"/>
              <a:gd name="connsiteY10" fmla="*/ 8527 h 10017"/>
              <a:gd name="connsiteX11" fmla="*/ 3965 w 10038"/>
              <a:gd name="connsiteY11" fmla="*/ 7228 h 10017"/>
              <a:gd name="connsiteX12" fmla="*/ 4300 w 10038"/>
              <a:gd name="connsiteY12" fmla="*/ 8096 h 10017"/>
              <a:gd name="connsiteX13" fmla="*/ 4788 w 10038"/>
              <a:gd name="connsiteY13" fmla="*/ 6505 h 10017"/>
              <a:gd name="connsiteX14" fmla="*/ 5287 w 10038"/>
              <a:gd name="connsiteY14" fmla="*/ 7760 h 10017"/>
              <a:gd name="connsiteX15" fmla="*/ 5612 w 10038"/>
              <a:gd name="connsiteY15" fmla="*/ 8242 h 10017"/>
              <a:gd name="connsiteX16" fmla="*/ 5935 w 10038"/>
              <a:gd name="connsiteY16" fmla="*/ 7519 h 10017"/>
              <a:gd name="connsiteX17" fmla="*/ 6272 w 10038"/>
              <a:gd name="connsiteY17" fmla="*/ 6936 h 10017"/>
              <a:gd name="connsiteX18" fmla="*/ 6596 w 10038"/>
              <a:gd name="connsiteY18" fmla="*/ 6213 h 10017"/>
              <a:gd name="connsiteX19" fmla="*/ 6921 w 10038"/>
              <a:gd name="connsiteY19" fmla="*/ 4819 h 10017"/>
              <a:gd name="connsiteX20" fmla="*/ 7744 w 10038"/>
              <a:gd name="connsiteY20" fmla="*/ 4628 h 10017"/>
              <a:gd name="connsiteX21" fmla="*/ 8230 w 10038"/>
              <a:gd name="connsiteY21" fmla="*/ 3664 h 10017"/>
              <a:gd name="connsiteX22" fmla="*/ 8729 w 10038"/>
              <a:gd name="connsiteY22" fmla="*/ 4191 h 10017"/>
              <a:gd name="connsiteX23" fmla="*/ 9054 w 10038"/>
              <a:gd name="connsiteY23" fmla="*/ 3081 h 10017"/>
              <a:gd name="connsiteX24" fmla="*/ 9552 w 10038"/>
              <a:gd name="connsiteY24" fmla="*/ 2409 h 10017"/>
              <a:gd name="connsiteX25" fmla="*/ 10038 w 10038"/>
              <a:gd name="connsiteY25" fmla="*/ 0 h 10017"/>
              <a:gd name="connsiteX0" fmla="*/ 246 w 10007"/>
              <a:gd name="connsiteY0" fmla="*/ 10000 h 10017"/>
              <a:gd name="connsiteX1" fmla="*/ 11 w 10007"/>
              <a:gd name="connsiteY1" fmla="*/ 10017 h 10017"/>
              <a:gd name="connsiteX2" fmla="*/ 0 w 10007"/>
              <a:gd name="connsiteY2" fmla="*/ 8379 h 10017"/>
              <a:gd name="connsiteX3" fmla="*/ 492 w 10007"/>
              <a:gd name="connsiteY3" fmla="*/ 8578 h 10017"/>
              <a:gd name="connsiteX4" fmla="*/ 989 w 10007"/>
              <a:gd name="connsiteY4" fmla="*/ 8819 h 10017"/>
              <a:gd name="connsiteX5" fmla="*/ 1315 w 10007"/>
              <a:gd name="connsiteY5" fmla="*/ 8002 h 10017"/>
              <a:gd name="connsiteX6" fmla="*/ 1638 w 10007"/>
              <a:gd name="connsiteY6" fmla="*/ 8819 h 10017"/>
              <a:gd name="connsiteX7" fmla="*/ 2300 w 10007"/>
              <a:gd name="connsiteY7" fmla="*/ 8002 h 10017"/>
              <a:gd name="connsiteX8" fmla="*/ 2625 w 10007"/>
              <a:gd name="connsiteY8" fmla="*/ 8141 h 10017"/>
              <a:gd name="connsiteX9" fmla="*/ 3123 w 10007"/>
              <a:gd name="connsiteY9" fmla="*/ 8432 h 10017"/>
              <a:gd name="connsiteX10" fmla="*/ 3609 w 10007"/>
              <a:gd name="connsiteY10" fmla="*/ 8527 h 10017"/>
              <a:gd name="connsiteX11" fmla="*/ 3934 w 10007"/>
              <a:gd name="connsiteY11" fmla="*/ 7228 h 10017"/>
              <a:gd name="connsiteX12" fmla="*/ 4269 w 10007"/>
              <a:gd name="connsiteY12" fmla="*/ 8096 h 10017"/>
              <a:gd name="connsiteX13" fmla="*/ 4757 w 10007"/>
              <a:gd name="connsiteY13" fmla="*/ 6505 h 10017"/>
              <a:gd name="connsiteX14" fmla="*/ 5256 w 10007"/>
              <a:gd name="connsiteY14" fmla="*/ 7760 h 10017"/>
              <a:gd name="connsiteX15" fmla="*/ 5581 w 10007"/>
              <a:gd name="connsiteY15" fmla="*/ 8242 h 10017"/>
              <a:gd name="connsiteX16" fmla="*/ 5904 w 10007"/>
              <a:gd name="connsiteY16" fmla="*/ 7519 h 10017"/>
              <a:gd name="connsiteX17" fmla="*/ 6241 w 10007"/>
              <a:gd name="connsiteY17" fmla="*/ 6936 h 10017"/>
              <a:gd name="connsiteX18" fmla="*/ 6565 w 10007"/>
              <a:gd name="connsiteY18" fmla="*/ 6213 h 10017"/>
              <a:gd name="connsiteX19" fmla="*/ 6890 w 10007"/>
              <a:gd name="connsiteY19" fmla="*/ 4819 h 10017"/>
              <a:gd name="connsiteX20" fmla="*/ 7713 w 10007"/>
              <a:gd name="connsiteY20" fmla="*/ 4628 h 10017"/>
              <a:gd name="connsiteX21" fmla="*/ 8199 w 10007"/>
              <a:gd name="connsiteY21" fmla="*/ 3664 h 10017"/>
              <a:gd name="connsiteX22" fmla="*/ 8698 w 10007"/>
              <a:gd name="connsiteY22" fmla="*/ 4191 h 10017"/>
              <a:gd name="connsiteX23" fmla="*/ 9023 w 10007"/>
              <a:gd name="connsiteY23" fmla="*/ 3081 h 10017"/>
              <a:gd name="connsiteX24" fmla="*/ 9521 w 10007"/>
              <a:gd name="connsiteY24" fmla="*/ 2409 h 10017"/>
              <a:gd name="connsiteX25" fmla="*/ 10007 w 10007"/>
              <a:gd name="connsiteY25" fmla="*/ 0 h 10017"/>
              <a:gd name="connsiteX0" fmla="*/ 246 w 10007"/>
              <a:gd name="connsiteY0" fmla="*/ 10000 h 10017"/>
              <a:gd name="connsiteX1" fmla="*/ 11 w 10007"/>
              <a:gd name="connsiteY1" fmla="*/ 10017 h 10017"/>
              <a:gd name="connsiteX2" fmla="*/ 0 w 10007"/>
              <a:gd name="connsiteY2" fmla="*/ 8379 h 10017"/>
              <a:gd name="connsiteX3" fmla="*/ 492 w 10007"/>
              <a:gd name="connsiteY3" fmla="*/ 8578 h 10017"/>
              <a:gd name="connsiteX4" fmla="*/ 989 w 10007"/>
              <a:gd name="connsiteY4" fmla="*/ 8819 h 10017"/>
              <a:gd name="connsiteX5" fmla="*/ 1315 w 10007"/>
              <a:gd name="connsiteY5" fmla="*/ 8002 h 10017"/>
              <a:gd name="connsiteX6" fmla="*/ 1638 w 10007"/>
              <a:gd name="connsiteY6" fmla="*/ 8819 h 10017"/>
              <a:gd name="connsiteX7" fmla="*/ 2300 w 10007"/>
              <a:gd name="connsiteY7" fmla="*/ 8002 h 10017"/>
              <a:gd name="connsiteX8" fmla="*/ 2625 w 10007"/>
              <a:gd name="connsiteY8" fmla="*/ 8141 h 10017"/>
              <a:gd name="connsiteX9" fmla="*/ 3123 w 10007"/>
              <a:gd name="connsiteY9" fmla="*/ 8432 h 10017"/>
              <a:gd name="connsiteX10" fmla="*/ 3609 w 10007"/>
              <a:gd name="connsiteY10" fmla="*/ 8527 h 10017"/>
              <a:gd name="connsiteX11" fmla="*/ 3934 w 10007"/>
              <a:gd name="connsiteY11" fmla="*/ 7228 h 10017"/>
              <a:gd name="connsiteX12" fmla="*/ 4269 w 10007"/>
              <a:gd name="connsiteY12" fmla="*/ 8096 h 10017"/>
              <a:gd name="connsiteX13" fmla="*/ 4757 w 10007"/>
              <a:gd name="connsiteY13" fmla="*/ 6505 h 10017"/>
              <a:gd name="connsiteX14" fmla="*/ 5256 w 10007"/>
              <a:gd name="connsiteY14" fmla="*/ 7760 h 10017"/>
              <a:gd name="connsiteX15" fmla="*/ 5581 w 10007"/>
              <a:gd name="connsiteY15" fmla="*/ 8242 h 10017"/>
              <a:gd name="connsiteX16" fmla="*/ 5904 w 10007"/>
              <a:gd name="connsiteY16" fmla="*/ 7519 h 10017"/>
              <a:gd name="connsiteX17" fmla="*/ 6241 w 10007"/>
              <a:gd name="connsiteY17" fmla="*/ 6936 h 10017"/>
              <a:gd name="connsiteX18" fmla="*/ 6565 w 10007"/>
              <a:gd name="connsiteY18" fmla="*/ 6213 h 10017"/>
              <a:gd name="connsiteX19" fmla="*/ 6890 w 10007"/>
              <a:gd name="connsiteY19" fmla="*/ 4819 h 10017"/>
              <a:gd name="connsiteX20" fmla="*/ 7713 w 10007"/>
              <a:gd name="connsiteY20" fmla="*/ 4628 h 10017"/>
              <a:gd name="connsiteX21" fmla="*/ 8199 w 10007"/>
              <a:gd name="connsiteY21" fmla="*/ 3664 h 10017"/>
              <a:gd name="connsiteX22" fmla="*/ 8698 w 10007"/>
              <a:gd name="connsiteY22" fmla="*/ 4191 h 10017"/>
              <a:gd name="connsiteX23" fmla="*/ 9023 w 10007"/>
              <a:gd name="connsiteY23" fmla="*/ 3081 h 10017"/>
              <a:gd name="connsiteX24" fmla="*/ 9521 w 10007"/>
              <a:gd name="connsiteY24" fmla="*/ 2409 h 10017"/>
              <a:gd name="connsiteX25" fmla="*/ 10007 w 10007"/>
              <a:gd name="connsiteY25" fmla="*/ 0 h 10017"/>
              <a:gd name="connsiteX0" fmla="*/ 1320 w 10007"/>
              <a:gd name="connsiteY0" fmla="*/ 10026 h 10026"/>
              <a:gd name="connsiteX1" fmla="*/ 11 w 10007"/>
              <a:gd name="connsiteY1" fmla="*/ 10017 h 10026"/>
              <a:gd name="connsiteX2" fmla="*/ 0 w 10007"/>
              <a:gd name="connsiteY2" fmla="*/ 8379 h 10026"/>
              <a:gd name="connsiteX3" fmla="*/ 492 w 10007"/>
              <a:gd name="connsiteY3" fmla="*/ 8578 h 10026"/>
              <a:gd name="connsiteX4" fmla="*/ 989 w 10007"/>
              <a:gd name="connsiteY4" fmla="*/ 8819 h 10026"/>
              <a:gd name="connsiteX5" fmla="*/ 1315 w 10007"/>
              <a:gd name="connsiteY5" fmla="*/ 8002 h 10026"/>
              <a:gd name="connsiteX6" fmla="*/ 1638 w 10007"/>
              <a:gd name="connsiteY6" fmla="*/ 8819 h 10026"/>
              <a:gd name="connsiteX7" fmla="*/ 2300 w 10007"/>
              <a:gd name="connsiteY7" fmla="*/ 8002 h 10026"/>
              <a:gd name="connsiteX8" fmla="*/ 2625 w 10007"/>
              <a:gd name="connsiteY8" fmla="*/ 8141 h 10026"/>
              <a:gd name="connsiteX9" fmla="*/ 3123 w 10007"/>
              <a:gd name="connsiteY9" fmla="*/ 8432 h 10026"/>
              <a:gd name="connsiteX10" fmla="*/ 3609 w 10007"/>
              <a:gd name="connsiteY10" fmla="*/ 8527 h 10026"/>
              <a:gd name="connsiteX11" fmla="*/ 3934 w 10007"/>
              <a:gd name="connsiteY11" fmla="*/ 7228 h 10026"/>
              <a:gd name="connsiteX12" fmla="*/ 4269 w 10007"/>
              <a:gd name="connsiteY12" fmla="*/ 8096 h 10026"/>
              <a:gd name="connsiteX13" fmla="*/ 4757 w 10007"/>
              <a:gd name="connsiteY13" fmla="*/ 6505 h 10026"/>
              <a:gd name="connsiteX14" fmla="*/ 5256 w 10007"/>
              <a:gd name="connsiteY14" fmla="*/ 7760 h 10026"/>
              <a:gd name="connsiteX15" fmla="*/ 5581 w 10007"/>
              <a:gd name="connsiteY15" fmla="*/ 8242 h 10026"/>
              <a:gd name="connsiteX16" fmla="*/ 5904 w 10007"/>
              <a:gd name="connsiteY16" fmla="*/ 7519 h 10026"/>
              <a:gd name="connsiteX17" fmla="*/ 6241 w 10007"/>
              <a:gd name="connsiteY17" fmla="*/ 6936 h 10026"/>
              <a:gd name="connsiteX18" fmla="*/ 6565 w 10007"/>
              <a:gd name="connsiteY18" fmla="*/ 6213 h 10026"/>
              <a:gd name="connsiteX19" fmla="*/ 6890 w 10007"/>
              <a:gd name="connsiteY19" fmla="*/ 4819 h 10026"/>
              <a:gd name="connsiteX20" fmla="*/ 7713 w 10007"/>
              <a:gd name="connsiteY20" fmla="*/ 4628 h 10026"/>
              <a:gd name="connsiteX21" fmla="*/ 8199 w 10007"/>
              <a:gd name="connsiteY21" fmla="*/ 3664 h 10026"/>
              <a:gd name="connsiteX22" fmla="*/ 8698 w 10007"/>
              <a:gd name="connsiteY22" fmla="*/ 4191 h 10026"/>
              <a:gd name="connsiteX23" fmla="*/ 9023 w 10007"/>
              <a:gd name="connsiteY23" fmla="*/ 3081 h 10026"/>
              <a:gd name="connsiteX24" fmla="*/ 9521 w 10007"/>
              <a:gd name="connsiteY24" fmla="*/ 2409 h 10026"/>
              <a:gd name="connsiteX25" fmla="*/ 10007 w 10007"/>
              <a:gd name="connsiteY25" fmla="*/ 0 h 10026"/>
              <a:gd name="connsiteX0" fmla="*/ 1320 w 10007"/>
              <a:gd name="connsiteY0" fmla="*/ 10026 h 10030"/>
              <a:gd name="connsiteX1" fmla="*/ 8 w 10007"/>
              <a:gd name="connsiteY1" fmla="*/ 10030 h 10030"/>
              <a:gd name="connsiteX2" fmla="*/ 0 w 10007"/>
              <a:gd name="connsiteY2" fmla="*/ 8379 h 10030"/>
              <a:gd name="connsiteX3" fmla="*/ 492 w 10007"/>
              <a:gd name="connsiteY3" fmla="*/ 8578 h 10030"/>
              <a:gd name="connsiteX4" fmla="*/ 989 w 10007"/>
              <a:gd name="connsiteY4" fmla="*/ 8819 h 10030"/>
              <a:gd name="connsiteX5" fmla="*/ 1315 w 10007"/>
              <a:gd name="connsiteY5" fmla="*/ 8002 h 10030"/>
              <a:gd name="connsiteX6" fmla="*/ 1638 w 10007"/>
              <a:gd name="connsiteY6" fmla="*/ 8819 h 10030"/>
              <a:gd name="connsiteX7" fmla="*/ 2300 w 10007"/>
              <a:gd name="connsiteY7" fmla="*/ 8002 h 10030"/>
              <a:gd name="connsiteX8" fmla="*/ 2625 w 10007"/>
              <a:gd name="connsiteY8" fmla="*/ 8141 h 10030"/>
              <a:gd name="connsiteX9" fmla="*/ 3123 w 10007"/>
              <a:gd name="connsiteY9" fmla="*/ 8432 h 10030"/>
              <a:gd name="connsiteX10" fmla="*/ 3609 w 10007"/>
              <a:gd name="connsiteY10" fmla="*/ 8527 h 10030"/>
              <a:gd name="connsiteX11" fmla="*/ 3934 w 10007"/>
              <a:gd name="connsiteY11" fmla="*/ 7228 h 10030"/>
              <a:gd name="connsiteX12" fmla="*/ 4269 w 10007"/>
              <a:gd name="connsiteY12" fmla="*/ 8096 h 10030"/>
              <a:gd name="connsiteX13" fmla="*/ 4757 w 10007"/>
              <a:gd name="connsiteY13" fmla="*/ 6505 h 10030"/>
              <a:gd name="connsiteX14" fmla="*/ 5256 w 10007"/>
              <a:gd name="connsiteY14" fmla="*/ 7760 h 10030"/>
              <a:gd name="connsiteX15" fmla="*/ 5581 w 10007"/>
              <a:gd name="connsiteY15" fmla="*/ 8242 h 10030"/>
              <a:gd name="connsiteX16" fmla="*/ 5904 w 10007"/>
              <a:gd name="connsiteY16" fmla="*/ 7519 h 10030"/>
              <a:gd name="connsiteX17" fmla="*/ 6241 w 10007"/>
              <a:gd name="connsiteY17" fmla="*/ 6936 h 10030"/>
              <a:gd name="connsiteX18" fmla="*/ 6565 w 10007"/>
              <a:gd name="connsiteY18" fmla="*/ 6213 h 10030"/>
              <a:gd name="connsiteX19" fmla="*/ 6890 w 10007"/>
              <a:gd name="connsiteY19" fmla="*/ 4819 h 10030"/>
              <a:gd name="connsiteX20" fmla="*/ 7713 w 10007"/>
              <a:gd name="connsiteY20" fmla="*/ 4628 h 10030"/>
              <a:gd name="connsiteX21" fmla="*/ 8199 w 10007"/>
              <a:gd name="connsiteY21" fmla="*/ 3664 h 10030"/>
              <a:gd name="connsiteX22" fmla="*/ 8698 w 10007"/>
              <a:gd name="connsiteY22" fmla="*/ 4191 h 10030"/>
              <a:gd name="connsiteX23" fmla="*/ 9023 w 10007"/>
              <a:gd name="connsiteY23" fmla="*/ 3081 h 10030"/>
              <a:gd name="connsiteX24" fmla="*/ 9521 w 10007"/>
              <a:gd name="connsiteY24" fmla="*/ 2409 h 10030"/>
              <a:gd name="connsiteX25" fmla="*/ 10007 w 10007"/>
              <a:gd name="connsiteY25" fmla="*/ 0 h 10030"/>
              <a:gd name="connsiteX0" fmla="*/ 1317 w 10004"/>
              <a:gd name="connsiteY0" fmla="*/ 10026 h 10030"/>
              <a:gd name="connsiteX1" fmla="*/ 5 w 10004"/>
              <a:gd name="connsiteY1" fmla="*/ 10030 h 10030"/>
              <a:gd name="connsiteX2" fmla="*/ 0 w 10004"/>
              <a:gd name="connsiteY2" fmla="*/ 8379 h 10030"/>
              <a:gd name="connsiteX3" fmla="*/ 489 w 10004"/>
              <a:gd name="connsiteY3" fmla="*/ 8578 h 10030"/>
              <a:gd name="connsiteX4" fmla="*/ 986 w 10004"/>
              <a:gd name="connsiteY4" fmla="*/ 8819 h 10030"/>
              <a:gd name="connsiteX5" fmla="*/ 1312 w 10004"/>
              <a:gd name="connsiteY5" fmla="*/ 8002 h 10030"/>
              <a:gd name="connsiteX6" fmla="*/ 1635 w 10004"/>
              <a:gd name="connsiteY6" fmla="*/ 8819 h 10030"/>
              <a:gd name="connsiteX7" fmla="*/ 2297 w 10004"/>
              <a:gd name="connsiteY7" fmla="*/ 8002 h 10030"/>
              <a:gd name="connsiteX8" fmla="*/ 2622 w 10004"/>
              <a:gd name="connsiteY8" fmla="*/ 8141 h 10030"/>
              <a:gd name="connsiteX9" fmla="*/ 3120 w 10004"/>
              <a:gd name="connsiteY9" fmla="*/ 8432 h 10030"/>
              <a:gd name="connsiteX10" fmla="*/ 3606 w 10004"/>
              <a:gd name="connsiteY10" fmla="*/ 8527 h 10030"/>
              <a:gd name="connsiteX11" fmla="*/ 3931 w 10004"/>
              <a:gd name="connsiteY11" fmla="*/ 7228 h 10030"/>
              <a:gd name="connsiteX12" fmla="*/ 4266 w 10004"/>
              <a:gd name="connsiteY12" fmla="*/ 8096 h 10030"/>
              <a:gd name="connsiteX13" fmla="*/ 4754 w 10004"/>
              <a:gd name="connsiteY13" fmla="*/ 6505 h 10030"/>
              <a:gd name="connsiteX14" fmla="*/ 5253 w 10004"/>
              <a:gd name="connsiteY14" fmla="*/ 7760 h 10030"/>
              <a:gd name="connsiteX15" fmla="*/ 5578 w 10004"/>
              <a:gd name="connsiteY15" fmla="*/ 8242 h 10030"/>
              <a:gd name="connsiteX16" fmla="*/ 5901 w 10004"/>
              <a:gd name="connsiteY16" fmla="*/ 7519 h 10030"/>
              <a:gd name="connsiteX17" fmla="*/ 6238 w 10004"/>
              <a:gd name="connsiteY17" fmla="*/ 6936 h 10030"/>
              <a:gd name="connsiteX18" fmla="*/ 6562 w 10004"/>
              <a:gd name="connsiteY18" fmla="*/ 6213 h 10030"/>
              <a:gd name="connsiteX19" fmla="*/ 6887 w 10004"/>
              <a:gd name="connsiteY19" fmla="*/ 4819 h 10030"/>
              <a:gd name="connsiteX20" fmla="*/ 7710 w 10004"/>
              <a:gd name="connsiteY20" fmla="*/ 4628 h 10030"/>
              <a:gd name="connsiteX21" fmla="*/ 8196 w 10004"/>
              <a:gd name="connsiteY21" fmla="*/ 3664 h 10030"/>
              <a:gd name="connsiteX22" fmla="*/ 8695 w 10004"/>
              <a:gd name="connsiteY22" fmla="*/ 4191 h 10030"/>
              <a:gd name="connsiteX23" fmla="*/ 9020 w 10004"/>
              <a:gd name="connsiteY23" fmla="*/ 3081 h 10030"/>
              <a:gd name="connsiteX24" fmla="*/ 9518 w 10004"/>
              <a:gd name="connsiteY24" fmla="*/ 2409 h 10030"/>
              <a:gd name="connsiteX25" fmla="*/ 10004 w 10004"/>
              <a:gd name="connsiteY25" fmla="*/ 0 h 10030"/>
              <a:gd name="connsiteX0" fmla="*/ 8333 w 10004"/>
              <a:gd name="connsiteY0" fmla="*/ 10026 h 10030"/>
              <a:gd name="connsiteX1" fmla="*/ 5 w 10004"/>
              <a:gd name="connsiteY1" fmla="*/ 10030 h 10030"/>
              <a:gd name="connsiteX2" fmla="*/ 0 w 10004"/>
              <a:gd name="connsiteY2" fmla="*/ 8379 h 10030"/>
              <a:gd name="connsiteX3" fmla="*/ 489 w 10004"/>
              <a:gd name="connsiteY3" fmla="*/ 8578 h 10030"/>
              <a:gd name="connsiteX4" fmla="*/ 986 w 10004"/>
              <a:gd name="connsiteY4" fmla="*/ 8819 h 10030"/>
              <a:gd name="connsiteX5" fmla="*/ 1312 w 10004"/>
              <a:gd name="connsiteY5" fmla="*/ 8002 h 10030"/>
              <a:gd name="connsiteX6" fmla="*/ 1635 w 10004"/>
              <a:gd name="connsiteY6" fmla="*/ 8819 h 10030"/>
              <a:gd name="connsiteX7" fmla="*/ 2297 w 10004"/>
              <a:gd name="connsiteY7" fmla="*/ 8002 h 10030"/>
              <a:gd name="connsiteX8" fmla="*/ 2622 w 10004"/>
              <a:gd name="connsiteY8" fmla="*/ 8141 h 10030"/>
              <a:gd name="connsiteX9" fmla="*/ 3120 w 10004"/>
              <a:gd name="connsiteY9" fmla="*/ 8432 h 10030"/>
              <a:gd name="connsiteX10" fmla="*/ 3606 w 10004"/>
              <a:gd name="connsiteY10" fmla="*/ 8527 h 10030"/>
              <a:gd name="connsiteX11" fmla="*/ 3931 w 10004"/>
              <a:gd name="connsiteY11" fmla="*/ 7228 h 10030"/>
              <a:gd name="connsiteX12" fmla="*/ 4266 w 10004"/>
              <a:gd name="connsiteY12" fmla="*/ 8096 h 10030"/>
              <a:gd name="connsiteX13" fmla="*/ 4754 w 10004"/>
              <a:gd name="connsiteY13" fmla="*/ 6505 h 10030"/>
              <a:gd name="connsiteX14" fmla="*/ 5253 w 10004"/>
              <a:gd name="connsiteY14" fmla="*/ 7760 h 10030"/>
              <a:gd name="connsiteX15" fmla="*/ 5578 w 10004"/>
              <a:gd name="connsiteY15" fmla="*/ 8242 h 10030"/>
              <a:gd name="connsiteX16" fmla="*/ 5901 w 10004"/>
              <a:gd name="connsiteY16" fmla="*/ 7519 h 10030"/>
              <a:gd name="connsiteX17" fmla="*/ 6238 w 10004"/>
              <a:gd name="connsiteY17" fmla="*/ 6936 h 10030"/>
              <a:gd name="connsiteX18" fmla="*/ 6562 w 10004"/>
              <a:gd name="connsiteY18" fmla="*/ 6213 h 10030"/>
              <a:gd name="connsiteX19" fmla="*/ 6887 w 10004"/>
              <a:gd name="connsiteY19" fmla="*/ 4819 h 10030"/>
              <a:gd name="connsiteX20" fmla="*/ 7710 w 10004"/>
              <a:gd name="connsiteY20" fmla="*/ 4628 h 10030"/>
              <a:gd name="connsiteX21" fmla="*/ 8196 w 10004"/>
              <a:gd name="connsiteY21" fmla="*/ 3664 h 10030"/>
              <a:gd name="connsiteX22" fmla="*/ 8695 w 10004"/>
              <a:gd name="connsiteY22" fmla="*/ 4191 h 10030"/>
              <a:gd name="connsiteX23" fmla="*/ 9020 w 10004"/>
              <a:gd name="connsiteY23" fmla="*/ 3081 h 10030"/>
              <a:gd name="connsiteX24" fmla="*/ 9518 w 10004"/>
              <a:gd name="connsiteY24" fmla="*/ 2409 h 10030"/>
              <a:gd name="connsiteX25" fmla="*/ 10004 w 10004"/>
              <a:gd name="connsiteY25" fmla="*/ 0 h 10030"/>
              <a:gd name="connsiteX0" fmla="*/ 10188 w 10188"/>
              <a:gd name="connsiteY0" fmla="*/ 10039 h 10039"/>
              <a:gd name="connsiteX1" fmla="*/ 5 w 10188"/>
              <a:gd name="connsiteY1" fmla="*/ 10030 h 10039"/>
              <a:gd name="connsiteX2" fmla="*/ 0 w 10188"/>
              <a:gd name="connsiteY2" fmla="*/ 8379 h 10039"/>
              <a:gd name="connsiteX3" fmla="*/ 489 w 10188"/>
              <a:gd name="connsiteY3" fmla="*/ 8578 h 10039"/>
              <a:gd name="connsiteX4" fmla="*/ 986 w 10188"/>
              <a:gd name="connsiteY4" fmla="*/ 8819 h 10039"/>
              <a:gd name="connsiteX5" fmla="*/ 1312 w 10188"/>
              <a:gd name="connsiteY5" fmla="*/ 8002 h 10039"/>
              <a:gd name="connsiteX6" fmla="*/ 1635 w 10188"/>
              <a:gd name="connsiteY6" fmla="*/ 8819 h 10039"/>
              <a:gd name="connsiteX7" fmla="*/ 2297 w 10188"/>
              <a:gd name="connsiteY7" fmla="*/ 8002 h 10039"/>
              <a:gd name="connsiteX8" fmla="*/ 2622 w 10188"/>
              <a:gd name="connsiteY8" fmla="*/ 8141 h 10039"/>
              <a:gd name="connsiteX9" fmla="*/ 3120 w 10188"/>
              <a:gd name="connsiteY9" fmla="*/ 8432 h 10039"/>
              <a:gd name="connsiteX10" fmla="*/ 3606 w 10188"/>
              <a:gd name="connsiteY10" fmla="*/ 8527 h 10039"/>
              <a:gd name="connsiteX11" fmla="*/ 3931 w 10188"/>
              <a:gd name="connsiteY11" fmla="*/ 7228 h 10039"/>
              <a:gd name="connsiteX12" fmla="*/ 4266 w 10188"/>
              <a:gd name="connsiteY12" fmla="*/ 8096 h 10039"/>
              <a:gd name="connsiteX13" fmla="*/ 4754 w 10188"/>
              <a:gd name="connsiteY13" fmla="*/ 6505 h 10039"/>
              <a:gd name="connsiteX14" fmla="*/ 5253 w 10188"/>
              <a:gd name="connsiteY14" fmla="*/ 7760 h 10039"/>
              <a:gd name="connsiteX15" fmla="*/ 5578 w 10188"/>
              <a:gd name="connsiteY15" fmla="*/ 8242 h 10039"/>
              <a:gd name="connsiteX16" fmla="*/ 5901 w 10188"/>
              <a:gd name="connsiteY16" fmla="*/ 7519 h 10039"/>
              <a:gd name="connsiteX17" fmla="*/ 6238 w 10188"/>
              <a:gd name="connsiteY17" fmla="*/ 6936 h 10039"/>
              <a:gd name="connsiteX18" fmla="*/ 6562 w 10188"/>
              <a:gd name="connsiteY18" fmla="*/ 6213 h 10039"/>
              <a:gd name="connsiteX19" fmla="*/ 6887 w 10188"/>
              <a:gd name="connsiteY19" fmla="*/ 4819 h 10039"/>
              <a:gd name="connsiteX20" fmla="*/ 7710 w 10188"/>
              <a:gd name="connsiteY20" fmla="*/ 4628 h 10039"/>
              <a:gd name="connsiteX21" fmla="*/ 8196 w 10188"/>
              <a:gd name="connsiteY21" fmla="*/ 3664 h 10039"/>
              <a:gd name="connsiteX22" fmla="*/ 8695 w 10188"/>
              <a:gd name="connsiteY22" fmla="*/ 4191 h 10039"/>
              <a:gd name="connsiteX23" fmla="*/ 9020 w 10188"/>
              <a:gd name="connsiteY23" fmla="*/ 3081 h 10039"/>
              <a:gd name="connsiteX24" fmla="*/ 9518 w 10188"/>
              <a:gd name="connsiteY24" fmla="*/ 2409 h 10039"/>
              <a:gd name="connsiteX25" fmla="*/ 10004 w 10188"/>
              <a:gd name="connsiteY25" fmla="*/ 0 h 10039"/>
              <a:gd name="connsiteX0" fmla="*/ 10188 w 10804"/>
              <a:gd name="connsiteY0" fmla="*/ 10039 h 10154"/>
              <a:gd name="connsiteX1" fmla="*/ 10007 w 10804"/>
              <a:gd name="connsiteY1" fmla="*/ 10036 h 10154"/>
              <a:gd name="connsiteX2" fmla="*/ 5 w 10804"/>
              <a:gd name="connsiteY2" fmla="*/ 10030 h 10154"/>
              <a:gd name="connsiteX3" fmla="*/ 0 w 10804"/>
              <a:gd name="connsiteY3" fmla="*/ 8379 h 10154"/>
              <a:gd name="connsiteX4" fmla="*/ 489 w 10804"/>
              <a:gd name="connsiteY4" fmla="*/ 8578 h 10154"/>
              <a:gd name="connsiteX5" fmla="*/ 986 w 10804"/>
              <a:gd name="connsiteY5" fmla="*/ 8819 h 10154"/>
              <a:gd name="connsiteX6" fmla="*/ 1312 w 10804"/>
              <a:gd name="connsiteY6" fmla="*/ 8002 h 10154"/>
              <a:gd name="connsiteX7" fmla="*/ 1635 w 10804"/>
              <a:gd name="connsiteY7" fmla="*/ 8819 h 10154"/>
              <a:gd name="connsiteX8" fmla="*/ 2297 w 10804"/>
              <a:gd name="connsiteY8" fmla="*/ 8002 h 10154"/>
              <a:gd name="connsiteX9" fmla="*/ 2622 w 10804"/>
              <a:gd name="connsiteY9" fmla="*/ 8141 h 10154"/>
              <a:gd name="connsiteX10" fmla="*/ 3120 w 10804"/>
              <a:gd name="connsiteY10" fmla="*/ 8432 h 10154"/>
              <a:gd name="connsiteX11" fmla="*/ 3606 w 10804"/>
              <a:gd name="connsiteY11" fmla="*/ 8527 h 10154"/>
              <a:gd name="connsiteX12" fmla="*/ 3931 w 10804"/>
              <a:gd name="connsiteY12" fmla="*/ 7228 h 10154"/>
              <a:gd name="connsiteX13" fmla="*/ 4266 w 10804"/>
              <a:gd name="connsiteY13" fmla="*/ 8096 h 10154"/>
              <a:gd name="connsiteX14" fmla="*/ 4754 w 10804"/>
              <a:gd name="connsiteY14" fmla="*/ 6505 h 10154"/>
              <a:gd name="connsiteX15" fmla="*/ 5253 w 10804"/>
              <a:gd name="connsiteY15" fmla="*/ 7760 h 10154"/>
              <a:gd name="connsiteX16" fmla="*/ 5578 w 10804"/>
              <a:gd name="connsiteY16" fmla="*/ 8242 h 10154"/>
              <a:gd name="connsiteX17" fmla="*/ 5901 w 10804"/>
              <a:gd name="connsiteY17" fmla="*/ 7519 h 10154"/>
              <a:gd name="connsiteX18" fmla="*/ 6238 w 10804"/>
              <a:gd name="connsiteY18" fmla="*/ 6936 h 10154"/>
              <a:gd name="connsiteX19" fmla="*/ 6562 w 10804"/>
              <a:gd name="connsiteY19" fmla="*/ 6213 h 10154"/>
              <a:gd name="connsiteX20" fmla="*/ 6887 w 10804"/>
              <a:gd name="connsiteY20" fmla="*/ 4819 h 10154"/>
              <a:gd name="connsiteX21" fmla="*/ 7710 w 10804"/>
              <a:gd name="connsiteY21" fmla="*/ 4628 h 10154"/>
              <a:gd name="connsiteX22" fmla="*/ 8196 w 10804"/>
              <a:gd name="connsiteY22" fmla="*/ 3664 h 10154"/>
              <a:gd name="connsiteX23" fmla="*/ 8695 w 10804"/>
              <a:gd name="connsiteY23" fmla="*/ 4191 h 10154"/>
              <a:gd name="connsiteX24" fmla="*/ 9020 w 10804"/>
              <a:gd name="connsiteY24" fmla="*/ 3081 h 10154"/>
              <a:gd name="connsiteX25" fmla="*/ 9518 w 10804"/>
              <a:gd name="connsiteY25" fmla="*/ 2409 h 10154"/>
              <a:gd name="connsiteX26" fmla="*/ 10004 w 10804"/>
              <a:gd name="connsiteY26" fmla="*/ 0 h 10154"/>
              <a:gd name="connsiteX0" fmla="*/ 10188 w 10804"/>
              <a:gd name="connsiteY0" fmla="*/ 10039 h 10157"/>
              <a:gd name="connsiteX1" fmla="*/ 10007 w 10804"/>
              <a:gd name="connsiteY1" fmla="*/ 10036 h 10157"/>
              <a:gd name="connsiteX2" fmla="*/ 5 w 10804"/>
              <a:gd name="connsiteY2" fmla="*/ 10030 h 10157"/>
              <a:gd name="connsiteX3" fmla="*/ 0 w 10804"/>
              <a:gd name="connsiteY3" fmla="*/ 8379 h 10157"/>
              <a:gd name="connsiteX4" fmla="*/ 489 w 10804"/>
              <a:gd name="connsiteY4" fmla="*/ 8578 h 10157"/>
              <a:gd name="connsiteX5" fmla="*/ 986 w 10804"/>
              <a:gd name="connsiteY5" fmla="*/ 8819 h 10157"/>
              <a:gd name="connsiteX6" fmla="*/ 1312 w 10804"/>
              <a:gd name="connsiteY6" fmla="*/ 8002 h 10157"/>
              <a:gd name="connsiteX7" fmla="*/ 1635 w 10804"/>
              <a:gd name="connsiteY7" fmla="*/ 8819 h 10157"/>
              <a:gd name="connsiteX8" fmla="*/ 2297 w 10804"/>
              <a:gd name="connsiteY8" fmla="*/ 8002 h 10157"/>
              <a:gd name="connsiteX9" fmla="*/ 2622 w 10804"/>
              <a:gd name="connsiteY9" fmla="*/ 8141 h 10157"/>
              <a:gd name="connsiteX10" fmla="*/ 3120 w 10804"/>
              <a:gd name="connsiteY10" fmla="*/ 8432 h 10157"/>
              <a:gd name="connsiteX11" fmla="*/ 3606 w 10804"/>
              <a:gd name="connsiteY11" fmla="*/ 8527 h 10157"/>
              <a:gd name="connsiteX12" fmla="*/ 3931 w 10804"/>
              <a:gd name="connsiteY12" fmla="*/ 7228 h 10157"/>
              <a:gd name="connsiteX13" fmla="*/ 4266 w 10804"/>
              <a:gd name="connsiteY13" fmla="*/ 8096 h 10157"/>
              <a:gd name="connsiteX14" fmla="*/ 4754 w 10804"/>
              <a:gd name="connsiteY14" fmla="*/ 6505 h 10157"/>
              <a:gd name="connsiteX15" fmla="*/ 5253 w 10804"/>
              <a:gd name="connsiteY15" fmla="*/ 7760 h 10157"/>
              <a:gd name="connsiteX16" fmla="*/ 5578 w 10804"/>
              <a:gd name="connsiteY16" fmla="*/ 8242 h 10157"/>
              <a:gd name="connsiteX17" fmla="*/ 5901 w 10804"/>
              <a:gd name="connsiteY17" fmla="*/ 7519 h 10157"/>
              <a:gd name="connsiteX18" fmla="*/ 6238 w 10804"/>
              <a:gd name="connsiteY18" fmla="*/ 6936 h 10157"/>
              <a:gd name="connsiteX19" fmla="*/ 6562 w 10804"/>
              <a:gd name="connsiteY19" fmla="*/ 6213 h 10157"/>
              <a:gd name="connsiteX20" fmla="*/ 6887 w 10804"/>
              <a:gd name="connsiteY20" fmla="*/ 4819 h 10157"/>
              <a:gd name="connsiteX21" fmla="*/ 7710 w 10804"/>
              <a:gd name="connsiteY21" fmla="*/ 4628 h 10157"/>
              <a:gd name="connsiteX22" fmla="*/ 8196 w 10804"/>
              <a:gd name="connsiteY22" fmla="*/ 3664 h 10157"/>
              <a:gd name="connsiteX23" fmla="*/ 8695 w 10804"/>
              <a:gd name="connsiteY23" fmla="*/ 4191 h 10157"/>
              <a:gd name="connsiteX24" fmla="*/ 9020 w 10804"/>
              <a:gd name="connsiteY24" fmla="*/ 3081 h 10157"/>
              <a:gd name="connsiteX25" fmla="*/ 9518 w 10804"/>
              <a:gd name="connsiteY25" fmla="*/ 2409 h 10157"/>
              <a:gd name="connsiteX26" fmla="*/ 10004 w 10804"/>
              <a:gd name="connsiteY26" fmla="*/ 0 h 10157"/>
              <a:gd name="connsiteX0" fmla="*/ 10188 w 10188"/>
              <a:gd name="connsiteY0" fmla="*/ 10039 h 10157"/>
              <a:gd name="connsiteX1" fmla="*/ 10007 w 10188"/>
              <a:gd name="connsiteY1" fmla="*/ 10036 h 10157"/>
              <a:gd name="connsiteX2" fmla="*/ 5 w 10188"/>
              <a:gd name="connsiteY2" fmla="*/ 10030 h 10157"/>
              <a:gd name="connsiteX3" fmla="*/ 0 w 10188"/>
              <a:gd name="connsiteY3" fmla="*/ 8379 h 10157"/>
              <a:gd name="connsiteX4" fmla="*/ 489 w 10188"/>
              <a:gd name="connsiteY4" fmla="*/ 8578 h 10157"/>
              <a:gd name="connsiteX5" fmla="*/ 986 w 10188"/>
              <a:gd name="connsiteY5" fmla="*/ 8819 h 10157"/>
              <a:gd name="connsiteX6" fmla="*/ 1312 w 10188"/>
              <a:gd name="connsiteY6" fmla="*/ 8002 h 10157"/>
              <a:gd name="connsiteX7" fmla="*/ 1635 w 10188"/>
              <a:gd name="connsiteY7" fmla="*/ 8819 h 10157"/>
              <a:gd name="connsiteX8" fmla="*/ 2297 w 10188"/>
              <a:gd name="connsiteY8" fmla="*/ 8002 h 10157"/>
              <a:gd name="connsiteX9" fmla="*/ 2622 w 10188"/>
              <a:gd name="connsiteY9" fmla="*/ 8141 h 10157"/>
              <a:gd name="connsiteX10" fmla="*/ 3120 w 10188"/>
              <a:gd name="connsiteY10" fmla="*/ 8432 h 10157"/>
              <a:gd name="connsiteX11" fmla="*/ 3606 w 10188"/>
              <a:gd name="connsiteY11" fmla="*/ 8527 h 10157"/>
              <a:gd name="connsiteX12" fmla="*/ 3931 w 10188"/>
              <a:gd name="connsiteY12" fmla="*/ 7228 h 10157"/>
              <a:gd name="connsiteX13" fmla="*/ 4266 w 10188"/>
              <a:gd name="connsiteY13" fmla="*/ 8096 h 10157"/>
              <a:gd name="connsiteX14" fmla="*/ 4754 w 10188"/>
              <a:gd name="connsiteY14" fmla="*/ 6505 h 10157"/>
              <a:gd name="connsiteX15" fmla="*/ 5253 w 10188"/>
              <a:gd name="connsiteY15" fmla="*/ 7760 h 10157"/>
              <a:gd name="connsiteX16" fmla="*/ 5578 w 10188"/>
              <a:gd name="connsiteY16" fmla="*/ 8242 h 10157"/>
              <a:gd name="connsiteX17" fmla="*/ 5901 w 10188"/>
              <a:gd name="connsiteY17" fmla="*/ 7519 h 10157"/>
              <a:gd name="connsiteX18" fmla="*/ 6238 w 10188"/>
              <a:gd name="connsiteY18" fmla="*/ 6936 h 10157"/>
              <a:gd name="connsiteX19" fmla="*/ 6562 w 10188"/>
              <a:gd name="connsiteY19" fmla="*/ 6213 h 10157"/>
              <a:gd name="connsiteX20" fmla="*/ 6887 w 10188"/>
              <a:gd name="connsiteY20" fmla="*/ 4819 h 10157"/>
              <a:gd name="connsiteX21" fmla="*/ 7710 w 10188"/>
              <a:gd name="connsiteY21" fmla="*/ 4628 h 10157"/>
              <a:gd name="connsiteX22" fmla="*/ 8196 w 10188"/>
              <a:gd name="connsiteY22" fmla="*/ 3664 h 10157"/>
              <a:gd name="connsiteX23" fmla="*/ 8695 w 10188"/>
              <a:gd name="connsiteY23" fmla="*/ 4191 h 10157"/>
              <a:gd name="connsiteX24" fmla="*/ 9020 w 10188"/>
              <a:gd name="connsiteY24" fmla="*/ 3081 h 10157"/>
              <a:gd name="connsiteX25" fmla="*/ 9518 w 10188"/>
              <a:gd name="connsiteY25" fmla="*/ 2409 h 10157"/>
              <a:gd name="connsiteX26" fmla="*/ 10004 w 10188"/>
              <a:gd name="connsiteY26" fmla="*/ 0 h 10157"/>
              <a:gd name="connsiteX0" fmla="*/ 10013 w 10013"/>
              <a:gd name="connsiteY0" fmla="*/ 8 h 10157"/>
              <a:gd name="connsiteX1" fmla="*/ 10007 w 10013"/>
              <a:gd name="connsiteY1" fmla="*/ 10036 h 10157"/>
              <a:gd name="connsiteX2" fmla="*/ 5 w 10013"/>
              <a:gd name="connsiteY2" fmla="*/ 10030 h 10157"/>
              <a:gd name="connsiteX3" fmla="*/ 0 w 10013"/>
              <a:gd name="connsiteY3" fmla="*/ 8379 h 10157"/>
              <a:gd name="connsiteX4" fmla="*/ 489 w 10013"/>
              <a:gd name="connsiteY4" fmla="*/ 8578 h 10157"/>
              <a:gd name="connsiteX5" fmla="*/ 986 w 10013"/>
              <a:gd name="connsiteY5" fmla="*/ 8819 h 10157"/>
              <a:gd name="connsiteX6" fmla="*/ 1312 w 10013"/>
              <a:gd name="connsiteY6" fmla="*/ 8002 h 10157"/>
              <a:gd name="connsiteX7" fmla="*/ 1635 w 10013"/>
              <a:gd name="connsiteY7" fmla="*/ 8819 h 10157"/>
              <a:gd name="connsiteX8" fmla="*/ 2297 w 10013"/>
              <a:gd name="connsiteY8" fmla="*/ 8002 h 10157"/>
              <a:gd name="connsiteX9" fmla="*/ 2622 w 10013"/>
              <a:gd name="connsiteY9" fmla="*/ 8141 h 10157"/>
              <a:gd name="connsiteX10" fmla="*/ 3120 w 10013"/>
              <a:gd name="connsiteY10" fmla="*/ 8432 h 10157"/>
              <a:gd name="connsiteX11" fmla="*/ 3606 w 10013"/>
              <a:gd name="connsiteY11" fmla="*/ 8527 h 10157"/>
              <a:gd name="connsiteX12" fmla="*/ 3931 w 10013"/>
              <a:gd name="connsiteY12" fmla="*/ 7228 h 10157"/>
              <a:gd name="connsiteX13" fmla="*/ 4266 w 10013"/>
              <a:gd name="connsiteY13" fmla="*/ 8096 h 10157"/>
              <a:gd name="connsiteX14" fmla="*/ 4754 w 10013"/>
              <a:gd name="connsiteY14" fmla="*/ 6505 h 10157"/>
              <a:gd name="connsiteX15" fmla="*/ 5253 w 10013"/>
              <a:gd name="connsiteY15" fmla="*/ 7760 h 10157"/>
              <a:gd name="connsiteX16" fmla="*/ 5578 w 10013"/>
              <a:gd name="connsiteY16" fmla="*/ 8242 h 10157"/>
              <a:gd name="connsiteX17" fmla="*/ 5901 w 10013"/>
              <a:gd name="connsiteY17" fmla="*/ 7519 h 10157"/>
              <a:gd name="connsiteX18" fmla="*/ 6238 w 10013"/>
              <a:gd name="connsiteY18" fmla="*/ 6936 h 10157"/>
              <a:gd name="connsiteX19" fmla="*/ 6562 w 10013"/>
              <a:gd name="connsiteY19" fmla="*/ 6213 h 10157"/>
              <a:gd name="connsiteX20" fmla="*/ 6887 w 10013"/>
              <a:gd name="connsiteY20" fmla="*/ 4819 h 10157"/>
              <a:gd name="connsiteX21" fmla="*/ 7710 w 10013"/>
              <a:gd name="connsiteY21" fmla="*/ 4628 h 10157"/>
              <a:gd name="connsiteX22" fmla="*/ 8196 w 10013"/>
              <a:gd name="connsiteY22" fmla="*/ 3664 h 10157"/>
              <a:gd name="connsiteX23" fmla="*/ 8695 w 10013"/>
              <a:gd name="connsiteY23" fmla="*/ 4191 h 10157"/>
              <a:gd name="connsiteX24" fmla="*/ 9020 w 10013"/>
              <a:gd name="connsiteY24" fmla="*/ 3081 h 10157"/>
              <a:gd name="connsiteX25" fmla="*/ 9518 w 10013"/>
              <a:gd name="connsiteY25" fmla="*/ 2409 h 10157"/>
              <a:gd name="connsiteX26" fmla="*/ 10004 w 10013"/>
              <a:gd name="connsiteY26" fmla="*/ 0 h 10157"/>
              <a:gd name="connsiteX0" fmla="*/ 10013 w 10013"/>
              <a:gd name="connsiteY0" fmla="*/ 8 h 10037"/>
              <a:gd name="connsiteX1" fmla="*/ 10007 w 10013"/>
              <a:gd name="connsiteY1" fmla="*/ 10036 h 10037"/>
              <a:gd name="connsiteX2" fmla="*/ 5 w 10013"/>
              <a:gd name="connsiteY2" fmla="*/ 10030 h 10037"/>
              <a:gd name="connsiteX3" fmla="*/ 0 w 10013"/>
              <a:gd name="connsiteY3" fmla="*/ 8379 h 10037"/>
              <a:gd name="connsiteX4" fmla="*/ 489 w 10013"/>
              <a:gd name="connsiteY4" fmla="*/ 8578 h 10037"/>
              <a:gd name="connsiteX5" fmla="*/ 986 w 10013"/>
              <a:gd name="connsiteY5" fmla="*/ 8819 h 10037"/>
              <a:gd name="connsiteX6" fmla="*/ 1312 w 10013"/>
              <a:gd name="connsiteY6" fmla="*/ 8002 h 10037"/>
              <a:gd name="connsiteX7" fmla="*/ 1635 w 10013"/>
              <a:gd name="connsiteY7" fmla="*/ 8819 h 10037"/>
              <a:gd name="connsiteX8" fmla="*/ 2297 w 10013"/>
              <a:gd name="connsiteY8" fmla="*/ 8002 h 10037"/>
              <a:gd name="connsiteX9" fmla="*/ 2622 w 10013"/>
              <a:gd name="connsiteY9" fmla="*/ 8141 h 10037"/>
              <a:gd name="connsiteX10" fmla="*/ 3120 w 10013"/>
              <a:gd name="connsiteY10" fmla="*/ 8432 h 10037"/>
              <a:gd name="connsiteX11" fmla="*/ 3606 w 10013"/>
              <a:gd name="connsiteY11" fmla="*/ 8527 h 10037"/>
              <a:gd name="connsiteX12" fmla="*/ 3931 w 10013"/>
              <a:gd name="connsiteY12" fmla="*/ 7228 h 10037"/>
              <a:gd name="connsiteX13" fmla="*/ 4266 w 10013"/>
              <a:gd name="connsiteY13" fmla="*/ 8096 h 10037"/>
              <a:gd name="connsiteX14" fmla="*/ 4754 w 10013"/>
              <a:gd name="connsiteY14" fmla="*/ 6505 h 10037"/>
              <a:gd name="connsiteX15" fmla="*/ 5253 w 10013"/>
              <a:gd name="connsiteY15" fmla="*/ 7760 h 10037"/>
              <a:gd name="connsiteX16" fmla="*/ 5578 w 10013"/>
              <a:gd name="connsiteY16" fmla="*/ 8242 h 10037"/>
              <a:gd name="connsiteX17" fmla="*/ 5901 w 10013"/>
              <a:gd name="connsiteY17" fmla="*/ 7519 h 10037"/>
              <a:gd name="connsiteX18" fmla="*/ 6238 w 10013"/>
              <a:gd name="connsiteY18" fmla="*/ 6936 h 10037"/>
              <a:gd name="connsiteX19" fmla="*/ 6562 w 10013"/>
              <a:gd name="connsiteY19" fmla="*/ 6213 h 10037"/>
              <a:gd name="connsiteX20" fmla="*/ 6887 w 10013"/>
              <a:gd name="connsiteY20" fmla="*/ 4819 h 10037"/>
              <a:gd name="connsiteX21" fmla="*/ 7710 w 10013"/>
              <a:gd name="connsiteY21" fmla="*/ 4628 h 10037"/>
              <a:gd name="connsiteX22" fmla="*/ 8196 w 10013"/>
              <a:gd name="connsiteY22" fmla="*/ 3664 h 10037"/>
              <a:gd name="connsiteX23" fmla="*/ 8695 w 10013"/>
              <a:gd name="connsiteY23" fmla="*/ 4191 h 10037"/>
              <a:gd name="connsiteX24" fmla="*/ 9020 w 10013"/>
              <a:gd name="connsiteY24" fmla="*/ 3081 h 10037"/>
              <a:gd name="connsiteX25" fmla="*/ 9518 w 10013"/>
              <a:gd name="connsiteY25" fmla="*/ 2409 h 10037"/>
              <a:gd name="connsiteX26" fmla="*/ 10004 w 10013"/>
              <a:gd name="connsiteY26" fmla="*/ 0 h 10037"/>
              <a:gd name="connsiteX0" fmla="*/ 10013 w 10013"/>
              <a:gd name="connsiteY0" fmla="*/ 8 h 10037"/>
              <a:gd name="connsiteX1" fmla="*/ 10007 w 10013"/>
              <a:gd name="connsiteY1" fmla="*/ 10036 h 10037"/>
              <a:gd name="connsiteX2" fmla="*/ 5 w 10013"/>
              <a:gd name="connsiteY2" fmla="*/ 10030 h 10037"/>
              <a:gd name="connsiteX3" fmla="*/ 0 w 10013"/>
              <a:gd name="connsiteY3" fmla="*/ 8379 h 10037"/>
              <a:gd name="connsiteX4" fmla="*/ 489 w 10013"/>
              <a:gd name="connsiteY4" fmla="*/ 8578 h 10037"/>
              <a:gd name="connsiteX5" fmla="*/ 986 w 10013"/>
              <a:gd name="connsiteY5" fmla="*/ 8819 h 10037"/>
              <a:gd name="connsiteX6" fmla="*/ 1312 w 10013"/>
              <a:gd name="connsiteY6" fmla="*/ 8002 h 10037"/>
              <a:gd name="connsiteX7" fmla="*/ 1635 w 10013"/>
              <a:gd name="connsiteY7" fmla="*/ 8819 h 10037"/>
              <a:gd name="connsiteX8" fmla="*/ 2297 w 10013"/>
              <a:gd name="connsiteY8" fmla="*/ 8002 h 10037"/>
              <a:gd name="connsiteX9" fmla="*/ 2622 w 10013"/>
              <a:gd name="connsiteY9" fmla="*/ 8141 h 10037"/>
              <a:gd name="connsiteX10" fmla="*/ 3120 w 10013"/>
              <a:gd name="connsiteY10" fmla="*/ 8432 h 10037"/>
              <a:gd name="connsiteX11" fmla="*/ 3606 w 10013"/>
              <a:gd name="connsiteY11" fmla="*/ 8527 h 10037"/>
              <a:gd name="connsiteX12" fmla="*/ 3931 w 10013"/>
              <a:gd name="connsiteY12" fmla="*/ 7228 h 10037"/>
              <a:gd name="connsiteX13" fmla="*/ 4266 w 10013"/>
              <a:gd name="connsiteY13" fmla="*/ 8096 h 10037"/>
              <a:gd name="connsiteX14" fmla="*/ 4754 w 10013"/>
              <a:gd name="connsiteY14" fmla="*/ 6505 h 10037"/>
              <a:gd name="connsiteX15" fmla="*/ 5253 w 10013"/>
              <a:gd name="connsiteY15" fmla="*/ 7760 h 10037"/>
              <a:gd name="connsiteX16" fmla="*/ 5578 w 10013"/>
              <a:gd name="connsiteY16" fmla="*/ 8242 h 10037"/>
              <a:gd name="connsiteX17" fmla="*/ 5901 w 10013"/>
              <a:gd name="connsiteY17" fmla="*/ 7519 h 10037"/>
              <a:gd name="connsiteX18" fmla="*/ 6238 w 10013"/>
              <a:gd name="connsiteY18" fmla="*/ 6936 h 10037"/>
              <a:gd name="connsiteX19" fmla="*/ 6562 w 10013"/>
              <a:gd name="connsiteY19" fmla="*/ 6213 h 10037"/>
              <a:gd name="connsiteX20" fmla="*/ 6887 w 10013"/>
              <a:gd name="connsiteY20" fmla="*/ 4819 h 10037"/>
              <a:gd name="connsiteX21" fmla="*/ 7710 w 10013"/>
              <a:gd name="connsiteY21" fmla="*/ 4628 h 10037"/>
              <a:gd name="connsiteX22" fmla="*/ 8196 w 10013"/>
              <a:gd name="connsiteY22" fmla="*/ 3664 h 10037"/>
              <a:gd name="connsiteX23" fmla="*/ 8695 w 10013"/>
              <a:gd name="connsiteY23" fmla="*/ 4191 h 10037"/>
              <a:gd name="connsiteX24" fmla="*/ 9020 w 10013"/>
              <a:gd name="connsiteY24" fmla="*/ 3081 h 10037"/>
              <a:gd name="connsiteX25" fmla="*/ 9518 w 10013"/>
              <a:gd name="connsiteY25" fmla="*/ 2409 h 10037"/>
              <a:gd name="connsiteX26" fmla="*/ 10004 w 10013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5898 w 10010"/>
              <a:gd name="connsiteY17" fmla="*/ 7519 h 10037"/>
              <a:gd name="connsiteX18" fmla="*/ 6235 w 10010"/>
              <a:gd name="connsiteY18" fmla="*/ 6936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235 w 10010"/>
              <a:gd name="connsiteY18" fmla="*/ 6936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205 w 10010"/>
              <a:gd name="connsiteY22" fmla="*/ 3812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634 w 10010"/>
              <a:gd name="connsiteY16" fmla="*/ 8301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205 w 10010"/>
              <a:gd name="connsiteY22" fmla="*/ 3812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010" h="10037">
                <a:moveTo>
                  <a:pt x="10010" y="8"/>
                </a:moveTo>
                <a:cubicBezTo>
                  <a:pt x="9981" y="8"/>
                  <a:pt x="9995" y="10063"/>
                  <a:pt x="10004" y="10036"/>
                </a:cubicBezTo>
                <a:cubicBezTo>
                  <a:pt x="9998" y="10048"/>
                  <a:pt x="-1" y="9999"/>
                  <a:pt x="2" y="10030"/>
                </a:cubicBezTo>
                <a:cubicBezTo>
                  <a:pt x="4" y="10016"/>
                  <a:pt x="0" y="8383"/>
                  <a:pt x="0" y="8379"/>
                </a:cubicBezTo>
                <a:cubicBezTo>
                  <a:pt x="2" y="8387"/>
                  <a:pt x="322" y="8512"/>
                  <a:pt x="486" y="8578"/>
                </a:cubicBezTo>
                <a:lnTo>
                  <a:pt x="983" y="8819"/>
                </a:lnTo>
                <a:cubicBezTo>
                  <a:pt x="1092" y="8547"/>
                  <a:pt x="1200" y="8274"/>
                  <a:pt x="1309" y="8002"/>
                </a:cubicBezTo>
                <a:cubicBezTo>
                  <a:pt x="1417" y="8274"/>
                  <a:pt x="1524" y="8547"/>
                  <a:pt x="1632" y="8819"/>
                </a:cubicBezTo>
                <a:lnTo>
                  <a:pt x="2294" y="8002"/>
                </a:lnTo>
                <a:lnTo>
                  <a:pt x="2619" y="8141"/>
                </a:lnTo>
                <a:lnTo>
                  <a:pt x="3117" y="8432"/>
                </a:lnTo>
                <a:lnTo>
                  <a:pt x="3603" y="8527"/>
                </a:lnTo>
                <a:cubicBezTo>
                  <a:pt x="3711" y="8094"/>
                  <a:pt x="3820" y="7661"/>
                  <a:pt x="3928" y="7228"/>
                </a:cubicBezTo>
                <a:cubicBezTo>
                  <a:pt x="4040" y="7517"/>
                  <a:pt x="4151" y="7807"/>
                  <a:pt x="4263" y="8096"/>
                </a:cubicBezTo>
                <a:lnTo>
                  <a:pt x="4751" y="6505"/>
                </a:lnTo>
                <a:lnTo>
                  <a:pt x="5250" y="7760"/>
                </a:lnTo>
                <a:lnTo>
                  <a:pt x="5634" y="8301"/>
                </a:lnTo>
                <a:cubicBezTo>
                  <a:pt x="5742" y="8061"/>
                  <a:pt x="5932" y="7760"/>
                  <a:pt x="6040" y="7519"/>
                </a:cubicBezTo>
                <a:lnTo>
                  <a:pt x="6520" y="7025"/>
                </a:lnTo>
                <a:cubicBezTo>
                  <a:pt x="6533" y="6754"/>
                  <a:pt x="6926" y="6543"/>
                  <a:pt x="6939" y="6272"/>
                </a:cubicBezTo>
                <a:cubicBezTo>
                  <a:pt x="7047" y="5807"/>
                  <a:pt x="7227" y="5432"/>
                  <a:pt x="7335" y="4967"/>
                </a:cubicBezTo>
                <a:lnTo>
                  <a:pt x="7802" y="4746"/>
                </a:lnTo>
                <a:lnTo>
                  <a:pt x="8205" y="3812"/>
                </a:lnTo>
                <a:lnTo>
                  <a:pt x="8692" y="4191"/>
                </a:lnTo>
                <a:cubicBezTo>
                  <a:pt x="8800" y="3821"/>
                  <a:pt x="8909" y="3451"/>
                  <a:pt x="9017" y="3081"/>
                </a:cubicBezTo>
                <a:lnTo>
                  <a:pt x="9515" y="2409"/>
                </a:lnTo>
                <a:lnTo>
                  <a:pt x="10001" y="0"/>
                </a:lnTo>
              </a:path>
            </a:pathLst>
          </a:custGeom>
          <a:solidFill>
            <a:srgbClr val="FFF7DE">
              <a:alpha val="65098"/>
            </a:srgbClr>
          </a:solidFill>
          <a:ln w="12700" cap="rnd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E483243-801C-4BE2-A123-A626D37A2C7A}"/>
              </a:ext>
            </a:extLst>
          </p:cNvPr>
          <p:cNvSpPr txBox="1"/>
          <p:nvPr/>
        </p:nvSpPr>
        <p:spPr>
          <a:xfrm>
            <a:off x="4803819" y="662711"/>
            <a:ext cx="258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Adults 18+, Anglo Canada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731A52A-3483-4F89-9868-2FF3E1C548F5}"/>
              </a:ext>
            </a:extLst>
          </p:cNvPr>
          <p:cNvSpPr txBox="1"/>
          <p:nvPr/>
        </p:nvSpPr>
        <p:spPr>
          <a:xfrm>
            <a:off x="5554737" y="388951"/>
            <a:ext cx="10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PLAYOFFS</a:t>
            </a: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7E4E3F00-E257-46B5-A6E5-769CBFF06E0B}"/>
              </a:ext>
            </a:extLst>
          </p:cNvPr>
          <p:cNvSpPr/>
          <p:nvPr/>
        </p:nvSpPr>
        <p:spPr>
          <a:xfrm>
            <a:off x="3055458" y="553846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1B72F6CF-EA3A-4F98-966B-EE537CC37409}"/>
              </a:ext>
            </a:extLst>
          </p:cNvPr>
          <p:cNvSpPr/>
          <p:nvPr/>
        </p:nvSpPr>
        <p:spPr>
          <a:xfrm>
            <a:off x="3402846" y="559780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B9D2F721-7978-4EA3-8B2C-C1A796F810F1}"/>
              </a:ext>
            </a:extLst>
          </p:cNvPr>
          <p:cNvSpPr/>
          <p:nvPr/>
        </p:nvSpPr>
        <p:spPr>
          <a:xfrm>
            <a:off x="3780714" y="566933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AC2CBA-C720-4D7F-8B7C-EE1AA6CED9CC}"/>
              </a:ext>
            </a:extLst>
          </p:cNvPr>
          <p:cNvSpPr/>
          <p:nvPr/>
        </p:nvSpPr>
        <p:spPr>
          <a:xfrm>
            <a:off x="4030566" y="546654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15A149CA-E92C-4795-9491-5B8EBD30FE57}"/>
              </a:ext>
            </a:extLst>
          </p:cNvPr>
          <p:cNvSpPr/>
          <p:nvPr/>
        </p:nvSpPr>
        <p:spPr>
          <a:xfrm>
            <a:off x="4268226" y="565389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62C3BC27-0A5D-49C0-ABFE-90E3BD8B1B0C}"/>
              </a:ext>
            </a:extLst>
          </p:cNvPr>
          <p:cNvSpPr/>
          <p:nvPr/>
        </p:nvSpPr>
        <p:spPr>
          <a:xfrm>
            <a:off x="4755906" y="545272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05131D31-E31A-4491-BD67-ADF899635267}"/>
              </a:ext>
            </a:extLst>
          </p:cNvPr>
          <p:cNvSpPr/>
          <p:nvPr/>
        </p:nvSpPr>
        <p:spPr>
          <a:xfrm>
            <a:off x="5011938" y="548930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111D573A-C976-4CA8-AE73-AB8E047D7C14}"/>
              </a:ext>
            </a:extLst>
          </p:cNvPr>
          <p:cNvSpPr/>
          <p:nvPr/>
        </p:nvSpPr>
        <p:spPr>
          <a:xfrm>
            <a:off x="5365506" y="556854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A8699E6A-F425-448E-90EA-DC8234F787BF}"/>
              </a:ext>
            </a:extLst>
          </p:cNvPr>
          <p:cNvSpPr/>
          <p:nvPr/>
        </p:nvSpPr>
        <p:spPr>
          <a:xfrm>
            <a:off x="5731266" y="559293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519E4074-C894-4B2B-A1EF-BDB192E10E8D}"/>
              </a:ext>
            </a:extLst>
          </p:cNvPr>
          <p:cNvSpPr/>
          <p:nvPr/>
        </p:nvSpPr>
        <p:spPr>
          <a:xfrm>
            <a:off x="5975106" y="523936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7F06DB31-DBBA-48F4-B806-E8EC4F9996A0}"/>
              </a:ext>
            </a:extLst>
          </p:cNvPr>
          <p:cNvSpPr/>
          <p:nvPr/>
        </p:nvSpPr>
        <p:spPr>
          <a:xfrm>
            <a:off x="6218946" y="544662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27DE56FF-D693-4CDA-8527-0F9E974468C2}"/>
              </a:ext>
            </a:extLst>
          </p:cNvPr>
          <p:cNvSpPr/>
          <p:nvPr/>
        </p:nvSpPr>
        <p:spPr>
          <a:xfrm>
            <a:off x="6578610" y="500162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D3132F87-DF63-4285-8F66-7D2E904B4194}"/>
              </a:ext>
            </a:extLst>
          </p:cNvPr>
          <p:cNvSpPr/>
          <p:nvPr/>
        </p:nvSpPr>
        <p:spPr>
          <a:xfrm>
            <a:off x="6938274" y="535518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A75D3F38-7B89-46DA-AEC3-F58422755A9F}"/>
              </a:ext>
            </a:extLst>
          </p:cNvPr>
          <p:cNvSpPr/>
          <p:nvPr/>
        </p:nvSpPr>
        <p:spPr>
          <a:xfrm>
            <a:off x="7212594" y="550657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B730F7F3-9F96-46C2-8FC6-45692ED22607}"/>
              </a:ext>
            </a:extLst>
          </p:cNvPr>
          <p:cNvSpPr/>
          <p:nvPr/>
        </p:nvSpPr>
        <p:spPr>
          <a:xfrm>
            <a:off x="7497074" y="530438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47D8C193-6DD8-4738-A9A7-6D75E7FF9542}"/>
              </a:ext>
            </a:extLst>
          </p:cNvPr>
          <p:cNvSpPr/>
          <p:nvPr/>
        </p:nvSpPr>
        <p:spPr>
          <a:xfrm>
            <a:off x="7848610" y="514995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5364BCAF-0FAB-4A2C-A9C8-F49AF5C0E74C}"/>
              </a:ext>
            </a:extLst>
          </p:cNvPr>
          <p:cNvSpPr/>
          <p:nvPr/>
        </p:nvSpPr>
        <p:spPr>
          <a:xfrm>
            <a:off x="8147314" y="496504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8EAA5EC1-3B66-4176-9536-93B011173F55}"/>
              </a:ext>
            </a:extLst>
          </p:cNvPr>
          <p:cNvSpPr/>
          <p:nvPr/>
        </p:nvSpPr>
        <p:spPr>
          <a:xfrm>
            <a:off x="8476498" y="453426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168BF183-F42C-42C0-8A6A-6C57728F6A4A}"/>
              </a:ext>
            </a:extLst>
          </p:cNvPr>
          <p:cNvSpPr/>
          <p:nvPr/>
        </p:nvSpPr>
        <p:spPr>
          <a:xfrm>
            <a:off x="8801618" y="445907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10584C00-8C7F-4822-B4F3-2540B9D77152}"/>
              </a:ext>
            </a:extLst>
          </p:cNvPr>
          <p:cNvSpPr/>
          <p:nvPr/>
        </p:nvSpPr>
        <p:spPr>
          <a:xfrm>
            <a:off x="9119118" y="41771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0A1107F6-EE27-4470-8DB8-E5E7C27FDABF}"/>
              </a:ext>
            </a:extLst>
          </p:cNvPr>
          <p:cNvSpPr/>
          <p:nvPr/>
        </p:nvSpPr>
        <p:spPr>
          <a:xfrm>
            <a:off x="9484878" y="429905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A4C52107-D258-4F82-AD0E-C2A4664FF14F}"/>
              </a:ext>
            </a:extLst>
          </p:cNvPr>
          <p:cNvSpPr/>
          <p:nvPr/>
        </p:nvSpPr>
        <p:spPr>
          <a:xfrm>
            <a:off x="9728718" y="39866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56B92C91-223C-49CF-AF2E-57CB8E91799C}"/>
              </a:ext>
            </a:extLst>
          </p:cNvPr>
          <p:cNvSpPr/>
          <p:nvPr/>
        </p:nvSpPr>
        <p:spPr>
          <a:xfrm>
            <a:off x="10102098" y="37580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DA8A14BF-AD84-4F40-96D7-4C10628CF212}"/>
              </a:ext>
            </a:extLst>
          </p:cNvPr>
          <p:cNvSpPr/>
          <p:nvPr/>
        </p:nvSpPr>
        <p:spPr>
          <a:xfrm>
            <a:off x="10467858" y="304937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636F99-BC34-4635-BCE5-2CB8B9EA962E}"/>
              </a:ext>
            </a:extLst>
          </p:cNvPr>
          <p:cNvGrpSpPr/>
          <p:nvPr/>
        </p:nvGrpSpPr>
        <p:grpSpPr>
          <a:xfrm>
            <a:off x="303635" y="2987981"/>
            <a:ext cx="10583272" cy="2519673"/>
            <a:chOff x="303635" y="2987981"/>
            <a:chExt cx="10583272" cy="2519673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2FF5839-9FBE-40CF-960A-FACA864CC505}"/>
                </a:ext>
              </a:extLst>
            </p:cNvPr>
            <p:cNvSpPr txBox="1"/>
            <p:nvPr/>
          </p:nvSpPr>
          <p:spPr>
            <a:xfrm>
              <a:off x="1688607" y="298798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4,000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BDCCF54-52E8-4D17-95E0-A63791E1983E}"/>
                </a:ext>
              </a:extLst>
            </p:cNvPr>
            <p:cNvSpPr txBox="1"/>
            <p:nvPr/>
          </p:nvSpPr>
          <p:spPr>
            <a:xfrm>
              <a:off x="1681321" y="4468227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2,000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C8985C1-9B68-4BA7-A317-AD091B7F4BE1}"/>
                </a:ext>
              </a:extLst>
            </p:cNvPr>
            <p:cNvSpPr txBox="1"/>
            <p:nvPr/>
          </p:nvSpPr>
          <p:spPr>
            <a:xfrm>
              <a:off x="1684964" y="3728109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3,000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DE465CC-53F1-41F6-8C3C-505973842C03}"/>
                </a:ext>
              </a:extLst>
            </p:cNvPr>
            <p:cNvSpPr txBox="1"/>
            <p:nvPr/>
          </p:nvSpPr>
          <p:spPr>
            <a:xfrm>
              <a:off x="1677678" y="5230655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1,000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A101F80-66EA-4593-AD49-774DE05DC49C}"/>
                </a:ext>
              </a:extLst>
            </p:cNvPr>
            <p:cNvSpPr txBox="1"/>
            <p:nvPr/>
          </p:nvSpPr>
          <p:spPr>
            <a:xfrm>
              <a:off x="303635" y="4005108"/>
              <a:ext cx="5677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AMA</a:t>
              </a:r>
            </a:p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(000)</a:t>
              </a:r>
            </a:p>
          </p:txBody>
        </p: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896B6944-E740-4480-A837-A4A229464FC4}"/>
                </a:ext>
              </a:extLst>
            </p:cNvPr>
            <p:cNvCxnSpPr/>
            <p:nvPr/>
          </p:nvCxnSpPr>
          <p:spPr>
            <a:xfrm>
              <a:off x="2393888" y="3866281"/>
              <a:ext cx="8493019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EECD7422-34AB-4010-8553-4EC24E6330E0}"/>
                </a:ext>
              </a:extLst>
            </p:cNvPr>
            <p:cNvCxnSpPr/>
            <p:nvPr/>
          </p:nvCxnSpPr>
          <p:spPr>
            <a:xfrm>
              <a:off x="2393888" y="4610234"/>
              <a:ext cx="8493019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610ECAAF-3370-4345-B7D3-2D5EA74FB8DB}"/>
                </a:ext>
              </a:extLst>
            </p:cNvPr>
            <p:cNvCxnSpPr/>
            <p:nvPr/>
          </p:nvCxnSpPr>
          <p:spPr>
            <a:xfrm>
              <a:off x="2393888" y="5354188"/>
              <a:ext cx="8493019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DE0F4686-9361-46F9-B9E3-A93F804E5399}"/>
                </a:ext>
              </a:extLst>
            </p:cNvPr>
            <p:cNvCxnSpPr/>
            <p:nvPr/>
          </p:nvCxnSpPr>
          <p:spPr>
            <a:xfrm>
              <a:off x="2392614" y="3118800"/>
              <a:ext cx="8493019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F092C648-A645-48EF-B112-B4AA369A6F4E}"/>
              </a:ext>
            </a:extLst>
          </p:cNvPr>
          <p:cNvCxnSpPr/>
          <p:nvPr/>
        </p:nvCxnSpPr>
        <p:spPr>
          <a:xfrm>
            <a:off x="2391977" y="6099895"/>
            <a:ext cx="8493019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60D153BB-8D83-4C59-96A8-7CD8DD719BCC}"/>
              </a:ext>
            </a:extLst>
          </p:cNvPr>
          <p:cNvCxnSpPr>
            <a:cxnSpLocks/>
          </p:cNvCxnSpPr>
          <p:nvPr/>
        </p:nvCxnSpPr>
        <p:spPr>
          <a:xfrm>
            <a:off x="10888975" y="3122343"/>
            <a:ext cx="0" cy="2983017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CCB8722C-129C-466D-BFEC-52200C579B7F}"/>
              </a:ext>
            </a:extLst>
          </p:cNvPr>
          <p:cNvCxnSpPr>
            <a:cxnSpLocks/>
          </p:cNvCxnSpPr>
          <p:nvPr/>
        </p:nvCxnSpPr>
        <p:spPr>
          <a:xfrm>
            <a:off x="2385055" y="3122343"/>
            <a:ext cx="0" cy="2983017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E7C293B3-5B96-42D0-8D71-0BAB18D28722}"/>
              </a:ext>
            </a:extLst>
          </p:cNvPr>
          <p:cNvGrpSpPr/>
          <p:nvPr/>
        </p:nvGrpSpPr>
        <p:grpSpPr>
          <a:xfrm>
            <a:off x="431177" y="2494205"/>
            <a:ext cx="10455730" cy="3605691"/>
            <a:chOff x="431177" y="2494205"/>
            <a:chExt cx="10455730" cy="3605691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95DC1210-A085-4A0E-9255-A3403708C2EF}"/>
                </a:ext>
              </a:extLst>
            </p:cNvPr>
            <p:cNvGrpSpPr/>
            <p:nvPr/>
          </p:nvGrpSpPr>
          <p:grpSpPr>
            <a:xfrm>
              <a:off x="2391977" y="2639350"/>
              <a:ext cx="8494930" cy="3460546"/>
              <a:chOff x="2391977" y="3118800"/>
              <a:chExt cx="8494930" cy="2981095"/>
            </a:xfrm>
          </p:grpSpPr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428EF637-53CA-4327-AEE1-5AC9CD6D005A}"/>
                  </a:ext>
                </a:extLst>
              </p:cNvPr>
              <p:cNvCxnSpPr/>
              <p:nvPr/>
            </p:nvCxnSpPr>
            <p:spPr>
              <a:xfrm>
                <a:off x="2393888" y="3866281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73348382-C564-4EF5-AA91-F8DD7050C0B9}"/>
                  </a:ext>
                </a:extLst>
              </p:cNvPr>
              <p:cNvCxnSpPr/>
              <p:nvPr/>
            </p:nvCxnSpPr>
            <p:spPr>
              <a:xfrm>
                <a:off x="2393888" y="4610234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7C32D4A-FA3A-43DD-AF0D-D3AAA6DC12D3}"/>
                  </a:ext>
                </a:extLst>
              </p:cNvPr>
              <p:cNvCxnSpPr/>
              <p:nvPr/>
            </p:nvCxnSpPr>
            <p:spPr>
              <a:xfrm>
                <a:off x="2393888" y="5354188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69D3F01C-5B3D-48BD-97F1-2B2FB9A809FF}"/>
                  </a:ext>
                </a:extLst>
              </p:cNvPr>
              <p:cNvCxnSpPr/>
              <p:nvPr/>
            </p:nvCxnSpPr>
            <p:spPr>
              <a:xfrm>
                <a:off x="2392614" y="3118800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DCE06B97-1200-4F8E-9D9E-4F5F521FE16D}"/>
                  </a:ext>
                </a:extLst>
              </p:cNvPr>
              <p:cNvCxnSpPr/>
              <p:nvPr/>
            </p:nvCxnSpPr>
            <p:spPr>
              <a:xfrm>
                <a:off x="2391977" y="609989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4D1CEF29-F30B-4888-910B-69F9870D8B91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F6AC5193-5FDA-4490-87E9-8A2CE2BD96D7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137DA805-10F5-402C-AB57-B01C0D7EB0A5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2339808F-B701-4D50-9FBC-8631592B73CF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D2C168EC-D054-4E9C-B592-F5B5014FE81D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04090B47-7A1D-4E70-8136-E6DE2A29B024}"/>
                </a:ext>
              </a:extLst>
            </p:cNvPr>
            <p:cNvSpPr txBox="1"/>
            <p:nvPr/>
          </p:nvSpPr>
          <p:spPr>
            <a:xfrm>
              <a:off x="431177" y="4005108"/>
              <a:ext cx="7348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RATING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7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93374" y="1997839"/>
            <a:ext cx="53671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Video</a:t>
            </a:r>
          </a:p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Audience</a:t>
            </a:r>
          </a:p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Measurement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A37F0-09F3-47A2-8948-CAB9D7F8F62E}"/>
              </a:ext>
            </a:extLst>
          </p:cNvPr>
          <p:cNvSpPr txBox="1"/>
          <p:nvPr/>
        </p:nvSpPr>
        <p:spPr>
          <a:xfrm>
            <a:off x="537334" y="3826914"/>
            <a:ext cx="8915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1BB47-5B8C-4738-9607-A265A944A766}"/>
              </a:ext>
            </a:extLst>
          </p:cNvPr>
          <p:cNvSpPr txBox="1"/>
          <p:nvPr/>
        </p:nvSpPr>
        <p:spPr>
          <a:xfrm>
            <a:off x="2020717" y="2921168"/>
            <a:ext cx="753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7DC7-D6C3-4529-9D6E-35B22F13C9E6}"/>
              </a:ext>
            </a:extLst>
          </p:cNvPr>
          <p:cNvSpPr txBox="1"/>
          <p:nvPr/>
        </p:nvSpPr>
        <p:spPr>
          <a:xfrm>
            <a:off x="3473925" y="1995579"/>
            <a:ext cx="724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2637FC-6822-4507-B178-E20A503B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0" t="14925" r="4352" b="14840"/>
          <a:stretch/>
        </p:blipFill>
        <p:spPr>
          <a:xfrm>
            <a:off x="3631620" y="1430984"/>
            <a:ext cx="2051591" cy="52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grpId="0" nodeType="withEffect" p14:presetBounceEnd="46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33333E-6 3.7037E-6 L 0.3698 0.13495 " pathEditMode="relative" rAng="0" ptsTypes="AA" p14:bounceEnd="46000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6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fill="hold" grpId="0" nodeType="withEffect" p14:presetBounceEnd="46000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-4.58333E-6 0 L 0.53178 0 " pathEditMode="relative" rAng="0" ptsTypes="AA" p14:bounceEnd="46000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8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accel="50000" fill="hold" grpId="0" nodeType="withEffect" p14:presetBounceEnd="46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04167E-6 -4.44444E-6 L 0.69896 -0.13194 " pathEditMode="relative" rAng="0" ptsTypes="AA" p14:bounceEnd="46000">
                                          <p:cBhvr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948" y="-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33333E-6 3.7037E-6 L 0.3698 0.13495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6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-4.58333E-6 0 L 0.53178 0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8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04167E-6 -4.44444E-6 L 0.69896 -0.13194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948" y="-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</p:bldLst>
      </p:timing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0EA02B61-3266-47A8-B168-DF2DFB5C6AE1}"/>
              </a:ext>
            </a:extLst>
          </p:cNvPr>
          <p:cNvSpPr/>
          <p:nvPr/>
        </p:nvSpPr>
        <p:spPr>
          <a:xfrm>
            <a:off x="841063" y="5824989"/>
            <a:ext cx="380028" cy="3800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</a:t>
            </a:r>
            <a:endParaRPr lang="en-CA" b="1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54D7437-0BFB-423A-AE04-EA99D183FD8E}"/>
              </a:ext>
            </a:extLst>
          </p:cNvPr>
          <p:cNvSpPr/>
          <p:nvPr/>
        </p:nvSpPr>
        <p:spPr>
          <a:xfrm>
            <a:off x="741612" y="5089980"/>
            <a:ext cx="578930" cy="57893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BV</a:t>
            </a:r>
            <a:endParaRPr lang="en-CA" sz="1400" b="1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4F6E48-26FE-43B6-A5B3-59CEE2BAC631}"/>
              </a:ext>
            </a:extLst>
          </p:cNvPr>
          <p:cNvGrpSpPr/>
          <p:nvPr/>
        </p:nvGrpSpPr>
        <p:grpSpPr>
          <a:xfrm>
            <a:off x="178748" y="509174"/>
            <a:ext cx="3728568" cy="578930"/>
            <a:chOff x="834972" y="553816"/>
            <a:chExt cx="3728568" cy="578930"/>
          </a:xfrm>
        </p:grpSpPr>
        <p:sp>
          <p:nvSpPr>
            <p:cNvPr id="108" name="TextBox 107"/>
            <p:cNvSpPr txBox="1"/>
            <p:nvPr/>
          </p:nvSpPr>
          <p:spPr>
            <a:xfrm>
              <a:off x="1583237" y="612449"/>
              <a:ext cx="2980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Broadcaster Video</a:t>
              </a:r>
              <a:endParaRPr lang="en-US" sz="20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95A6FFE-8307-43D6-9324-A19730495543}"/>
                </a:ext>
              </a:extLst>
            </p:cNvPr>
            <p:cNvSpPr/>
            <p:nvPr/>
          </p:nvSpPr>
          <p:spPr>
            <a:xfrm>
              <a:off x="834972" y="553816"/>
              <a:ext cx="578930" cy="57893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BV</a:t>
              </a:r>
              <a:endParaRPr lang="en-CA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495DE3-03B6-43C2-8123-1763969EEEC8}"/>
              </a:ext>
            </a:extLst>
          </p:cNvPr>
          <p:cNvGrpSpPr/>
          <p:nvPr/>
        </p:nvGrpSpPr>
        <p:grpSpPr>
          <a:xfrm>
            <a:off x="284386" y="509174"/>
            <a:ext cx="2357936" cy="461665"/>
            <a:chOff x="934423" y="1257126"/>
            <a:chExt cx="2357936" cy="46166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E90C7FC-37DA-43FB-8977-23281D5BDB9A}"/>
                </a:ext>
              </a:extLst>
            </p:cNvPr>
            <p:cNvSpPr/>
            <p:nvPr/>
          </p:nvSpPr>
          <p:spPr>
            <a:xfrm>
              <a:off x="934423" y="1297944"/>
              <a:ext cx="380028" cy="3800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T</a:t>
              </a:r>
              <a:endParaRPr lang="en-CA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56267A-910B-4221-990E-5AAFA840F7FF}"/>
                </a:ext>
              </a:extLst>
            </p:cNvPr>
            <p:cNvSpPr txBox="1"/>
            <p:nvPr/>
          </p:nvSpPr>
          <p:spPr>
            <a:xfrm>
              <a:off x="1583237" y="1257126"/>
              <a:ext cx="1709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Video Tag</a:t>
              </a:r>
              <a:endParaRPr lang="en-US" sz="2000" dirty="0">
                <a:solidFill>
                  <a:srgbClr val="4D4D4D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BE8F35-1B9A-4E35-B1BF-521AD3BA21B0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031077" y="5668910"/>
            <a:ext cx="0" cy="1560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E490DE-DE23-41F7-ACBE-97E90CE47A1C}"/>
              </a:ext>
            </a:extLst>
          </p:cNvPr>
          <p:cNvGrpSpPr/>
          <p:nvPr/>
        </p:nvGrpSpPr>
        <p:grpSpPr>
          <a:xfrm>
            <a:off x="2135183" y="5350433"/>
            <a:ext cx="793032" cy="793032"/>
            <a:chOff x="5401407" y="3429000"/>
            <a:chExt cx="952500" cy="9525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C41D3-3058-4B0C-BA2F-8B4DBCC9C058}"/>
                </a:ext>
              </a:extLst>
            </p:cNvPr>
            <p:cNvSpPr/>
            <p:nvPr/>
          </p:nvSpPr>
          <p:spPr>
            <a:xfrm>
              <a:off x="5443170" y="3569678"/>
              <a:ext cx="706170" cy="508927"/>
            </a:xfrm>
            <a:prstGeom prst="roundRect">
              <a:avLst>
                <a:gd name="adj" fmla="val 8334"/>
              </a:avLst>
            </a:prstGeom>
            <a:solidFill>
              <a:srgbClr val="5DF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CE66380-106C-42C4-9131-92033125C554}"/>
                </a:ext>
              </a:extLst>
            </p:cNvPr>
            <p:cNvSpPr/>
            <p:nvPr/>
          </p:nvSpPr>
          <p:spPr>
            <a:xfrm>
              <a:off x="6026100" y="3763988"/>
              <a:ext cx="289983" cy="476542"/>
            </a:xfrm>
            <a:prstGeom prst="roundRect">
              <a:avLst>
                <a:gd name="adj" fmla="val 24757"/>
              </a:avLst>
            </a:prstGeom>
            <a:solidFill>
              <a:srgbClr val="5DF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26" name="Picture 2" descr="https://static.thenounproject.com/png/939027-200.png">
              <a:extLst>
                <a:ext uri="{FF2B5EF4-FFF2-40B4-BE49-F238E27FC236}">
                  <a16:creationId xmlns:a16="http://schemas.microsoft.com/office/drawing/2014/main" id="{15CFE646-D68A-41B6-B76C-3D6A697F1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407" y="342900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6D3098-23F1-4818-B24C-CF4EA529344F}"/>
              </a:ext>
            </a:extLst>
          </p:cNvPr>
          <p:cNvGrpSpPr/>
          <p:nvPr/>
        </p:nvGrpSpPr>
        <p:grpSpPr>
          <a:xfrm>
            <a:off x="169956" y="509174"/>
            <a:ext cx="4499579" cy="691074"/>
            <a:chOff x="778900" y="2169665"/>
            <a:chExt cx="4499579" cy="6910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47CBCD-36E7-4985-85F6-0EC9A1757060}"/>
                </a:ext>
              </a:extLst>
            </p:cNvPr>
            <p:cNvGrpSpPr/>
            <p:nvPr/>
          </p:nvGrpSpPr>
          <p:grpSpPr>
            <a:xfrm>
              <a:off x="778900" y="2169665"/>
              <a:ext cx="691074" cy="691074"/>
              <a:chOff x="5401407" y="3429000"/>
              <a:chExt cx="952500" cy="9525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C1739EF-31A2-47C3-B5E5-DA7120830F48}"/>
                  </a:ext>
                </a:extLst>
              </p:cNvPr>
              <p:cNvSpPr/>
              <p:nvPr/>
            </p:nvSpPr>
            <p:spPr>
              <a:xfrm>
                <a:off x="5443170" y="3569678"/>
                <a:ext cx="706170" cy="508927"/>
              </a:xfrm>
              <a:prstGeom prst="roundRect">
                <a:avLst>
                  <a:gd name="adj" fmla="val 8334"/>
                </a:avLst>
              </a:prstGeom>
              <a:solidFill>
                <a:srgbClr val="5DFF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D386C5F-6C1B-4249-8F1B-F01E87590CD7}"/>
                  </a:ext>
                </a:extLst>
              </p:cNvPr>
              <p:cNvSpPr/>
              <p:nvPr/>
            </p:nvSpPr>
            <p:spPr>
              <a:xfrm>
                <a:off x="6026100" y="3763988"/>
                <a:ext cx="289983" cy="476542"/>
              </a:xfrm>
              <a:prstGeom prst="roundRect">
                <a:avLst>
                  <a:gd name="adj" fmla="val 24757"/>
                </a:avLst>
              </a:prstGeom>
              <a:solidFill>
                <a:srgbClr val="5DFF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2" name="Picture 2" descr="https://static.thenounproject.com/png/939027-200.png">
                <a:extLst>
                  <a:ext uri="{FF2B5EF4-FFF2-40B4-BE49-F238E27FC236}">
                    <a16:creationId xmlns:a16="http://schemas.microsoft.com/office/drawing/2014/main" id="{DCF2C7DB-B291-4B84-A491-2460AD92DC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1407" y="3429000"/>
                <a:ext cx="952500" cy="952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100061-CD8C-45F8-B14E-CFBD3F3BEB99}"/>
                </a:ext>
              </a:extLst>
            </p:cNvPr>
            <p:cNvSpPr txBox="1"/>
            <p:nvPr/>
          </p:nvSpPr>
          <p:spPr>
            <a:xfrm>
              <a:off x="1583237" y="2271732"/>
              <a:ext cx="3695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Devices in/out of Home</a:t>
              </a:r>
              <a:endParaRPr lang="en-US" sz="2000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271B8E-264A-4D62-8355-377859370C49}"/>
              </a:ext>
            </a:extLst>
          </p:cNvPr>
          <p:cNvGrpSpPr/>
          <p:nvPr/>
        </p:nvGrpSpPr>
        <p:grpSpPr>
          <a:xfrm>
            <a:off x="178748" y="509174"/>
            <a:ext cx="2018131" cy="461665"/>
            <a:chOff x="778900" y="1729178"/>
            <a:chExt cx="2018131" cy="46166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94A5B9F-21E0-4AA8-8B1E-3B470AF3E08E}"/>
                </a:ext>
              </a:extLst>
            </p:cNvPr>
            <p:cNvGrpSpPr/>
            <p:nvPr/>
          </p:nvGrpSpPr>
          <p:grpSpPr>
            <a:xfrm>
              <a:off x="778900" y="1834051"/>
              <a:ext cx="691074" cy="281602"/>
              <a:chOff x="778900" y="1834051"/>
              <a:chExt cx="691074" cy="281602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E28BADD-F10A-40CC-98B8-B01D8242D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900" y="1983644"/>
                <a:ext cx="691074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0E5DDA0-C5FB-40DE-AC58-738D7E43A00C}"/>
                  </a:ext>
                </a:extLst>
              </p:cNvPr>
              <p:cNvSpPr/>
              <p:nvPr/>
            </p:nvSpPr>
            <p:spPr>
              <a:xfrm>
                <a:off x="983636" y="1834051"/>
                <a:ext cx="281602" cy="281602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S</a:t>
                </a:r>
                <a:endParaRPr lang="en-CA" sz="1400" b="1" dirty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F6E228-D7E8-4773-9880-3C33BDE717FB}"/>
                </a:ext>
              </a:extLst>
            </p:cNvPr>
            <p:cNvSpPr txBox="1"/>
            <p:nvPr/>
          </p:nvSpPr>
          <p:spPr>
            <a:xfrm>
              <a:off x="1583237" y="172917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Served</a:t>
              </a:r>
              <a:endParaRPr lang="en-US" sz="2000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2C6F44-B8EB-4136-A9B4-E2597364907F}"/>
              </a:ext>
            </a:extLst>
          </p:cNvPr>
          <p:cNvGrpSpPr/>
          <p:nvPr/>
        </p:nvGrpSpPr>
        <p:grpSpPr>
          <a:xfrm>
            <a:off x="1351958" y="5528109"/>
            <a:ext cx="691074" cy="281602"/>
            <a:chOff x="778900" y="1834051"/>
            <a:chExt cx="691074" cy="281602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A5EE739-471A-4878-87D3-6D88D3C20260}"/>
                </a:ext>
              </a:extLst>
            </p:cNvPr>
            <p:cNvCxnSpPr>
              <a:cxnSpLocks/>
            </p:cNvCxnSpPr>
            <p:nvPr/>
          </p:nvCxnSpPr>
          <p:spPr>
            <a:xfrm>
              <a:off x="778900" y="1983644"/>
              <a:ext cx="691074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54B9CFC-DB77-4196-8A66-E9DFAA62A52C}"/>
                </a:ext>
              </a:extLst>
            </p:cNvPr>
            <p:cNvSpPr/>
            <p:nvPr/>
          </p:nvSpPr>
          <p:spPr>
            <a:xfrm>
              <a:off x="983636" y="1834051"/>
              <a:ext cx="281602" cy="281602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S</a:t>
              </a:r>
              <a:endParaRPr lang="en-CA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706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0BE8A8F-6214-4A28-A6DB-57058DA6C249}"/>
              </a:ext>
            </a:extLst>
          </p:cNvPr>
          <p:cNvGrpSpPr/>
          <p:nvPr/>
        </p:nvGrpSpPr>
        <p:grpSpPr>
          <a:xfrm>
            <a:off x="1200458" y="5159990"/>
            <a:ext cx="1417319" cy="406496"/>
            <a:chOff x="4994911" y="3265170"/>
            <a:chExt cx="1417319" cy="4064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503475-E69A-435B-A1AE-D45928F44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770" y="3265170"/>
              <a:ext cx="632460" cy="3276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35A1D6F-734B-487E-86A4-D613469E1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4911" y="3344006"/>
              <a:ext cx="632460" cy="32766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2DCA70-715B-4A13-B945-EFCF5C2EE497}"/>
              </a:ext>
            </a:extLst>
          </p:cNvPr>
          <p:cNvGrpSpPr/>
          <p:nvPr/>
        </p:nvGrpSpPr>
        <p:grpSpPr>
          <a:xfrm>
            <a:off x="1556355" y="5561526"/>
            <a:ext cx="1449559" cy="365855"/>
            <a:chOff x="5431302" y="3628099"/>
            <a:chExt cx="1449559" cy="36585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1786E46-724F-45CD-ADD4-6125AD127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1302" y="3666294"/>
              <a:ext cx="632460" cy="3276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9973C68-7768-4D57-970F-204DFE10C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1" y="3628099"/>
              <a:ext cx="632460" cy="32766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5F2171-D4EC-437E-B0EB-21F790C4402F}"/>
              </a:ext>
            </a:extLst>
          </p:cNvPr>
          <p:cNvGrpSpPr/>
          <p:nvPr/>
        </p:nvGrpSpPr>
        <p:grpSpPr>
          <a:xfrm>
            <a:off x="1440489" y="5893611"/>
            <a:ext cx="1357239" cy="422252"/>
            <a:chOff x="5338983" y="4025940"/>
            <a:chExt cx="1357239" cy="42225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486F9CC-AE14-4307-89EF-870432C26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8983" y="4120532"/>
              <a:ext cx="632460" cy="3276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DEE2B92-D266-4714-B765-40CC376FE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3762" y="4025940"/>
              <a:ext cx="632460" cy="32766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D1C3C0-BA43-4DE1-8B20-614EF67F9A37}"/>
              </a:ext>
            </a:extLst>
          </p:cNvPr>
          <p:cNvGrpSpPr/>
          <p:nvPr/>
        </p:nvGrpSpPr>
        <p:grpSpPr>
          <a:xfrm>
            <a:off x="40898" y="5046600"/>
            <a:ext cx="1101089" cy="641105"/>
            <a:chOff x="4286252" y="2944618"/>
            <a:chExt cx="1101089" cy="641105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0F5F072-BA90-410E-9FA5-E4F04FE2D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4881" y="2944618"/>
              <a:ext cx="632460" cy="3276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527BFFC-2D48-4902-9EB0-CD1D6335C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6252" y="3258063"/>
              <a:ext cx="632460" cy="32766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E500A6-9E48-49CA-ADAB-C6C7809131FF}"/>
              </a:ext>
            </a:extLst>
          </p:cNvPr>
          <p:cNvGrpSpPr/>
          <p:nvPr/>
        </p:nvGrpSpPr>
        <p:grpSpPr>
          <a:xfrm>
            <a:off x="201259" y="5554440"/>
            <a:ext cx="1238154" cy="850381"/>
            <a:chOff x="4100829" y="3714752"/>
            <a:chExt cx="1238154" cy="85038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B9B453-E614-4014-9EAF-F133834C8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6523" y="3714752"/>
              <a:ext cx="632460" cy="3276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FC31B0E-4D1F-4797-B8FD-F0CED70E3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032" y="4237473"/>
              <a:ext cx="632460" cy="3276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8A9E09-D9EA-4368-8606-B96702363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0829" y="3913025"/>
              <a:ext cx="632460" cy="32766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FC21DAC-9BC1-4742-970A-8257B88C5FEE}"/>
              </a:ext>
            </a:extLst>
          </p:cNvPr>
          <p:cNvGrpSpPr/>
          <p:nvPr/>
        </p:nvGrpSpPr>
        <p:grpSpPr>
          <a:xfrm>
            <a:off x="1378583" y="6315863"/>
            <a:ext cx="1327902" cy="422252"/>
            <a:chOff x="5565465" y="4385586"/>
            <a:chExt cx="1327902" cy="422252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01C1729-C318-4F07-9AB4-0266772A2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5465" y="4480178"/>
              <a:ext cx="632460" cy="3276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A369DBA-E245-4FB3-902B-B7F8C59FB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0907" y="4385586"/>
              <a:ext cx="632460" cy="327660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35054E6C-074A-4AED-A464-9D8EEB01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45" y="4841114"/>
            <a:ext cx="632460" cy="3276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5DFDEA-F4AF-4C23-B8A3-09A165E03C9E}"/>
              </a:ext>
            </a:extLst>
          </p:cNvPr>
          <p:cNvSpPr/>
          <p:nvPr/>
        </p:nvSpPr>
        <p:spPr>
          <a:xfrm>
            <a:off x="0" y="4491060"/>
            <a:ext cx="3296235" cy="2332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DA3DAD-40F1-40AC-A9A7-8E2348A8D2F6}"/>
              </a:ext>
            </a:extLst>
          </p:cNvPr>
          <p:cNvGrpSpPr/>
          <p:nvPr/>
        </p:nvGrpSpPr>
        <p:grpSpPr>
          <a:xfrm>
            <a:off x="741612" y="5078408"/>
            <a:ext cx="2186603" cy="1115037"/>
            <a:chOff x="741612" y="3666294"/>
            <a:chExt cx="2186603" cy="111503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BE8F35-1B9A-4E35-B1BF-521AD3BA21B0}"/>
                </a:ext>
              </a:extLst>
            </p:cNvPr>
            <p:cNvCxnSpPr>
              <a:cxnSpLocks/>
              <a:stCxn id="26" idx="4"/>
              <a:endCxn id="27" idx="0"/>
            </p:cNvCxnSpPr>
            <p:nvPr/>
          </p:nvCxnSpPr>
          <p:spPr>
            <a:xfrm>
              <a:off x="1031077" y="4245224"/>
              <a:ext cx="0" cy="1560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2E490DE-DE23-41F7-ACBE-97E90CE47A1C}"/>
                </a:ext>
              </a:extLst>
            </p:cNvPr>
            <p:cNvGrpSpPr/>
            <p:nvPr/>
          </p:nvGrpSpPr>
          <p:grpSpPr>
            <a:xfrm>
              <a:off x="2135183" y="3926747"/>
              <a:ext cx="793032" cy="793032"/>
              <a:chOff x="5401407" y="3429000"/>
              <a:chExt cx="952500" cy="95250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61C41D3-3058-4B0C-BA2F-8B4DBCC9C058}"/>
                  </a:ext>
                </a:extLst>
              </p:cNvPr>
              <p:cNvSpPr/>
              <p:nvPr/>
            </p:nvSpPr>
            <p:spPr>
              <a:xfrm>
                <a:off x="5443170" y="3569678"/>
                <a:ext cx="706170" cy="508927"/>
              </a:xfrm>
              <a:prstGeom prst="roundRect">
                <a:avLst>
                  <a:gd name="adj" fmla="val 8334"/>
                </a:avLst>
              </a:prstGeom>
              <a:solidFill>
                <a:srgbClr val="5DFF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CE66380-106C-42C4-9131-92033125C554}"/>
                  </a:ext>
                </a:extLst>
              </p:cNvPr>
              <p:cNvSpPr/>
              <p:nvPr/>
            </p:nvSpPr>
            <p:spPr>
              <a:xfrm>
                <a:off x="6026100" y="3763988"/>
                <a:ext cx="289983" cy="476542"/>
              </a:xfrm>
              <a:prstGeom prst="roundRect">
                <a:avLst>
                  <a:gd name="adj" fmla="val 24757"/>
                </a:avLst>
              </a:prstGeom>
              <a:solidFill>
                <a:srgbClr val="5DFF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026" name="Picture 2" descr="https://static.thenounproject.com/png/939027-200.png">
                <a:extLst>
                  <a:ext uri="{FF2B5EF4-FFF2-40B4-BE49-F238E27FC236}">
                    <a16:creationId xmlns:a16="http://schemas.microsoft.com/office/drawing/2014/main" id="{15CFE646-D68A-41B6-B76C-3D6A697F1E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1407" y="3429000"/>
                <a:ext cx="952500" cy="952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38C06EF-C07E-49F9-8F6E-34C2AC6F9B98}"/>
                </a:ext>
              </a:extLst>
            </p:cNvPr>
            <p:cNvSpPr/>
            <p:nvPr/>
          </p:nvSpPr>
          <p:spPr>
            <a:xfrm>
              <a:off x="741612" y="3666294"/>
              <a:ext cx="578930" cy="57893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BV</a:t>
              </a:r>
              <a:endParaRPr lang="en-C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EA02B61-3266-47A8-B168-DF2DFB5C6AE1}"/>
                </a:ext>
              </a:extLst>
            </p:cNvPr>
            <p:cNvSpPr/>
            <p:nvPr/>
          </p:nvSpPr>
          <p:spPr>
            <a:xfrm>
              <a:off x="841063" y="4401303"/>
              <a:ext cx="380028" cy="3800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T</a:t>
              </a:r>
              <a:endParaRPr lang="en-CA" b="1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32C6F44-B8EB-4136-A9B4-E2597364907F}"/>
                </a:ext>
              </a:extLst>
            </p:cNvPr>
            <p:cNvGrpSpPr/>
            <p:nvPr/>
          </p:nvGrpSpPr>
          <p:grpSpPr>
            <a:xfrm>
              <a:off x="1351958" y="4104423"/>
              <a:ext cx="691074" cy="281602"/>
              <a:chOff x="778900" y="1834051"/>
              <a:chExt cx="691074" cy="281602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EA5EE739-471A-4878-87D3-6D88D3C202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900" y="1983644"/>
                <a:ext cx="691074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54B9CFC-DB77-4196-8A66-E9DFAA62A52C}"/>
                  </a:ext>
                </a:extLst>
              </p:cNvPr>
              <p:cNvSpPr/>
              <p:nvPr/>
            </p:nvSpPr>
            <p:spPr>
              <a:xfrm>
                <a:off x="983636" y="1834051"/>
                <a:ext cx="281602" cy="281602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S</a:t>
                </a:r>
                <a:endParaRPr lang="en-CA" sz="1400" b="1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DBDE26-ED5E-49B0-A300-73776F4A667A}"/>
              </a:ext>
            </a:extLst>
          </p:cNvPr>
          <p:cNvGrpSpPr/>
          <p:nvPr/>
        </p:nvGrpSpPr>
        <p:grpSpPr>
          <a:xfrm>
            <a:off x="3387982" y="5384121"/>
            <a:ext cx="6107710" cy="715206"/>
            <a:chOff x="3387982" y="3972007"/>
            <a:chExt cx="6107710" cy="715206"/>
          </a:xfrm>
        </p:grpSpPr>
        <p:pic>
          <p:nvPicPr>
            <p:cNvPr id="2050" name="Picture 2" descr="https://static.thenounproject.com/png/2479490-200.png">
              <a:extLst>
                <a:ext uri="{FF2B5EF4-FFF2-40B4-BE49-F238E27FC236}">
                  <a16:creationId xmlns:a16="http://schemas.microsoft.com/office/drawing/2014/main" id="{3F7761C8-09D7-407A-B250-CB88AB11C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7982" y="3972007"/>
              <a:ext cx="715206" cy="715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ED9E14C-C95C-49E1-9897-31B8A1DE5041}"/>
                </a:ext>
              </a:extLst>
            </p:cNvPr>
            <p:cNvCxnSpPr>
              <a:stCxn id="2050" idx="0"/>
            </p:cNvCxnSpPr>
            <p:nvPr/>
          </p:nvCxnSpPr>
          <p:spPr>
            <a:xfrm>
              <a:off x="4103188" y="4329610"/>
              <a:ext cx="5392504" cy="10989"/>
            </a:xfrm>
            <a:prstGeom prst="straightConnector1">
              <a:avLst/>
            </a:prstGeom>
            <a:ln w="57150" cap="rnd">
              <a:solidFill>
                <a:srgbClr val="4A852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C159490A-304B-4B42-AD23-6D79B6E39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5861" y="5487650"/>
            <a:ext cx="2211299" cy="510299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A5FEC6C7-D347-45AE-BD34-EF8386398AA9}"/>
              </a:ext>
            </a:extLst>
          </p:cNvPr>
          <p:cNvGrpSpPr/>
          <p:nvPr/>
        </p:nvGrpSpPr>
        <p:grpSpPr>
          <a:xfrm>
            <a:off x="5464374" y="4217827"/>
            <a:ext cx="947556" cy="1523897"/>
            <a:chOff x="4862151" y="3317217"/>
            <a:chExt cx="947556" cy="152389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85482CE-05B4-4846-9B09-5ED805C67ED1}"/>
                </a:ext>
              </a:extLst>
            </p:cNvPr>
            <p:cNvCxnSpPr>
              <a:cxnSpLocks/>
              <a:endCxn id="2054" idx="2"/>
            </p:cNvCxnSpPr>
            <p:nvPr/>
          </p:nvCxnSpPr>
          <p:spPr>
            <a:xfrm flipV="1">
              <a:off x="5335929" y="4264773"/>
              <a:ext cx="0" cy="576341"/>
            </a:xfrm>
            <a:prstGeom prst="line">
              <a:avLst/>
            </a:prstGeom>
            <a:ln w="38100">
              <a:solidFill>
                <a:srgbClr val="4A85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4" name="Picture 6" descr="https://static.thenounproject.com/png/2899585-200.png">
              <a:extLst>
                <a:ext uri="{FF2B5EF4-FFF2-40B4-BE49-F238E27FC236}">
                  <a16:creationId xmlns:a16="http://schemas.microsoft.com/office/drawing/2014/main" id="{17A514CC-EB51-4072-94A7-B9456C157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151" y="3317217"/>
              <a:ext cx="947556" cy="947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68D1524-76A9-4CC0-AF66-25A4777EB422}"/>
                </a:ext>
              </a:extLst>
            </p:cNvPr>
            <p:cNvSpPr txBox="1"/>
            <p:nvPr/>
          </p:nvSpPr>
          <p:spPr>
            <a:xfrm>
              <a:off x="5147793" y="3538088"/>
              <a:ext cx="3762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4A8522"/>
                  </a:solidFill>
                </a:rPr>
                <a:t>O</a:t>
              </a:r>
              <a:endParaRPr lang="en-CA" sz="3200" b="1" dirty="0">
                <a:solidFill>
                  <a:srgbClr val="4A8522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DF6E9DB-BBF9-47B1-B600-1D0799CC72B0}"/>
              </a:ext>
            </a:extLst>
          </p:cNvPr>
          <p:cNvGrpSpPr/>
          <p:nvPr/>
        </p:nvGrpSpPr>
        <p:grpSpPr>
          <a:xfrm>
            <a:off x="6573751" y="4217827"/>
            <a:ext cx="947556" cy="1523897"/>
            <a:chOff x="4862151" y="3317217"/>
            <a:chExt cx="947556" cy="152389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22A8F90-3E25-49CA-99DE-A058E7AF0C70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 flipV="1">
              <a:off x="5335929" y="4264773"/>
              <a:ext cx="0" cy="576341"/>
            </a:xfrm>
            <a:prstGeom prst="line">
              <a:avLst/>
            </a:prstGeom>
            <a:ln w="38100">
              <a:solidFill>
                <a:srgbClr val="4A85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Picture 6" descr="https://static.thenounproject.com/png/2899585-200.png">
              <a:extLst>
                <a:ext uri="{FF2B5EF4-FFF2-40B4-BE49-F238E27FC236}">
                  <a16:creationId xmlns:a16="http://schemas.microsoft.com/office/drawing/2014/main" id="{273B42BE-7F5B-4378-B48F-83E8FC2E9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151" y="3317217"/>
              <a:ext cx="947556" cy="947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CF41E22-9BEE-45AF-9CB4-959EC844B79B}"/>
                </a:ext>
              </a:extLst>
            </p:cNvPr>
            <p:cNvSpPr txBox="1"/>
            <p:nvPr/>
          </p:nvSpPr>
          <p:spPr>
            <a:xfrm>
              <a:off x="5147793" y="3538088"/>
              <a:ext cx="3762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4A8522"/>
                  </a:solidFill>
                </a:rPr>
                <a:t>Q</a:t>
              </a:r>
              <a:endParaRPr lang="en-CA" sz="3200" b="1" dirty="0">
                <a:solidFill>
                  <a:srgbClr val="4A8522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1B75AFD-477E-449F-BC30-181234872369}"/>
              </a:ext>
            </a:extLst>
          </p:cNvPr>
          <p:cNvGrpSpPr/>
          <p:nvPr/>
        </p:nvGrpSpPr>
        <p:grpSpPr>
          <a:xfrm>
            <a:off x="278780" y="398560"/>
            <a:ext cx="5268375" cy="682891"/>
            <a:chOff x="278780" y="398560"/>
            <a:chExt cx="5268375" cy="682891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78C3929-1207-4500-B5F1-128F3C2F7801}"/>
                </a:ext>
              </a:extLst>
            </p:cNvPr>
            <p:cNvSpPr txBox="1"/>
            <p:nvPr/>
          </p:nvSpPr>
          <p:spPr>
            <a:xfrm>
              <a:off x="983085" y="509174"/>
              <a:ext cx="45640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4A8522"/>
                  </a:solidFill>
                  <a:latin typeface="Century Gothic" panose="020B0502020202020204" pitchFamily="34" charset="0"/>
                </a:rPr>
                <a:t>Focal Meter Household Panel</a:t>
              </a:r>
              <a:endParaRPr lang="en-US" sz="2000" dirty="0">
                <a:solidFill>
                  <a:srgbClr val="4A852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7F170315-0FF1-4307-BC49-72265B025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8780" y="398560"/>
              <a:ext cx="528173" cy="682891"/>
            </a:xfrm>
            <a:prstGeom prst="rect">
              <a:avLst/>
            </a:prstGeom>
          </p:spPr>
        </p:pic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99B72B04-3A6A-4EA9-BEA6-7F060F206329}"/>
              </a:ext>
            </a:extLst>
          </p:cNvPr>
          <p:cNvSpPr txBox="1"/>
          <p:nvPr/>
        </p:nvSpPr>
        <p:spPr>
          <a:xfrm>
            <a:off x="5845539" y="191850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PANEL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359731C-5B07-4C8B-8636-AD14483D2835}"/>
              </a:ext>
            </a:extLst>
          </p:cNvPr>
          <p:cNvSpPr/>
          <p:nvPr/>
        </p:nvSpPr>
        <p:spPr>
          <a:xfrm>
            <a:off x="4047151" y="5554440"/>
            <a:ext cx="380028" cy="3800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</a:t>
            </a:r>
            <a:endParaRPr lang="en-CA" b="1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EC2067C-1F15-42DF-9D7E-95159728475D}"/>
              </a:ext>
            </a:extLst>
          </p:cNvPr>
          <p:cNvSpPr/>
          <p:nvPr/>
        </p:nvSpPr>
        <p:spPr>
          <a:xfrm>
            <a:off x="4047151" y="5561526"/>
            <a:ext cx="380028" cy="3800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</a:t>
            </a:r>
            <a:endParaRPr lang="en-CA" b="1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657F6315-AB3C-4AAA-A4F9-D672BA0058F2}"/>
              </a:ext>
            </a:extLst>
          </p:cNvPr>
          <p:cNvSpPr/>
          <p:nvPr/>
        </p:nvSpPr>
        <p:spPr>
          <a:xfrm>
            <a:off x="4047151" y="5554440"/>
            <a:ext cx="380028" cy="3800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</a:t>
            </a:r>
            <a:endParaRPr lang="en-CA" b="1" dirty="0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2A6227EC-2A41-400B-84BF-08B804E7B90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640" t="14925" r="4352" b="14840"/>
          <a:stretch/>
        </p:blipFill>
        <p:spPr>
          <a:xfrm>
            <a:off x="5845539" y="1652653"/>
            <a:ext cx="1201990" cy="3090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CB9CD06-74BD-465B-8ED5-78FEE0FE0EAC}"/>
              </a:ext>
            </a:extLst>
          </p:cNvPr>
          <p:cNvGrpSpPr/>
          <p:nvPr/>
        </p:nvGrpSpPr>
        <p:grpSpPr>
          <a:xfrm>
            <a:off x="9992328" y="1652653"/>
            <a:ext cx="1518364" cy="789068"/>
            <a:chOff x="9992328" y="1652653"/>
            <a:chExt cx="1518364" cy="78906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756950E-EF40-4237-AE28-DAEF7D0B6E76}"/>
                </a:ext>
              </a:extLst>
            </p:cNvPr>
            <p:cNvSpPr txBox="1"/>
            <p:nvPr/>
          </p:nvSpPr>
          <p:spPr>
            <a:xfrm>
              <a:off x="9992328" y="1918501"/>
              <a:ext cx="1518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CENSUS</a:t>
              </a: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32E63D15-9CDF-43E5-9016-10853BC7D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640" t="14925" r="4352" b="14840"/>
            <a:stretch/>
          </p:blipFill>
          <p:spPr>
            <a:xfrm>
              <a:off x="10085161" y="1652653"/>
              <a:ext cx="1201990" cy="309019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0E144D6-6714-4BBB-8C64-E8C8E9AAB04F}"/>
              </a:ext>
            </a:extLst>
          </p:cNvPr>
          <p:cNvSpPr txBox="1"/>
          <p:nvPr/>
        </p:nvSpPr>
        <p:spPr>
          <a:xfrm>
            <a:off x="5525867" y="3891667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4A8522"/>
                </a:solidFill>
                <a:latin typeface="Century Gothic" panose="020B0502020202020204" pitchFamily="34" charset="0"/>
              </a:rPr>
              <a:t>1,080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EADE4A7-7BF0-4AC7-A729-AFEDE82C6DB2}"/>
              </a:ext>
            </a:extLst>
          </p:cNvPr>
          <p:cNvSpPr txBox="1"/>
          <p:nvPr/>
        </p:nvSpPr>
        <p:spPr>
          <a:xfrm>
            <a:off x="6738788" y="3891667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4A8522"/>
                </a:solidFill>
                <a:latin typeface="Century Gothic" panose="020B0502020202020204" pitchFamily="34" charset="0"/>
              </a:rPr>
              <a:t>900</a:t>
            </a:r>
          </a:p>
        </p:txBody>
      </p:sp>
    </p:spTree>
    <p:extLst>
      <p:ext uri="{BB962C8B-B14F-4D97-AF65-F5344CB8AC3E}">
        <p14:creationId xmlns:p14="http://schemas.microsoft.com/office/powerpoint/2010/main" val="35914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repeatCount="indefinite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6" presetClass="emph" presetSubtype="0" repeatCount="indefinite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indefinite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repeatCount="indefinite" fill="hold" nodeType="withEffect">
                                      <p:stCondLst>
                                        <p:cond delay="3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0" presetID="43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0 L 0.2707 0 C 0.39179 0 0.5414 0.02176 0.5414 -0.07778 C 0.5414 -0.15185 0.54153 -0.37037 0.54153 -0.44444 " pathEditMode="relative" rAng="0" ptsTypes="AAAA">
                                          <p:cBhvr>
                                            <p:cTn id="81" dur="2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070" y="-221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4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0.00115 L 0.06966 0.00115 C 0.10091 0.00115 0.13945 0.00463 0.13945 -0.01042 C 0.13945 -0.02176 0.13958 -0.05463 0.13958 -0.06574 " pathEditMode="relative" rAng="0" ptsTypes="AAAA">
                                          <p:cBhvr>
                                            <p:cTn id="83" dur="2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79" y="-33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4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4.07407E-6 L 0.11497 4.07407E-6 C 0.16653 4.07407E-6 0.2302 0.0037 0.2302 -0.01158 C 0.2302 -0.02292 0.23046 -0.05579 0.23046 -0.0669 " pathEditMode="relative" rAng="0" ptsTypes="AAAA">
                                          <p:cBhvr>
                                            <p:cTn id="85" dur="2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23" y="-33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15" grpId="0"/>
          <p:bldP spid="120" grpId="0" animBg="1"/>
          <p:bldP spid="120" grpId="1" animBg="1"/>
          <p:bldP spid="121" grpId="0" animBg="1"/>
          <p:bldP spid="121" grpId="1" animBg="1"/>
          <p:bldP spid="122" grpId="0" animBg="1"/>
          <p:bldP spid="122" grpId="1" animBg="1"/>
          <p:bldP spid="57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repeatCount="indefinite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6" presetClass="emph" presetSubtype="0" repeatCount="indefinite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indefinite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repeatCount="indefinite" fill="hold" nodeType="withEffect">
                                      <p:stCondLst>
                                        <p:cond delay="3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0" presetID="43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0 L 0.2707 0 C 0.39179 0 0.5414 0.02176 0.5414 -0.07778 C 0.5414 -0.15185 0.54153 -0.37037 0.54153 -0.44444 " pathEditMode="relative" rAng="0" ptsTypes="AAAA">
                                          <p:cBhvr>
                                            <p:cTn id="81" dur="2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070" y="-221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4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0.00115 L 0.06966 0.00115 C 0.10091 0.00115 0.13945 0.00463 0.13945 -0.01042 C 0.13945 -0.02176 0.13958 -0.05463 0.13958 -0.06574 " pathEditMode="relative" rAng="0" ptsTypes="AAAA">
                                          <p:cBhvr>
                                            <p:cTn id="83" dur="2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79" y="-33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4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4.07407E-6 L 0.11497 4.07407E-6 C 0.16653 4.07407E-6 0.2302 0.0037 0.2302 -0.01158 C 0.2302 -0.02292 0.23046 -0.05579 0.23046 -0.0669 " pathEditMode="relative" rAng="0" ptsTypes="AAAA">
                                          <p:cBhvr>
                                            <p:cTn id="85" dur="2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23" y="-33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15" grpId="0"/>
          <p:bldP spid="120" grpId="0" animBg="1"/>
          <p:bldP spid="120" grpId="1" animBg="1"/>
          <p:bldP spid="121" grpId="0" animBg="1"/>
          <p:bldP spid="121" grpId="1" animBg="1"/>
          <p:bldP spid="122" grpId="0" animBg="1"/>
          <p:bldP spid="122" grpId="1" animBg="1"/>
          <p:bldP spid="57" grpId="0"/>
          <p:bldP spid="58" grpId="0"/>
        </p:bldLst>
      </p:timing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C159490A-304B-4B42-AD23-6D79B6E39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861" y="5487650"/>
            <a:ext cx="2211299" cy="51029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99B72B04-3A6A-4EA9-BEA6-7F060F206329}"/>
              </a:ext>
            </a:extLst>
          </p:cNvPr>
          <p:cNvSpPr txBox="1"/>
          <p:nvPr/>
        </p:nvSpPr>
        <p:spPr>
          <a:xfrm>
            <a:off x="5845539" y="191850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PANEL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0579A52-97CA-4225-8DE0-5A2D07EBA1DF}"/>
              </a:ext>
            </a:extLst>
          </p:cNvPr>
          <p:cNvSpPr txBox="1"/>
          <p:nvPr/>
        </p:nvSpPr>
        <p:spPr>
          <a:xfrm>
            <a:off x="9992328" y="191850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CENSUS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13E025-DBF4-4F7A-ACE4-26C7F8AF9033}"/>
              </a:ext>
            </a:extLst>
          </p:cNvPr>
          <p:cNvGrpSpPr/>
          <p:nvPr/>
        </p:nvGrpSpPr>
        <p:grpSpPr>
          <a:xfrm>
            <a:off x="3387982" y="4217827"/>
            <a:ext cx="6107710" cy="1881500"/>
            <a:chOff x="3387982" y="4217827"/>
            <a:chExt cx="6107710" cy="18815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5DBDE26-ED5E-49B0-A300-73776F4A667A}"/>
                </a:ext>
              </a:extLst>
            </p:cNvPr>
            <p:cNvGrpSpPr/>
            <p:nvPr/>
          </p:nvGrpSpPr>
          <p:grpSpPr>
            <a:xfrm>
              <a:off x="3387982" y="5384121"/>
              <a:ext cx="6107710" cy="715206"/>
              <a:chOff x="3387982" y="3972007"/>
              <a:chExt cx="6107710" cy="715206"/>
            </a:xfrm>
          </p:grpSpPr>
          <p:pic>
            <p:nvPicPr>
              <p:cNvPr id="2050" name="Picture 2" descr="https://static.thenounproject.com/png/2479490-200.png">
                <a:extLst>
                  <a:ext uri="{FF2B5EF4-FFF2-40B4-BE49-F238E27FC236}">
                    <a16:creationId xmlns:a16="http://schemas.microsoft.com/office/drawing/2014/main" id="{3F7761C8-09D7-407A-B250-CB88AB11C2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387982" y="3972007"/>
                <a:ext cx="715206" cy="715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ED9E14C-C95C-49E1-9897-31B8A1DE5041}"/>
                  </a:ext>
                </a:extLst>
              </p:cNvPr>
              <p:cNvCxnSpPr>
                <a:stCxn id="2050" idx="0"/>
              </p:cNvCxnSpPr>
              <p:nvPr/>
            </p:nvCxnSpPr>
            <p:spPr>
              <a:xfrm>
                <a:off x="4103188" y="4329610"/>
                <a:ext cx="5392504" cy="10989"/>
              </a:xfrm>
              <a:prstGeom prst="straightConnector1">
                <a:avLst/>
              </a:prstGeom>
              <a:ln w="57150" cap="rnd">
                <a:solidFill>
                  <a:srgbClr val="4A852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4A89FD1-1001-484E-A2C6-08002F01F7F2}"/>
                </a:ext>
              </a:extLst>
            </p:cNvPr>
            <p:cNvGrpSpPr/>
            <p:nvPr/>
          </p:nvGrpSpPr>
          <p:grpSpPr>
            <a:xfrm>
              <a:off x="5464374" y="4217827"/>
              <a:ext cx="947556" cy="1523897"/>
              <a:chOff x="4862151" y="3317217"/>
              <a:chExt cx="947556" cy="1523897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AAEF50-ECAF-4C6B-89A5-051F9EDB43A4}"/>
                  </a:ext>
                </a:extLst>
              </p:cNvPr>
              <p:cNvCxnSpPr>
                <a:cxnSpLocks/>
                <a:endCxn id="64" idx="2"/>
              </p:cNvCxnSpPr>
              <p:nvPr/>
            </p:nvCxnSpPr>
            <p:spPr>
              <a:xfrm flipV="1">
                <a:off x="5335929" y="4264773"/>
                <a:ext cx="0" cy="576341"/>
              </a:xfrm>
              <a:prstGeom prst="line">
                <a:avLst/>
              </a:prstGeom>
              <a:ln w="38100">
                <a:solidFill>
                  <a:srgbClr val="4A85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4" name="Picture 6" descr="https://static.thenounproject.com/png/2899585-200.png">
                <a:extLst>
                  <a:ext uri="{FF2B5EF4-FFF2-40B4-BE49-F238E27FC236}">
                    <a16:creationId xmlns:a16="http://schemas.microsoft.com/office/drawing/2014/main" id="{F45998AD-0950-4C20-8E5D-F199CAD76D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2151" y="3317217"/>
                <a:ext cx="947556" cy="947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3825E11-7581-4FCC-8B47-8572B38E3BE6}"/>
                  </a:ext>
                </a:extLst>
              </p:cNvPr>
              <p:cNvSpPr txBox="1"/>
              <p:nvPr/>
            </p:nvSpPr>
            <p:spPr>
              <a:xfrm>
                <a:off x="5147793" y="3538088"/>
                <a:ext cx="3762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4A8522"/>
                    </a:solidFill>
                  </a:rPr>
                  <a:t>O</a:t>
                </a:r>
                <a:endParaRPr lang="en-CA" sz="3200" b="1" dirty="0">
                  <a:solidFill>
                    <a:srgbClr val="4A8522"/>
                  </a:solidFill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2BC9596-4073-48FE-95E7-964DD9BDFB62}"/>
                </a:ext>
              </a:extLst>
            </p:cNvPr>
            <p:cNvGrpSpPr/>
            <p:nvPr/>
          </p:nvGrpSpPr>
          <p:grpSpPr>
            <a:xfrm>
              <a:off x="6573751" y="4217827"/>
              <a:ext cx="947556" cy="1523897"/>
              <a:chOff x="4862151" y="3317217"/>
              <a:chExt cx="947556" cy="1523897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BA251AD-DE0F-42A0-A898-A9FEFD012C79}"/>
                  </a:ext>
                </a:extLst>
              </p:cNvPr>
              <p:cNvCxnSpPr>
                <a:cxnSpLocks/>
                <a:endCxn id="68" idx="2"/>
              </p:cNvCxnSpPr>
              <p:nvPr/>
            </p:nvCxnSpPr>
            <p:spPr>
              <a:xfrm flipV="1">
                <a:off x="5335929" y="4264773"/>
                <a:ext cx="0" cy="576341"/>
              </a:xfrm>
              <a:prstGeom prst="line">
                <a:avLst/>
              </a:prstGeom>
              <a:ln w="38100">
                <a:solidFill>
                  <a:srgbClr val="4A85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8" name="Picture 6" descr="https://static.thenounproject.com/png/2899585-200.png">
                <a:extLst>
                  <a:ext uri="{FF2B5EF4-FFF2-40B4-BE49-F238E27FC236}">
                    <a16:creationId xmlns:a16="http://schemas.microsoft.com/office/drawing/2014/main" id="{4A60B138-F244-4D7E-BE39-66F23C4004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2151" y="3317217"/>
                <a:ext cx="947556" cy="947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3C64521-2C91-40BF-B713-413DE4C9A3DF}"/>
                  </a:ext>
                </a:extLst>
              </p:cNvPr>
              <p:cNvSpPr txBox="1"/>
              <p:nvPr/>
            </p:nvSpPr>
            <p:spPr>
              <a:xfrm>
                <a:off x="5147793" y="3538088"/>
                <a:ext cx="3762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4A8522"/>
                    </a:solidFill>
                  </a:rPr>
                  <a:t>Q</a:t>
                </a:r>
                <a:endParaRPr lang="en-CA" sz="3200" b="1" dirty="0">
                  <a:solidFill>
                    <a:srgbClr val="4A8522"/>
                  </a:solidFill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5DF730-F188-40A6-814C-0D64CB40AB52}"/>
              </a:ext>
            </a:extLst>
          </p:cNvPr>
          <p:cNvGrpSpPr/>
          <p:nvPr/>
        </p:nvGrpSpPr>
        <p:grpSpPr>
          <a:xfrm>
            <a:off x="5989330" y="6970766"/>
            <a:ext cx="1009469" cy="1038463"/>
            <a:chOff x="5989330" y="6970766"/>
            <a:chExt cx="1009469" cy="10384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3E93DE-B3CD-4B3D-B0FD-A2803A48E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9330" y="6970766"/>
              <a:ext cx="1009469" cy="75612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778C82-8900-4E19-AD0A-5EE27286F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19810" y="7466980"/>
              <a:ext cx="903748" cy="542249"/>
            </a:xfrm>
            <a:prstGeom prst="rect">
              <a:avLst/>
            </a:prstGeom>
          </p:spPr>
        </p:pic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FAA88ADF-8F3E-48A2-B403-7FD691EC7B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40" t="14925" r="4352" b="14840"/>
          <a:stretch/>
        </p:blipFill>
        <p:spPr>
          <a:xfrm>
            <a:off x="5845539" y="1652653"/>
            <a:ext cx="1201990" cy="30901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A3DEF74-93E1-4364-A7CB-D79CB59535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40" t="14925" r="4352" b="14840"/>
          <a:stretch/>
        </p:blipFill>
        <p:spPr>
          <a:xfrm>
            <a:off x="10085161" y="1652653"/>
            <a:ext cx="1201990" cy="3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6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48148E-6 L -8.33333E-7 -0.4604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0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9167E-6 3.7037E-7 L -2.29167E-6 -0.7099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A4E1D32-5876-4529-8F42-3E0F94ADE2A2}"/>
              </a:ext>
            </a:extLst>
          </p:cNvPr>
          <p:cNvSpPr txBox="1"/>
          <p:nvPr/>
        </p:nvSpPr>
        <p:spPr>
          <a:xfrm>
            <a:off x="5844351" y="3165969"/>
            <a:ext cx="12153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Content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Length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Device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Time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159490A-304B-4B42-AD23-6D79B6E39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861" y="2329466"/>
            <a:ext cx="2211299" cy="51029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99B72B04-3A6A-4EA9-BEA6-7F060F206329}"/>
              </a:ext>
            </a:extLst>
          </p:cNvPr>
          <p:cNvSpPr txBox="1"/>
          <p:nvPr/>
        </p:nvSpPr>
        <p:spPr>
          <a:xfrm>
            <a:off x="5845539" y="191850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PANEL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0579A52-97CA-4225-8DE0-5A2D07EBA1DF}"/>
              </a:ext>
            </a:extLst>
          </p:cNvPr>
          <p:cNvSpPr txBox="1"/>
          <p:nvPr/>
        </p:nvSpPr>
        <p:spPr>
          <a:xfrm>
            <a:off x="9992328" y="191850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CENSUS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07C33-7DA4-417E-9D17-F42BA4BF12E0}"/>
              </a:ext>
            </a:extLst>
          </p:cNvPr>
          <p:cNvSpPr txBox="1"/>
          <p:nvPr/>
        </p:nvSpPr>
        <p:spPr>
          <a:xfrm>
            <a:off x="10143812" y="3165969"/>
            <a:ext cx="12153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Content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Length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Device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DD4B28-9D02-4C60-84AE-D7B2FAE9DFCC}"/>
              </a:ext>
            </a:extLst>
          </p:cNvPr>
          <p:cNvSpPr txBox="1"/>
          <p:nvPr/>
        </p:nvSpPr>
        <p:spPr>
          <a:xfrm>
            <a:off x="10024388" y="4457303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NO DEMO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812B0-4954-4AFB-8984-CD6F7B60C215}"/>
              </a:ext>
            </a:extLst>
          </p:cNvPr>
          <p:cNvSpPr txBox="1"/>
          <p:nvPr/>
        </p:nvSpPr>
        <p:spPr>
          <a:xfrm>
            <a:off x="5688862" y="4457303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FULL DEMO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A72CD2-77A9-46FA-9792-9ACC6B98F607}"/>
              </a:ext>
            </a:extLst>
          </p:cNvPr>
          <p:cNvSpPr/>
          <p:nvPr/>
        </p:nvSpPr>
        <p:spPr>
          <a:xfrm>
            <a:off x="8359861" y="5047005"/>
            <a:ext cx="380028" cy="3800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</a:t>
            </a:r>
            <a:endParaRPr lang="en-CA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07BA31-B330-4967-9C3A-871655DBB00D}"/>
              </a:ext>
            </a:extLst>
          </p:cNvPr>
          <p:cNvSpPr txBox="1"/>
          <p:nvPr/>
        </p:nvSpPr>
        <p:spPr>
          <a:xfrm>
            <a:off x="10277074" y="5047005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TOTAL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18AF49-1904-4AD6-9B9F-F1C2ECA256C8}"/>
              </a:ext>
            </a:extLst>
          </p:cNvPr>
          <p:cNvSpPr txBox="1"/>
          <p:nvPr/>
        </p:nvSpPr>
        <p:spPr>
          <a:xfrm>
            <a:off x="5442802" y="5047005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IN HOME ONLY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BAEA87-B972-4349-9E6E-6993B671B5C2}"/>
              </a:ext>
            </a:extLst>
          </p:cNvPr>
          <p:cNvCxnSpPr>
            <a:cxnSpLocks/>
          </p:cNvCxnSpPr>
          <p:nvPr/>
        </p:nvCxnSpPr>
        <p:spPr>
          <a:xfrm flipH="1">
            <a:off x="8818866" y="5244379"/>
            <a:ext cx="126629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6D3440-CB33-45F3-9248-8BE6B7D17286}"/>
              </a:ext>
            </a:extLst>
          </p:cNvPr>
          <p:cNvCxnSpPr>
            <a:cxnSpLocks/>
          </p:cNvCxnSpPr>
          <p:nvPr/>
        </p:nvCxnSpPr>
        <p:spPr>
          <a:xfrm>
            <a:off x="7471097" y="5244379"/>
            <a:ext cx="7668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40A462-DB4C-4498-8973-47F67D791D6E}"/>
              </a:ext>
            </a:extLst>
          </p:cNvPr>
          <p:cNvCxnSpPr>
            <a:cxnSpLocks/>
          </p:cNvCxnSpPr>
          <p:nvPr/>
        </p:nvCxnSpPr>
        <p:spPr>
          <a:xfrm>
            <a:off x="8557363" y="5557222"/>
            <a:ext cx="0" cy="5176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03EFA48-2A69-4D76-A0E9-08AE4F44CDD3}"/>
              </a:ext>
            </a:extLst>
          </p:cNvPr>
          <p:cNvSpPr txBox="1"/>
          <p:nvPr/>
        </p:nvSpPr>
        <p:spPr>
          <a:xfrm>
            <a:off x="7655513" y="6074841"/>
            <a:ext cx="1803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OUT of HOME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A91F92-C206-4A90-9C71-B20AB44CF9FD}"/>
              </a:ext>
            </a:extLst>
          </p:cNvPr>
          <p:cNvGrpSpPr/>
          <p:nvPr/>
        </p:nvGrpSpPr>
        <p:grpSpPr>
          <a:xfrm>
            <a:off x="5992066" y="2098831"/>
            <a:ext cx="1009469" cy="1038463"/>
            <a:chOff x="5989330" y="6970766"/>
            <a:chExt cx="1009469" cy="103846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BAA4AFC-1DBB-4B56-ACDD-6A30450A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9330" y="6970766"/>
              <a:ext cx="1009469" cy="75612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8316142-E8A1-4FBA-B5A1-6CF933A91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9810" y="7466980"/>
              <a:ext cx="903748" cy="542249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33E93000-98AB-4E60-B714-C7FAF57323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5845539" y="1652653"/>
            <a:ext cx="1201990" cy="3090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79331A-4013-4A7E-AAC2-832131677D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10085161" y="1652653"/>
            <a:ext cx="1201990" cy="3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/>
      <p:bldP spid="22" grpId="0"/>
      <p:bldP spid="23" grpId="0" animBg="1"/>
      <p:bldP spid="24" grpId="0"/>
      <p:bldP spid="25" grpId="0"/>
      <p:bldP spid="3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A4E1D32-5876-4529-8F42-3E0F94ADE2A2}"/>
              </a:ext>
            </a:extLst>
          </p:cNvPr>
          <p:cNvSpPr txBox="1"/>
          <p:nvPr/>
        </p:nvSpPr>
        <p:spPr>
          <a:xfrm>
            <a:off x="5844351" y="3166283"/>
            <a:ext cx="12153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Content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Length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Device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Time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159490A-304B-4B42-AD23-6D79B6E39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861" y="2329466"/>
            <a:ext cx="2211299" cy="51029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0579A52-97CA-4225-8DE0-5A2D07EBA1DF}"/>
              </a:ext>
            </a:extLst>
          </p:cNvPr>
          <p:cNvSpPr txBox="1"/>
          <p:nvPr/>
        </p:nvSpPr>
        <p:spPr>
          <a:xfrm>
            <a:off x="9992328" y="191850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CENSUS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07C33-7DA4-417E-9D17-F42BA4BF12E0}"/>
              </a:ext>
            </a:extLst>
          </p:cNvPr>
          <p:cNvSpPr txBox="1"/>
          <p:nvPr/>
        </p:nvSpPr>
        <p:spPr>
          <a:xfrm>
            <a:off x="10143812" y="3166283"/>
            <a:ext cx="12153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Content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Length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Device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DD4B28-9D02-4C60-84AE-D7B2FAE9DFCC}"/>
              </a:ext>
            </a:extLst>
          </p:cNvPr>
          <p:cNvSpPr txBox="1"/>
          <p:nvPr/>
        </p:nvSpPr>
        <p:spPr>
          <a:xfrm>
            <a:off x="10024388" y="4457617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NO DEMO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812B0-4954-4AFB-8984-CD6F7B60C215}"/>
              </a:ext>
            </a:extLst>
          </p:cNvPr>
          <p:cNvSpPr txBox="1"/>
          <p:nvPr/>
        </p:nvSpPr>
        <p:spPr>
          <a:xfrm>
            <a:off x="5688862" y="4457617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FULL DEMO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A72CD2-77A9-46FA-9792-9ACC6B98F607}"/>
              </a:ext>
            </a:extLst>
          </p:cNvPr>
          <p:cNvSpPr/>
          <p:nvPr/>
        </p:nvSpPr>
        <p:spPr>
          <a:xfrm>
            <a:off x="8359861" y="5047633"/>
            <a:ext cx="380028" cy="3800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</a:t>
            </a:r>
            <a:endParaRPr lang="en-CA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18AF49-1904-4AD6-9B9F-F1C2ECA256C8}"/>
              </a:ext>
            </a:extLst>
          </p:cNvPr>
          <p:cNvSpPr txBox="1"/>
          <p:nvPr/>
        </p:nvSpPr>
        <p:spPr>
          <a:xfrm>
            <a:off x="5442802" y="5047633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IN HOME ONLY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6D3440-CB33-45F3-9248-8BE6B7D17286}"/>
              </a:ext>
            </a:extLst>
          </p:cNvPr>
          <p:cNvCxnSpPr>
            <a:cxnSpLocks/>
          </p:cNvCxnSpPr>
          <p:nvPr/>
        </p:nvCxnSpPr>
        <p:spPr>
          <a:xfrm>
            <a:off x="7471097" y="5245007"/>
            <a:ext cx="7668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40A462-DB4C-4498-8973-47F67D791D6E}"/>
              </a:ext>
            </a:extLst>
          </p:cNvPr>
          <p:cNvCxnSpPr>
            <a:cxnSpLocks/>
          </p:cNvCxnSpPr>
          <p:nvPr/>
        </p:nvCxnSpPr>
        <p:spPr>
          <a:xfrm>
            <a:off x="8557363" y="5557850"/>
            <a:ext cx="0" cy="5176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03EFA48-2A69-4D76-A0E9-08AE4F44CDD3}"/>
              </a:ext>
            </a:extLst>
          </p:cNvPr>
          <p:cNvSpPr txBox="1"/>
          <p:nvPr/>
        </p:nvSpPr>
        <p:spPr>
          <a:xfrm>
            <a:off x="7655513" y="6075469"/>
            <a:ext cx="1803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OUT of HOME</a:t>
            </a:r>
          </a:p>
        </p:txBody>
      </p:sp>
      <p:pic>
        <p:nvPicPr>
          <p:cNvPr id="4098" name="Picture 2" descr="Image result for NETFLIX">
            <a:extLst>
              <a:ext uri="{FF2B5EF4-FFF2-40B4-BE49-F238E27FC236}">
                <a16:creationId xmlns:a16="http://schemas.microsoft.com/office/drawing/2014/main" id="{BC904011-2940-4342-B108-14CFEE048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 t="19413" r="7667" b="19959"/>
          <a:stretch/>
        </p:blipFill>
        <p:spPr bwMode="auto">
          <a:xfrm>
            <a:off x="2638730" y="3418846"/>
            <a:ext cx="791299" cy="3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543775-46FE-4A6F-989F-29B1D667DA23}"/>
              </a:ext>
            </a:extLst>
          </p:cNvPr>
          <p:cNvSpPr txBox="1"/>
          <p:nvPr/>
        </p:nvSpPr>
        <p:spPr>
          <a:xfrm>
            <a:off x="2247946" y="4525114"/>
            <a:ext cx="1572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Device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Time</a:t>
            </a: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FULL DEMO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AD827F-AFDC-44EA-8B45-19DC1BDA1245}"/>
              </a:ext>
            </a:extLst>
          </p:cNvPr>
          <p:cNvSpPr txBox="1"/>
          <p:nvPr/>
        </p:nvSpPr>
        <p:spPr>
          <a:xfrm>
            <a:off x="1914521" y="5447743"/>
            <a:ext cx="2239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NO CONTENT</a:t>
            </a: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NO Out of HOME</a:t>
            </a:r>
          </a:p>
        </p:txBody>
      </p:sp>
      <p:pic>
        <p:nvPicPr>
          <p:cNvPr id="4100" name="Picture 4" descr="Image result for Amazon Prime Video">
            <a:extLst>
              <a:ext uri="{FF2B5EF4-FFF2-40B4-BE49-F238E27FC236}">
                <a16:creationId xmlns:a16="http://schemas.microsoft.com/office/drawing/2014/main" id="{B6E467F4-C6C5-4B76-92CC-0F7BC9353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58" y="3784219"/>
            <a:ext cx="787243" cy="4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423C181-2A49-4D47-953E-38117456A3EE}"/>
              </a:ext>
            </a:extLst>
          </p:cNvPr>
          <p:cNvSpPr txBox="1"/>
          <p:nvPr/>
        </p:nvSpPr>
        <p:spPr>
          <a:xfrm>
            <a:off x="2246343" y="4228960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UNTAGGED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FA92F7-2BF7-4A1E-A5DE-D0C6058A2B83}"/>
              </a:ext>
            </a:extLst>
          </p:cNvPr>
          <p:cNvGrpSpPr/>
          <p:nvPr/>
        </p:nvGrpSpPr>
        <p:grpSpPr>
          <a:xfrm>
            <a:off x="5845539" y="1918501"/>
            <a:ext cx="1261884" cy="1218793"/>
            <a:chOff x="5845539" y="1918501"/>
            <a:chExt cx="1261884" cy="1218793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9B72B04-3A6A-4EA9-BEA6-7F060F206329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54A20E-A356-49AA-A301-F295C69EA901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994F80A-8F2B-4C0A-B1FE-AA11568AA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983C4ED-164F-4C83-BCF3-01AE96208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B078D50F-0523-4978-B9DC-8E1240B0EE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40" t="14925" r="4352" b="14840"/>
          <a:stretch/>
        </p:blipFill>
        <p:spPr>
          <a:xfrm>
            <a:off x="5845539" y="1652653"/>
            <a:ext cx="1201990" cy="3090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CB2B8B7-4A58-4E9E-ADB6-71CA781D46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40" t="14925" r="4352" b="14840"/>
          <a:stretch/>
        </p:blipFill>
        <p:spPr>
          <a:xfrm>
            <a:off x="10085161" y="1652653"/>
            <a:ext cx="1201990" cy="3090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8904F1E-E419-4607-89A9-A0FAF3140CCA}"/>
              </a:ext>
            </a:extLst>
          </p:cNvPr>
          <p:cNvGrpSpPr/>
          <p:nvPr/>
        </p:nvGrpSpPr>
        <p:grpSpPr>
          <a:xfrm>
            <a:off x="5843478" y="1654443"/>
            <a:ext cx="1261884" cy="1482851"/>
            <a:chOff x="5843478" y="1654443"/>
            <a:chExt cx="1261884" cy="148285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9A8DF49-2699-42F0-B27C-206E7D112745}"/>
                </a:ext>
              </a:extLst>
            </p:cNvPr>
            <p:cNvGrpSpPr/>
            <p:nvPr/>
          </p:nvGrpSpPr>
          <p:grpSpPr>
            <a:xfrm>
              <a:off x="5843478" y="1918501"/>
              <a:ext cx="1261884" cy="1218793"/>
              <a:chOff x="5845539" y="1918501"/>
              <a:chExt cx="1261884" cy="121879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402ED4-2F30-4B62-8431-CE6C06F90E5F}"/>
                  </a:ext>
                </a:extLst>
              </p:cNvPr>
              <p:cNvSpPr txBox="1"/>
              <p:nvPr/>
            </p:nvSpPr>
            <p:spPr>
              <a:xfrm>
                <a:off x="5845539" y="1918501"/>
                <a:ext cx="1261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PANEL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D4BBE08-7359-41BA-98D6-DFDA009FF595}"/>
                  </a:ext>
                </a:extLst>
              </p:cNvPr>
              <p:cNvGrpSpPr/>
              <p:nvPr/>
            </p:nvGrpSpPr>
            <p:grpSpPr>
              <a:xfrm>
                <a:off x="5992066" y="2098831"/>
                <a:ext cx="1009469" cy="1038463"/>
                <a:chOff x="5989330" y="6970766"/>
                <a:chExt cx="1009469" cy="1038463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07B3988E-A6ED-48AF-8489-0A31D9EBE5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989330" y="6970766"/>
                  <a:ext cx="1009469" cy="756127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B3B75F4F-E4A0-4A99-887D-3AEAD5B982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19810" y="7466980"/>
                  <a:ext cx="903748" cy="542249"/>
                </a:xfrm>
                <a:prstGeom prst="rect">
                  <a:avLst/>
                </a:prstGeom>
              </p:spPr>
            </p:pic>
          </p:grp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7F5DD0B-091E-46EF-A5B9-B7B4E80CE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640" t="14925" r="4352" b="14840"/>
            <a:stretch/>
          </p:blipFill>
          <p:spPr>
            <a:xfrm>
              <a:off x="5844694" y="1654443"/>
              <a:ext cx="1201990" cy="309019"/>
            </a:xfrm>
            <a:prstGeom prst="rect">
              <a:avLst/>
            </a:prstGeom>
          </p:spPr>
        </p:pic>
      </p:grpSp>
      <p:pic>
        <p:nvPicPr>
          <p:cNvPr id="1026" name="Picture 2" descr="Image result for youtube logo">
            <a:extLst>
              <a:ext uri="{FF2B5EF4-FFF2-40B4-BE49-F238E27FC236}">
                <a16:creationId xmlns:a16="http://schemas.microsoft.com/office/drawing/2014/main" id="{E09BEEB7-2D74-4F4F-8CA7-8A9428237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35010" r="23350" b="37183"/>
          <a:stretch/>
        </p:blipFill>
        <p:spPr bwMode="auto">
          <a:xfrm>
            <a:off x="2638730" y="3138972"/>
            <a:ext cx="789271" cy="2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56EAE5B-8DD9-4B8E-B4E0-C959AAE708BB}"/>
              </a:ext>
            </a:extLst>
          </p:cNvPr>
          <p:cNvSpPr txBox="1"/>
          <p:nvPr/>
        </p:nvSpPr>
        <p:spPr>
          <a:xfrm>
            <a:off x="10277074" y="5047005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TOTAL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2FEBFB7-F2C4-47D6-A9D5-9AABA0C5D6ED}"/>
              </a:ext>
            </a:extLst>
          </p:cNvPr>
          <p:cNvCxnSpPr>
            <a:cxnSpLocks/>
          </p:cNvCxnSpPr>
          <p:nvPr/>
        </p:nvCxnSpPr>
        <p:spPr>
          <a:xfrm flipH="1">
            <a:off x="8818866" y="5244379"/>
            <a:ext cx="126629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8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4.44444E-6 L -0.28216 4.44444E-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1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nodeType="withEffect" p14:presetBounceEnd="4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 p14:presetBounceEnd="4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2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7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30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4.44444E-6 L -0.28216 4.44444E-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1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30" grpId="0"/>
          <p:bldP spid="33" grpId="0"/>
        </p:bldLst>
      </p:timing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C159490A-304B-4B42-AD23-6D79B6E39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861" y="2329466"/>
            <a:ext cx="2211299" cy="51029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0579A52-97CA-4225-8DE0-5A2D07EBA1DF}"/>
              </a:ext>
            </a:extLst>
          </p:cNvPr>
          <p:cNvSpPr txBox="1"/>
          <p:nvPr/>
        </p:nvSpPr>
        <p:spPr>
          <a:xfrm>
            <a:off x="9992328" y="191850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CENSUS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FA92F7-2BF7-4A1E-A5DE-D0C6058A2B83}"/>
              </a:ext>
            </a:extLst>
          </p:cNvPr>
          <p:cNvGrpSpPr/>
          <p:nvPr/>
        </p:nvGrpSpPr>
        <p:grpSpPr>
          <a:xfrm>
            <a:off x="5845539" y="1918501"/>
            <a:ext cx="1261884" cy="1218793"/>
            <a:chOff x="5845539" y="1918501"/>
            <a:chExt cx="1261884" cy="1218793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9B72B04-3A6A-4EA9-BEA6-7F060F206329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54A20E-A356-49AA-A301-F295C69EA901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994F80A-8F2B-4C0A-B1FE-AA11568AA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983C4ED-164F-4C83-BCF3-01AE96208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A8DF49-2699-42F0-B27C-206E7D112745}"/>
              </a:ext>
            </a:extLst>
          </p:cNvPr>
          <p:cNvGrpSpPr/>
          <p:nvPr/>
        </p:nvGrpSpPr>
        <p:grpSpPr>
          <a:xfrm>
            <a:off x="5843478" y="1918501"/>
            <a:ext cx="1261884" cy="1218793"/>
            <a:chOff x="5845539" y="1918501"/>
            <a:chExt cx="1261884" cy="12187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402ED4-2F30-4B62-8431-CE6C06F90E5F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D4BBE08-7359-41BA-98D6-DFDA009FF595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7B3988E-A6ED-48AF-8489-0A31D9EBE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3B75F4F-E4A0-4A99-887D-3AEAD5B98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60A6AA-7AE7-4E6F-A3F6-F72BA769D8E9}"/>
              </a:ext>
            </a:extLst>
          </p:cNvPr>
          <p:cNvGrpSpPr/>
          <p:nvPr/>
        </p:nvGrpSpPr>
        <p:grpSpPr>
          <a:xfrm>
            <a:off x="2403437" y="1918501"/>
            <a:ext cx="1261884" cy="1218793"/>
            <a:chOff x="5845539" y="1918501"/>
            <a:chExt cx="1261884" cy="12187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F2BDA56-862A-4930-927C-2214BEB41B7A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150344B-58CB-4968-8275-B4DA9E47AFBE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78C67CB-0289-427A-A9C8-36E140E04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B55A7AA-77C8-4274-BEC7-3FA7D8D02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1C78B2-5891-4605-A3B5-C1BD291E7DC6}"/>
              </a:ext>
            </a:extLst>
          </p:cNvPr>
          <p:cNvGrpSpPr/>
          <p:nvPr/>
        </p:nvGrpSpPr>
        <p:grpSpPr>
          <a:xfrm>
            <a:off x="2288538" y="3117896"/>
            <a:ext cx="9306312" cy="809127"/>
            <a:chOff x="2288538" y="3117896"/>
            <a:chExt cx="9306312" cy="8091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D69409-8287-4E3A-BB6C-1DF516F709DB}"/>
                </a:ext>
              </a:extLst>
            </p:cNvPr>
            <p:cNvGrpSpPr/>
            <p:nvPr/>
          </p:nvGrpSpPr>
          <p:grpSpPr>
            <a:xfrm>
              <a:off x="5684853" y="3117896"/>
              <a:ext cx="1686680" cy="809127"/>
              <a:chOff x="6018872" y="442688"/>
              <a:chExt cx="1686680" cy="809127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1D41701-613F-441A-A1C9-63DA4FC850DD}"/>
                  </a:ext>
                </a:extLst>
              </p:cNvPr>
              <p:cNvSpPr/>
              <p:nvPr/>
            </p:nvSpPr>
            <p:spPr>
              <a:xfrm>
                <a:off x="6672195" y="871787"/>
                <a:ext cx="380028" cy="3800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T</a:t>
                </a:r>
                <a:endParaRPr lang="en-CA" b="1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874805-BB57-46D4-BFD3-ED3B4E48DB88}"/>
                  </a:ext>
                </a:extLst>
              </p:cNvPr>
              <p:cNvSpPr txBox="1"/>
              <p:nvPr/>
            </p:nvSpPr>
            <p:spPr>
              <a:xfrm>
                <a:off x="6018872" y="442688"/>
                <a:ext cx="1686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Broadcaster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0ED66B-7263-4C6D-9561-6B0DD25E7479}"/>
                </a:ext>
              </a:extLst>
            </p:cNvPr>
            <p:cNvSpPr txBox="1"/>
            <p:nvPr/>
          </p:nvSpPr>
          <p:spPr>
            <a:xfrm>
              <a:off x="2288538" y="3117896"/>
              <a:ext cx="1526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Pure Play</a:t>
              </a:r>
            </a:p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Time Spent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54FEBE5-B9FE-4275-8BF1-48DDC76D4873}"/>
                </a:ext>
              </a:extLst>
            </p:cNvPr>
            <p:cNvGrpSpPr/>
            <p:nvPr/>
          </p:nvGrpSpPr>
          <p:grpSpPr>
            <a:xfrm>
              <a:off x="9908170" y="3117896"/>
              <a:ext cx="1686680" cy="809127"/>
              <a:chOff x="6018872" y="442688"/>
              <a:chExt cx="1686680" cy="80912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A4E4384-C8BC-449A-BF3F-2EF0ECD560B7}"/>
                  </a:ext>
                </a:extLst>
              </p:cNvPr>
              <p:cNvSpPr/>
              <p:nvPr/>
            </p:nvSpPr>
            <p:spPr>
              <a:xfrm>
                <a:off x="6672195" y="871787"/>
                <a:ext cx="380028" cy="3800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T</a:t>
                </a:r>
                <a:endParaRPr lang="en-CA" b="1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A160129-D6A2-44E6-9CAF-14B444E46AB1}"/>
                  </a:ext>
                </a:extLst>
              </p:cNvPr>
              <p:cNvSpPr txBox="1"/>
              <p:nvPr/>
            </p:nvSpPr>
            <p:spPr>
              <a:xfrm>
                <a:off x="6018872" y="442688"/>
                <a:ext cx="1686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Broadcaster</a:t>
                </a:r>
              </a:p>
            </p:txBody>
          </p:sp>
        </p:grp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EBF07B2F-703E-4C2E-AFAD-422810ECFC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5845539" y="1652653"/>
            <a:ext cx="1201990" cy="30901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4501B4B-F910-4D1C-A60F-B7673FF926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10085161" y="1652653"/>
            <a:ext cx="1201990" cy="30901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43DE876-258F-4D91-A88F-3F06E49577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2393660" y="1652653"/>
            <a:ext cx="1201990" cy="30901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6FDE922-9495-42A7-BB87-AD8C296B3856}"/>
              </a:ext>
            </a:extLst>
          </p:cNvPr>
          <p:cNvGrpSpPr/>
          <p:nvPr/>
        </p:nvGrpSpPr>
        <p:grpSpPr>
          <a:xfrm>
            <a:off x="1914521" y="3138972"/>
            <a:ext cx="9564111" cy="3334394"/>
            <a:chOff x="1914521" y="3138972"/>
            <a:chExt cx="9564111" cy="333439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2D3E55-FAA9-4EDC-B36B-3037A0237AF3}"/>
                </a:ext>
              </a:extLst>
            </p:cNvPr>
            <p:cNvSpPr txBox="1"/>
            <p:nvPr/>
          </p:nvSpPr>
          <p:spPr>
            <a:xfrm>
              <a:off x="5844351" y="3166283"/>
              <a:ext cx="121539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Content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Length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Device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Time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95BECE7-9BAC-45F8-A814-735F0CB719BA}"/>
                </a:ext>
              </a:extLst>
            </p:cNvPr>
            <p:cNvSpPr txBox="1"/>
            <p:nvPr/>
          </p:nvSpPr>
          <p:spPr>
            <a:xfrm>
              <a:off x="10143812" y="3166283"/>
              <a:ext cx="121539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Content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Length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Device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Time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5989765-8455-4C19-88B1-13B88DAC7733}"/>
                </a:ext>
              </a:extLst>
            </p:cNvPr>
            <p:cNvSpPr txBox="1"/>
            <p:nvPr/>
          </p:nvSpPr>
          <p:spPr>
            <a:xfrm>
              <a:off x="10024388" y="4457617"/>
              <a:ext cx="14542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NO DEMO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0AE4D07-42AF-47DE-A0C5-2F137D7446B4}"/>
                </a:ext>
              </a:extLst>
            </p:cNvPr>
            <p:cNvSpPr txBox="1"/>
            <p:nvPr/>
          </p:nvSpPr>
          <p:spPr>
            <a:xfrm>
              <a:off x="5688862" y="4457617"/>
              <a:ext cx="1526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FULL DEMO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E970C6A-06F6-42AB-8C3E-27A49F0DFB8D}"/>
                </a:ext>
              </a:extLst>
            </p:cNvPr>
            <p:cNvSpPr/>
            <p:nvPr/>
          </p:nvSpPr>
          <p:spPr>
            <a:xfrm>
              <a:off x="8359861" y="5045420"/>
              <a:ext cx="380028" cy="3800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T</a:t>
              </a:r>
              <a:endParaRPr lang="en-CA" b="1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AF16FEF-2B4B-40FC-BFBD-1F9D5B0F1DF2}"/>
                </a:ext>
              </a:extLst>
            </p:cNvPr>
            <p:cNvSpPr txBox="1"/>
            <p:nvPr/>
          </p:nvSpPr>
          <p:spPr>
            <a:xfrm>
              <a:off x="10281743" y="5045420"/>
              <a:ext cx="915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entury Gothic" panose="020B0502020202020204" pitchFamily="34" charset="0"/>
                </a:rPr>
                <a:t>TOTAL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D9FCA62-5743-4201-AAFF-F2A9C1155B7A}"/>
                </a:ext>
              </a:extLst>
            </p:cNvPr>
            <p:cNvSpPr txBox="1"/>
            <p:nvPr/>
          </p:nvSpPr>
          <p:spPr>
            <a:xfrm>
              <a:off x="5442802" y="5045420"/>
              <a:ext cx="2018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IN HOME ONLY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55FB6A8-2420-4D72-8F32-8BACCF9EF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18866" y="5242794"/>
              <a:ext cx="126629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9CF3D20-C838-497E-918F-39CA303B858E}"/>
                </a:ext>
              </a:extLst>
            </p:cNvPr>
            <p:cNvCxnSpPr>
              <a:cxnSpLocks/>
            </p:cNvCxnSpPr>
            <p:nvPr/>
          </p:nvCxnSpPr>
          <p:spPr>
            <a:xfrm>
              <a:off x="7471097" y="5242794"/>
              <a:ext cx="766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0794240-32CB-4289-A124-DEAF0EB6334E}"/>
                </a:ext>
              </a:extLst>
            </p:cNvPr>
            <p:cNvCxnSpPr>
              <a:cxnSpLocks/>
            </p:cNvCxnSpPr>
            <p:nvPr/>
          </p:nvCxnSpPr>
          <p:spPr>
            <a:xfrm>
              <a:off x="8557363" y="5555637"/>
              <a:ext cx="0" cy="5176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65707E1-ECA5-4E28-9417-7BBA0C1ED2A3}"/>
                </a:ext>
              </a:extLst>
            </p:cNvPr>
            <p:cNvSpPr txBox="1"/>
            <p:nvPr/>
          </p:nvSpPr>
          <p:spPr>
            <a:xfrm>
              <a:off x="7655513" y="6073256"/>
              <a:ext cx="18036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OUT of HOME</a:t>
              </a:r>
            </a:p>
          </p:txBody>
        </p:sp>
        <p:pic>
          <p:nvPicPr>
            <p:cNvPr id="69" name="Picture 2" descr="Image result for NETFLIX">
              <a:extLst>
                <a:ext uri="{FF2B5EF4-FFF2-40B4-BE49-F238E27FC236}">
                  <a16:creationId xmlns:a16="http://schemas.microsoft.com/office/drawing/2014/main" id="{CDB5F251-C158-4F75-895D-A5F2BF9333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0" t="19413" r="7667" b="19959"/>
            <a:stretch/>
          </p:blipFill>
          <p:spPr bwMode="auto">
            <a:xfrm>
              <a:off x="2638730" y="3418846"/>
              <a:ext cx="791299" cy="32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9E4BE19-1A48-4648-9B50-9BF4814E1152}"/>
                </a:ext>
              </a:extLst>
            </p:cNvPr>
            <p:cNvSpPr txBox="1"/>
            <p:nvPr/>
          </p:nvSpPr>
          <p:spPr>
            <a:xfrm>
              <a:off x="2247946" y="4525114"/>
              <a:ext cx="157286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Device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Time</a:t>
              </a:r>
            </a:p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FULL DEMO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4FAC705-6684-4378-90A5-83E478E60028}"/>
                </a:ext>
              </a:extLst>
            </p:cNvPr>
            <p:cNvSpPr txBox="1"/>
            <p:nvPr/>
          </p:nvSpPr>
          <p:spPr>
            <a:xfrm>
              <a:off x="1914521" y="5447743"/>
              <a:ext cx="22397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NO CONTENT</a:t>
              </a:r>
            </a:p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NO Out of HOME</a:t>
              </a:r>
            </a:p>
          </p:txBody>
        </p:sp>
        <p:pic>
          <p:nvPicPr>
            <p:cNvPr id="73" name="Picture 4" descr="Image result for Amazon Prime Video">
              <a:extLst>
                <a:ext uri="{FF2B5EF4-FFF2-40B4-BE49-F238E27FC236}">
                  <a16:creationId xmlns:a16="http://schemas.microsoft.com/office/drawing/2014/main" id="{4DF3D4A7-BD02-4929-8B22-7530C784D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758" y="3784219"/>
              <a:ext cx="787243" cy="444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F1D0609-A8B8-4986-A78D-753E8FD72194}"/>
                </a:ext>
              </a:extLst>
            </p:cNvPr>
            <p:cNvSpPr txBox="1"/>
            <p:nvPr/>
          </p:nvSpPr>
          <p:spPr>
            <a:xfrm>
              <a:off x="2246343" y="4228960"/>
              <a:ext cx="1576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UNTAGGED</a:t>
              </a:r>
            </a:p>
          </p:txBody>
        </p:sp>
        <p:pic>
          <p:nvPicPr>
            <p:cNvPr id="75" name="Picture 2" descr="Image result for youtube logo">
              <a:extLst>
                <a:ext uri="{FF2B5EF4-FFF2-40B4-BE49-F238E27FC236}">
                  <a16:creationId xmlns:a16="http://schemas.microsoft.com/office/drawing/2014/main" id="{533E082C-CB3D-43E4-974E-2F5EB69D13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16" t="35010" r="23350" b="37183"/>
            <a:stretch/>
          </p:blipFill>
          <p:spPr bwMode="auto">
            <a:xfrm>
              <a:off x="2638730" y="3138972"/>
              <a:ext cx="789271" cy="23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46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C159490A-304B-4B42-AD23-6D79B6E39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861" y="2329466"/>
            <a:ext cx="2211299" cy="51029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0579A52-97CA-4225-8DE0-5A2D07EBA1DF}"/>
              </a:ext>
            </a:extLst>
          </p:cNvPr>
          <p:cNvSpPr txBox="1"/>
          <p:nvPr/>
        </p:nvSpPr>
        <p:spPr>
          <a:xfrm>
            <a:off x="9992328" y="191850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CENSUS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FA92F7-2BF7-4A1E-A5DE-D0C6058A2B83}"/>
              </a:ext>
            </a:extLst>
          </p:cNvPr>
          <p:cNvGrpSpPr/>
          <p:nvPr/>
        </p:nvGrpSpPr>
        <p:grpSpPr>
          <a:xfrm>
            <a:off x="5845539" y="1918501"/>
            <a:ext cx="1261884" cy="1218793"/>
            <a:chOff x="5845539" y="1918501"/>
            <a:chExt cx="1261884" cy="1218793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9B72B04-3A6A-4EA9-BEA6-7F060F206329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54A20E-A356-49AA-A301-F295C69EA901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994F80A-8F2B-4C0A-B1FE-AA11568AA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983C4ED-164F-4C83-BCF3-01AE96208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A8DF49-2699-42F0-B27C-206E7D112745}"/>
              </a:ext>
            </a:extLst>
          </p:cNvPr>
          <p:cNvGrpSpPr/>
          <p:nvPr/>
        </p:nvGrpSpPr>
        <p:grpSpPr>
          <a:xfrm>
            <a:off x="5843478" y="1918501"/>
            <a:ext cx="1261884" cy="1218793"/>
            <a:chOff x="5845539" y="1918501"/>
            <a:chExt cx="1261884" cy="12187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402ED4-2F30-4B62-8431-CE6C06F90E5F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D4BBE08-7359-41BA-98D6-DFDA009FF595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7B3988E-A6ED-48AF-8489-0A31D9EBE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3B75F4F-E4A0-4A99-887D-3AEAD5B98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60A6AA-7AE7-4E6F-A3F6-F72BA769D8E9}"/>
              </a:ext>
            </a:extLst>
          </p:cNvPr>
          <p:cNvGrpSpPr/>
          <p:nvPr/>
        </p:nvGrpSpPr>
        <p:grpSpPr>
          <a:xfrm>
            <a:off x="2403437" y="1918501"/>
            <a:ext cx="1261884" cy="1218793"/>
            <a:chOff x="5845539" y="1918501"/>
            <a:chExt cx="1261884" cy="12187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F2BDA56-862A-4930-927C-2214BEB41B7A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150344B-58CB-4968-8275-B4DA9E47AFBE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78C67CB-0289-427A-A9C8-36E140E04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B55A7AA-77C8-4274-BEC7-3FA7D8D02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142BCD-7C72-4546-A545-AD9AE6036EC7}"/>
              </a:ext>
            </a:extLst>
          </p:cNvPr>
          <p:cNvGrpSpPr/>
          <p:nvPr/>
        </p:nvGrpSpPr>
        <p:grpSpPr>
          <a:xfrm>
            <a:off x="2288538" y="3117896"/>
            <a:ext cx="9306312" cy="809127"/>
            <a:chOff x="2288538" y="3117896"/>
            <a:chExt cx="9306312" cy="80912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11DA30C-C570-4340-A534-C45573486CD7}"/>
                </a:ext>
              </a:extLst>
            </p:cNvPr>
            <p:cNvGrpSpPr/>
            <p:nvPr/>
          </p:nvGrpSpPr>
          <p:grpSpPr>
            <a:xfrm>
              <a:off x="5684853" y="3117896"/>
              <a:ext cx="1686680" cy="809127"/>
              <a:chOff x="6018872" y="442688"/>
              <a:chExt cx="1686680" cy="809127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5A8187E-431A-4148-B35F-6A15DDF2E617}"/>
                  </a:ext>
                </a:extLst>
              </p:cNvPr>
              <p:cNvSpPr/>
              <p:nvPr/>
            </p:nvSpPr>
            <p:spPr>
              <a:xfrm>
                <a:off x="6672195" y="871787"/>
                <a:ext cx="380028" cy="3800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T</a:t>
                </a:r>
                <a:endParaRPr lang="en-CA" b="1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48C3FD2-A89B-4DEC-A7CF-EBA3334A2CE9}"/>
                  </a:ext>
                </a:extLst>
              </p:cNvPr>
              <p:cNvSpPr txBox="1"/>
              <p:nvPr/>
            </p:nvSpPr>
            <p:spPr>
              <a:xfrm>
                <a:off x="6018872" y="442688"/>
                <a:ext cx="1686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Broadcaster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E1E074-6C13-4D44-ABB2-B67ED5AE93E2}"/>
                </a:ext>
              </a:extLst>
            </p:cNvPr>
            <p:cNvSpPr txBox="1"/>
            <p:nvPr/>
          </p:nvSpPr>
          <p:spPr>
            <a:xfrm>
              <a:off x="2288538" y="3117896"/>
              <a:ext cx="1526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Pure Play</a:t>
              </a:r>
            </a:p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Time Spent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9C44F29-E15B-4004-93EB-5B031A645AFC}"/>
                </a:ext>
              </a:extLst>
            </p:cNvPr>
            <p:cNvGrpSpPr/>
            <p:nvPr/>
          </p:nvGrpSpPr>
          <p:grpSpPr>
            <a:xfrm>
              <a:off x="9908170" y="3117896"/>
              <a:ext cx="1686680" cy="809127"/>
              <a:chOff x="6018872" y="442688"/>
              <a:chExt cx="1686680" cy="80912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C34BE97-19CD-4C14-89DD-ABA9D1AA80B8}"/>
                  </a:ext>
                </a:extLst>
              </p:cNvPr>
              <p:cNvSpPr/>
              <p:nvPr/>
            </p:nvSpPr>
            <p:spPr>
              <a:xfrm>
                <a:off x="6672195" y="871787"/>
                <a:ext cx="380028" cy="3800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T</a:t>
                </a:r>
                <a:endParaRPr lang="en-CA" b="1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48686AE-BF91-40A6-9AD3-117E5C19E69B}"/>
                  </a:ext>
                </a:extLst>
              </p:cNvPr>
              <p:cNvSpPr txBox="1"/>
              <p:nvPr/>
            </p:nvSpPr>
            <p:spPr>
              <a:xfrm>
                <a:off x="6018872" y="442688"/>
                <a:ext cx="1686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Broadcaster</a:t>
                </a:r>
              </a:p>
            </p:txBody>
          </p:sp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71F72E78-403A-4A19-8AA3-95A5F7E1D7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5845539" y="1652653"/>
            <a:ext cx="1201990" cy="30901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B8F8797-4F58-442D-B282-25358464D9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10085161" y="1652653"/>
            <a:ext cx="1201990" cy="30901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3D34367-988A-439E-8667-D30913272B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2393660" y="1652653"/>
            <a:ext cx="1201990" cy="3090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8B165D-C8CE-4458-A2CF-83D979C0F8CE}"/>
              </a:ext>
            </a:extLst>
          </p:cNvPr>
          <p:cNvGrpSpPr/>
          <p:nvPr/>
        </p:nvGrpSpPr>
        <p:grpSpPr>
          <a:xfrm>
            <a:off x="5850948" y="7026682"/>
            <a:ext cx="1273459" cy="1300480"/>
            <a:chOff x="8755543" y="5039360"/>
            <a:chExt cx="1273459" cy="13004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54C61A-A052-4079-8975-62FD1516666F}"/>
                </a:ext>
              </a:extLst>
            </p:cNvPr>
            <p:cNvGrpSpPr/>
            <p:nvPr/>
          </p:nvGrpSpPr>
          <p:grpSpPr>
            <a:xfrm>
              <a:off x="8767118" y="5119885"/>
              <a:ext cx="1261884" cy="1219955"/>
              <a:chOff x="5852139" y="4330102"/>
              <a:chExt cx="1261884" cy="1219955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C4917E0-11FD-417F-A731-33AD3543003B}"/>
                  </a:ext>
                </a:extLst>
              </p:cNvPr>
              <p:cNvSpPr txBox="1"/>
              <p:nvPr/>
            </p:nvSpPr>
            <p:spPr>
              <a:xfrm>
                <a:off x="5852139" y="4595950"/>
                <a:ext cx="12618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PPM</a:t>
                </a:r>
              </a:p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PANEL</a:t>
                </a:r>
              </a:p>
            </p:txBody>
          </p: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C4C02AE-CC6A-48D0-AC68-055DE9746F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640" t="14925" r="4352" b="14840"/>
              <a:stretch/>
            </p:blipFill>
            <p:spPr>
              <a:xfrm>
                <a:off x="5854199" y="4330102"/>
                <a:ext cx="1201990" cy="309019"/>
              </a:xfrm>
              <a:prstGeom prst="rect">
                <a:avLst/>
              </a:prstGeom>
            </p:spPr>
          </p:pic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8B8B93-3D31-4D10-9053-FFE1079507F7}"/>
                </a:ext>
              </a:extLst>
            </p:cNvPr>
            <p:cNvSpPr/>
            <p:nvPr/>
          </p:nvSpPr>
          <p:spPr>
            <a:xfrm>
              <a:off x="8755543" y="5039360"/>
              <a:ext cx="1261884" cy="13004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067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96296E-6 L 0.00287 -0.37176 " pathEditMode="relative" rAng="0" ptsTypes="AA" p14:bounceEnd="45000">
                                          <p:cBhvr>
                                            <p:cTn id="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-185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96296E-6 L 0.00287 -0.3717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-185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D499C9-2A90-48E8-A869-9D36D661BA49}"/>
              </a:ext>
            </a:extLst>
          </p:cNvPr>
          <p:cNvGrpSpPr/>
          <p:nvPr/>
        </p:nvGrpSpPr>
        <p:grpSpPr>
          <a:xfrm>
            <a:off x="5684853" y="1652653"/>
            <a:ext cx="1686680" cy="2274370"/>
            <a:chOff x="5684853" y="1652653"/>
            <a:chExt cx="1686680" cy="2274370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9B72B04-3A6A-4EA9-BEA6-7F060F206329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54A20E-A356-49AA-A301-F295C69EA901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994F80A-8F2B-4C0A-B1FE-AA11568AA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983C4ED-164F-4C83-BCF3-01AE96208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402ED4-2F30-4B62-8431-CE6C06F90E5F}"/>
                </a:ext>
              </a:extLst>
            </p:cNvPr>
            <p:cNvSpPr txBox="1"/>
            <p:nvPr/>
          </p:nvSpPr>
          <p:spPr>
            <a:xfrm>
              <a:off x="5843478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D4BBE08-7359-41BA-98D6-DFDA009FF595}"/>
                </a:ext>
              </a:extLst>
            </p:cNvPr>
            <p:cNvGrpSpPr/>
            <p:nvPr/>
          </p:nvGrpSpPr>
          <p:grpSpPr>
            <a:xfrm>
              <a:off x="5990005" y="2098831"/>
              <a:ext cx="1009469" cy="1038463"/>
              <a:chOff x="5989330" y="6970766"/>
              <a:chExt cx="1009469" cy="103846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7B3988E-A6ED-48AF-8489-0A31D9EBE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3B75F4F-E4A0-4A99-887D-3AEAD5B98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11DA30C-C570-4340-A534-C45573486CD7}"/>
                </a:ext>
              </a:extLst>
            </p:cNvPr>
            <p:cNvGrpSpPr/>
            <p:nvPr/>
          </p:nvGrpSpPr>
          <p:grpSpPr>
            <a:xfrm>
              <a:off x="5684853" y="3117896"/>
              <a:ext cx="1686680" cy="809127"/>
              <a:chOff x="6018872" y="442688"/>
              <a:chExt cx="1686680" cy="809127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5A8187E-431A-4148-B35F-6A15DDF2E617}"/>
                  </a:ext>
                </a:extLst>
              </p:cNvPr>
              <p:cNvSpPr/>
              <p:nvPr/>
            </p:nvSpPr>
            <p:spPr>
              <a:xfrm>
                <a:off x="6672195" y="871787"/>
                <a:ext cx="380028" cy="3800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T</a:t>
                </a:r>
                <a:endParaRPr lang="en-CA" b="1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48C3FD2-A89B-4DEC-A7CF-EBA3334A2CE9}"/>
                  </a:ext>
                </a:extLst>
              </p:cNvPr>
              <p:cNvSpPr txBox="1"/>
              <p:nvPr/>
            </p:nvSpPr>
            <p:spPr>
              <a:xfrm>
                <a:off x="6018872" y="442688"/>
                <a:ext cx="1686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Broadcaster</a:t>
                </a: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1F72E78-403A-4A19-8AA3-95A5F7E1D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40" t="14925" r="4352" b="14840"/>
            <a:stretch/>
          </p:blipFill>
          <p:spPr>
            <a:xfrm>
              <a:off x="5845539" y="1652653"/>
              <a:ext cx="1201990" cy="309019"/>
            </a:xfrm>
            <a:prstGeom prst="rect">
              <a:avLst/>
            </a:prstGeom>
          </p:spPr>
        </p:pic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C159490A-304B-4B42-AD23-6D79B6E39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5861" y="2329466"/>
            <a:ext cx="2211299" cy="51029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0579A52-97CA-4225-8DE0-5A2D07EBA1DF}"/>
              </a:ext>
            </a:extLst>
          </p:cNvPr>
          <p:cNvSpPr txBox="1"/>
          <p:nvPr/>
        </p:nvSpPr>
        <p:spPr>
          <a:xfrm>
            <a:off x="9992328" y="191850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CENSUS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C44F29-E15B-4004-93EB-5B031A645AFC}"/>
              </a:ext>
            </a:extLst>
          </p:cNvPr>
          <p:cNvGrpSpPr/>
          <p:nvPr/>
        </p:nvGrpSpPr>
        <p:grpSpPr>
          <a:xfrm>
            <a:off x="9908170" y="3117896"/>
            <a:ext cx="1686680" cy="809127"/>
            <a:chOff x="6018872" y="442688"/>
            <a:chExt cx="1686680" cy="80912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34BE97-19CD-4C14-89DD-ABA9D1AA80B8}"/>
                </a:ext>
              </a:extLst>
            </p:cNvPr>
            <p:cNvSpPr/>
            <p:nvPr/>
          </p:nvSpPr>
          <p:spPr>
            <a:xfrm>
              <a:off x="6672195" y="871787"/>
              <a:ext cx="380028" cy="3800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T</a:t>
              </a:r>
              <a:endParaRPr lang="en-CA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48686AE-BF91-40A6-9AD3-117E5C19E69B}"/>
                </a:ext>
              </a:extLst>
            </p:cNvPr>
            <p:cNvSpPr txBox="1"/>
            <p:nvPr/>
          </p:nvSpPr>
          <p:spPr>
            <a:xfrm>
              <a:off x="6018872" y="442688"/>
              <a:ext cx="16866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Broadcaster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9B8F8797-4F58-442D-B282-25358464D9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40" t="14925" r="4352" b="14840"/>
          <a:stretch/>
        </p:blipFill>
        <p:spPr>
          <a:xfrm>
            <a:off x="10085161" y="1652653"/>
            <a:ext cx="1201990" cy="3090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7692B93-6FD5-4112-8977-A19FAC90F0DE}"/>
              </a:ext>
            </a:extLst>
          </p:cNvPr>
          <p:cNvGrpSpPr/>
          <p:nvPr/>
        </p:nvGrpSpPr>
        <p:grpSpPr>
          <a:xfrm>
            <a:off x="2288538" y="1644463"/>
            <a:ext cx="1526380" cy="2173129"/>
            <a:chOff x="2288538" y="1652653"/>
            <a:chExt cx="1526380" cy="21731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360A6AA-7AE7-4E6F-A3F6-F72BA769D8E9}"/>
                </a:ext>
              </a:extLst>
            </p:cNvPr>
            <p:cNvGrpSpPr/>
            <p:nvPr/>
          </p:nvGrpSpPr>
          <p:grpSpPr>
            <a:xfrm>
              <a:off x="2403437" y="1918501"/>
              <a:ext cx="1261884" cy="1218793"/>
              <a:chOff x="5845539" y="1918501"/>
              <a:chExt cx="1261884" cy="1218793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2BDA56-862A-4930-927C-2214BEB41B7A}"/>
                  </a:ext>
                </a:extLst>
              </p:cNvPr>
              <p:cNvSpPr txBox="1"/>
              <p:nvPr/>
            </p:nvSpPr>
            <p:spPr>
              <a:xfrm>
                <a:off x="5845539" y="1918501"/>
                <a:ext cx="1261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PANEL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150344B-58CB-4968-8275-B4DA9E47AFBE}"/>
                  </a:ext>
                </a:extLst>
              </p:cNvPr>
              <p:cNvGrpSpPr/>
              <p:nvPr/>
            </p:nvGrpSpPr>
            <p:grpSpPr>
              <a:xfrm>
                <a:off x="5992066" y="2098831"/>
                <a:ext cx="1009469" cy="1038463"/>
                <a:chOff x="5989330" y="6970766"/>
                <a:chExt cx="1009469" cy="1038463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F78C67CB-0289-427A-A9C8-36E140E042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989330" y="6970766"/>
                  <a:ext cx="1009469" cy="756127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6B55A7AA-77C8-4274-BEC7-3FA7D8D022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19810" y="7466980"/>
                  <a:ext cx="903748" cy="542249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E1E074-6C13-4D44-ABB2-B67ED5AE93E2}"/>
                </a:ext>
              </a:extLst>
            </p:cNvPr>
            <p:cNvSpPr txBox="1"/>
            <p:nvPr/>
          </p:nvSpPr>
          <p:spPr>
            <a:xfrm>
              <a:off x="2288538" y="3117896"/>
              <a:ext cx="1526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Pure Play</a:t>
              </a:r>
            </a:p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Time Spent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3D34367-988A-439E-8667-D30913272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40" t="14925" r="4352" b="14840"/>
            <a:stretch/>
          </p:blipFill>
          <p:spPr>
            <a:xfrm>
              <a:off x="2393660" y="1652653"/>
              <a:ext cx="1201990" cy="30901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98B165D-C8CE-4458-A2CF-83D979C0F8CE}"/>
              </a:ext>
            </a:extLst>
          </p:cNvPr>
          <p:cNvGrpSpPr/>
          <p:nvPr/>
        </p:nvGrpSpPr>
        <p:grpSpPr>
          <a:xfrm>
            <a:off x="5897248" y="4470416"/>
            <a:ext cx="1261884" cy="1300480"/>
            <a:chOff x="8767118" y="5039360"/>
            <a:chExt cx="1261884" cy="13004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54C61A-A052-4079-8975-62FD1516666F}"/>
                </a:ext>
              </a:extLst>
            </p:cNvPr>
            <p:cNvGrpSpPr/>
            <p:nvPr/>
          </p:nvGrpSpPr>
          <p:grpSpPr>
            <a:xfrm>
              <a:off x="8767118" y="5119885"/>
              <a:ext cx="1261884" cy="1219955"/>
              <a:chOff x="5852139" y="4330102"/>
              <a:chExt cx="1261884" cy="1219955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C4917E0-11FD-417F-A731-33AD3543003B}"/>
                  </a:ext>
                </a:extLst>
              </p:cNvPr>
              <p:cNvSpPr txBox="1"/>
              <p:nvPr/>
            </p:nvSpPr>
            <p:spPr>
              <a:xfrm>
                <a:off x="5852139" y="4595950"/>
                <a:ext cx="12618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PPM</a:t>
                </a:r>
              </a:p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PANEL</a:t>
                </a:r>
              </a:p>
            </p:txBody>
          </p: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C4C02AE-CC6A-48D0-AC68-055DE9746F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640" t="14925" r="4352" b="14840"/>
              <a:stretch/>
            </p:blipFill>
            <p:spPr>
              <a:xfrm>
                <a:off x="5854199" y="4330102"/>
                <a:ext cx="1201990" cy="309019"/>
              </a:xfrm>
              <a:prstGeom prst="rect">
                <a:avLst/>
              </a:prstGeom>
            </p:spPr>
          </p:pic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8B8B93-3D31-4D10-9053-FFE1079507F7}"/>
                </a:ext>
              </a:extLst>
            </p:cNvPr>
            <p:cNvSpPr/>
            <p:nvPr/>
          </p:nvSpPr>
          <p:spPr>
            <a:xfrm>
              <a:off x="8767118" y="5039360"/>
              <a:ext cx="1261884" cy="13004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C386571-98A0-41C8-812B-293FE0F6DB9B}"/>
              </a:ext>
            </a:extLst>
          </p:cNvPr>
          <p:cNvGrpSpPr/>
          <p:nvPr/>
        </p:nvGrpSpPr>
        <p:grpSpPr>
          <a:xfrm>
            <a:off x="5326051" y="2109636"/>
            <a:ext cx="2292615" cy="1234996"/>
            <a:chOff x="3675172" y="5643107"/>
            <a:chExt cx="2292615" cy="123499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1BEC9B-51B9-4958-AE04-3939BF967F3E}"/>
                </a:ext>
              </a:extLst>
            </p:cNvPr>
            <p:cNvSpPr txBox="1"/>
            <p:nvPr/>
          </p:nvSpPr>
          <p:spPr>
            <a:xfrm>
              <a:off x="3675172" y="6047106"/>
              <a:ext cx="22926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Cross Platform</a:t>
              </a:r>
            </a:p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Viewing Data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B32941C-0DB4-4041-838C-220F3DFB25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40" t="14925" r="4352" b="14840"/>
            <a:stretch/>
          </p:blipFill>
          <p:spPr>
            <a:xfrm>
              <a:off x="4192597" y="5643107"/>
              <a:ext cx="1201990" cy="30901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45D4A34-0FF5-4B1D-802B-A2B097AE8FF7}"/>
              </a:ext>
            </a:extLst>
          </p:cNvPr>
          <p:cNvSpPr txBox="1"/>
          <p:nvPr/>
        </p:nvSpPr>
        <p:spPr>
          <a:xfrm>
            <a:off x="5774029" y="10007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FUSION</a:t>
            </a:r>
          </a:p>
        </p:txBody>
      </p:sp>
    </p:spTree>
    <p:extLst>
      <p:ext uri="{BB962C8B-B14F-4D97-AF65-F5344CB8AC3E}">
        <p14:creationId xmlns:p14="http://schemas.microsoft.com/office/powerpoint/2010/main" val="22910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56 -0.351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1759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A860A113-0C9E-4654-8F1C-A8CAB99B251C}"/>
              </a:ext>
            </a:extLst>
          </p:cNvPr>
          <p:cNvGrpSpPr/>
          <p:nvPr/>
        </p:nvGrpSpPr>
        <p:grpSpPr>
          <a:xfrm>
            <a:off x="5324761" y="2122509"/>
            <a:ext cx="2292615" cy="1222123"/>
            <a:chOff x="5328114" y="741284"/>
            <a:chExt cx="2292615" cy="122212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1BEC9B-51B9-4958-AE04-3939BF967F3E}"/>
                </a:ext>
              </a:extLst>
            </p:cNvPr>
            <p:cNvSpPr txBox="1"/>
            <p:nvPr/>
          </p:nvSpPr>
          <p:spPr>
            <a:xfrm>
              <a:off x="5328114" y="1132410"/>
              <a:ext cx="22926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Cross Platform</a:t>
              </a:r>
            </a:p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Viewing Data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B32941C-0DB4-4041-838C-220F3DFB25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40" t="14925" r="4352" b="14840"/>
            <a:stretch/>
          </p:blipFill>
          <p:spPr>
            <a:xfrm>
              <a:off x="5845539" y="741284"/>
              <a:ext cx="1201990" cy="30901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A46DED-2E2C-4648-A786-12277FC860C4}"/>
              </a:ext>
            </a:extLst>
          </p:cNvPr>
          <p:cNvGrpSpPr/>
          <p:nvPr/>
        </p:nvGrpSpPr>
        <p:grpSpPr>
          <a:xfrm>
            <a:off x="9645861" y="1652653"/>
            <a:ext cx="2211299" cy="2274370"/>
            <a:chOff x="9645861" y="1652653"/>
            <a:chExt cx="2211299" cy="227437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C159490A-304B-4B42-AD23-6D79B6E39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45861" y="2329466"/>
              <a:ext cx="2211299" cy="510299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0579A52-97CA-4225-8DE0-5A2D07EBA1DF}"/>
                </a:ext>
              </a:extLst>
            </p:cNvPr>
            <p:cNvSpPr txBox="1"/>
            <p:nvPr/>
          </p:nvSpPr>
          <p:spPr>
            <a:xfrm>
              <a:off x="9992328" y="1918501"/>
              <a:ext cx="1518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CENSUS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9C44F29-E15B-4004-93EB-5B031A645AFC}"/>
                </a:ext>
              </a:extLst>
            </p:cNvPr>
            <p:cNvGrpSpPr/>
            <p:nvPr/>
          </p:nvGrpSpPr>
          <p:grpSpPr>
            <a:xfrm>
              <a:off x="9908170" y="3117896"/>
              <a:ext cx="1686680" cy="809127"/>
              <a:chOff x="6018872" y="442688"/>
              <a:chExt cx="1686680" cy="80912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C34BE97-19CD-4C14-89DD-ABA9D1AA80B8}"/>
                  </a:ext>
                </a:extLst>
              </p:cNvPr>
              <p:cNvSpPr/>
              <p:nvPr/>
            </p:nvSpPr>
            <p:spPr>
              <a:xfrm>
                <a:off x="6672195" y="871787"/>
                <a:ext cx="380028" cy="3800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T</a:t>
                </a:r>
                <a:endParaRPr lang="en-CA" b="1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48686AE-BF91-40A6-9AD3-117E5C19E69B}"/>
                  </a:ext>
                </a:extLst>
              </p:cNvPr>
              <p:cNvSpPr txBox="1"/>
              <p:nvPr/>
            </p:nvSpPr>
            <p:spPr>
              <a:xfrm>
                <a:off x="6018872" y="442688"/>
                <a:ext cx="1686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Broadcaster</a:t>
                </a:r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B8F8797-4F58-442D-B282-25358464D9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40" t="14925" r="4352" b="14840"/>
            <a:stretch/>
          </p:blipFill>
          <p:spPr>
            <a:xfrm>
              <a:off x="10085161" y="1652653"/>
              <a:ext cx="1201990" cy="309019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7A96815-22DE-4D40-841F-E48622803A5D}"/>
              </a:ext>
            </a:extLst>
          </p:cNvPr>
          <p:cNvSpPr txBox="1"/>
          <p:nvPr/>
        </p:nvSpPr>
        <p:spPr>
          <a:xfrm>
            <a:off x="6580445" y="825385"/>
            <a:ext cx="249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CALIBRATION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8BFD81-64EE-42F4-94F0-6827FC033821}"/>
              </a:ext>
            </a:extLst>
          </p:cNvPr>
          <p:cNvGrpSpPr/>
          <p:nvPr/>
        </p:nvGrpSpPr>
        <p:grpSpPr>
          <a:xfrm>
            <a:off x="2288538" y="1644463"/>
            <a:ext cx="1526380" cy="2173129"/>
            <a:chOff x="2288538" y="1652653"/>
            <a:chExt cx="1526380" cy="217312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9DD829-41B9-4BEA-9898-DC8924FECBBD}"/>
                </a:ext>
              </a:extLst>
            </p:cNvPr>
            <p:cNvGrpSpPr/>
            <p:nvPr/>
          </p:nvGrpSpPr>
          <p:grpSpPr>
            <a:xfrm>
              <a:off x="2403437" y="1918501"/>
              <a:ext cx="1261884" cy="1218793"/>
              <a:chOff x="5845539" y="1918501"/>
              <a:chExt cx="1261884" cy="12187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68C086-E07E-46F6-A76B-82B765AFCCE0}"/>
                  </a:ext>
                </a:extLst>
              </p:cNvPr>
              <p:cNvSpPr txBox="1"/>
              <p:nvPr/>
            </p:nvSpPr>
            <p:spPr>
              <a:xfrm>
                <a:off x="5845539" y="1918501"/>
                <a:ext cx="1261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PANEL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0C1E0A1-3F8E-4931-9E12-92AC4657FD30}"/>
                  </a:ext>
                </a:extLst>
              </p:cNvPr>
              <p:cNvGrpSpPr/>
              <p:nvPr/>
            </p:nvGrpSpPr>
            <p:grpSpPr>
              <a:xfrm>
                <a:off x="5992066" y="2098831"/>
                <a:ext cx="1009469" cy="1038463"/>
                <a:chOff x="5989330" y="6970766"/>
                <a:chExt cx="1009469" cy="1038463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DCF0CCC-A288-41FF-8572-8C5B84EA0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989330" y="6970766"/>
                  <a:ext cx="1009469" cy="756127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15B6307F-FE5B-4935-93E0-D6EE9D2E32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19810" y="7466980"/>
                  <a:ext cx="903748" cy="542249"/>
                </a:xfrm>
                <a:prstGeom prst="rect">
                  <a:avLst/>
                </a:prstGeom>
              </p:spPr>
            </p:pic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C1BA53-72A1-4337-89DF-AC03316F2DC8}"/>
                </a:ext>
              </a:extLst>
            </p:cNvPr>
            <p:cNvSpPr txBox="1"/>
            <p:nvPr/>
          </p:nvSpPr>
          <p:spPr>
            <a:xfrm>
              <a:off x="2288538" y="3117896"/>
              <a:ext cx="1526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Pure Play</a:t>
              </a:r>
            </a:p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Time Spent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B3249CB-3F49-4D59-8104-53AC520F4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40" t="14925" r="4352" b="14840"/>
            <a:stretch/>
          </p:blipFill>
          <p:spPr>
            <a:xfrm>
              <a:off x="2393660" y="1652653"/>
              <a:ext cx="1201990" cy="309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0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11003 -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4193 -2.96296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AAA0C55-3980-4BA1-B1D1-84DF9CDAD71F}"/>
              </a:ext>
            </a:extLst>
          </p:cNvPr>
          <p:cNvCxnSpPr>
            <a:cxnSpLocks/>
          </p:cNvCxnSpPr>
          <p:nvPr/>
        </p:nvCxnSpPr>
        <p:spPr>
          <a:xfrm>
            <a:off x="323941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E2A47D-6068-4B60-B2D0-7ED1DB271D5C}"/>
              </a:ext>
            </a:extLst>
          </p:cNvPr>
          <p:cNvCxnSpPr>
            <a:cxnSpLocks/>
          </p:cNvCxnSpPr>
          <p:nvPr/>
        </p:nvCxnSpPr>
        <p:spPr>
          <a:xfrm>
            <a:off x="408981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9EA3B9-B73C-41D8-B2A0-F63944803416}"/>
              </a:ext>
            </a:extLst>
          </p:cNvPr>
          <p:cNvCxnSpPr>
            <a:cxnSpLocks/>
          </p:cNvCxnSpPr>
          <p:nvPr/>
        </p:nvCxnSpPr>
        <p:spPr>
          <a:xfrm>
            <a:off x="494020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124A1F0-AF8C-4F88-97E2-3788B2EABDFA}"/>
              </a:ext>
            </a:extLst>
          </p:cNvPr>
          <p:cNvCxnSpPr>
            <a:cxnSpLocks/>
          </p:cNvCxnSpPr>
          <p:nvPr/>
        </p:nvCxnSpPr>
        <p:spPr>
          <a:xfrm>
            <a:off x="579060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E875377-8A6D-4E7C-AF72-FC664104529C}"/>
              </a:ext>
            </a:extLst>
          </p:cNvPr>
          <p:cNvCxnSpPr>
            <a:cxnSpLocks/>
          </p:cNvCxnSpPr>
          <p:nvPr/>
        </p:nvCxnSpPr>
        <p:spPr>
          <a:xfrm>
            <a:off x="664099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39C37C0-B173-47C1-A10C-55444420DED2}"/>
              </a:ext>
            </a:extLst>
          </p:cNvPr>
          <p:cNvCxnSpPr>
            <a:cxnSpLocks/>
          </p:cNvCxnSpPr>
          <p:nvPr/>
        </p:nvCxnSpPr>
        <p:spPr>
          <a:xfrm>
            <a:off x="749139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F69FCC-0989-48FD-A6E2-FAD830711382}"/>
              </a:ext>
            </a:extLst>
          </p:cNvPr>
          <p:cNvCxnSpPr>
            <a:cxnSpLocks/>
          </p:cNvCxnSpPr>
          <p:nvPr/>
        </p:nvCxnSpPr>
        <p:spPr>
          <a:xfrm>
            <a:off x="8341788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0C3E8EB-BCA5-4AB3-B406-BEE66C401FF3}"/>
              </a:ext>
            </a:extLst>
          </p:cNvPr>
          <p:cNvCxnSpPr>
            <a:cxnSpLocks/>
          </p:cNvCxnSpPr>
          <p:nvPr/>
        </p:nvCxnSpPr>
        <p:spPr>
          <a:xfrm>
            <a:off x="9192183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0BA1E42-22B8-49DD-B5D7-8F67B3522CFB}"/>
              </a:ext>
            </a:extLst>
          </p:cNvPr>
          <p:cNvCxnSpPr>
            <a:cxnSpLocks/>
          </p:cNvCxnSpPr>
          <p:nvPr/>
        </p:nvCxnSpPr>
        <p:spPr>
          <a:xfrm>
            <a:off x="10042578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8D06427-5BD0-4DCE-9222-A7F12138AAD1}"/>
              </a:ext>
            </a:extLst>
          </p:cNvPr>
          <p:cNvSpPr txBox="1"/>
          <p:nvPr/>
        </p:nvSpPr>
        <p:spPr>
          <a:xfrm>
            <a:off x="2263819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262D85-D52F-4FB9-9AD4-3421B3A60493}"/>
              </a:ext>
            </a:extLst>
          </p:cNvPr>
          <p:cNvSpPr txBox="1"/>
          <p:nvPr/>
        </p:nvSpPr>
        <p:spPr>
          <a:xfrm>
            <a:off x="308119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76B828-CD7E-4E06-B3CE-F1EE613627A2}"/>
              </a:ext>
            </a:extLst>
          </p:cNvPr>
          <p:cNvSpPr txBox="1"/>
          <p:nvPr/>
        </p:nvSpPr>
        <p:spPr>
          <a:xfrm>
            <a:off x="3927012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623D68-0F99-4B94-878B-AEDBBDCAB368}"/>
              </a:ext>
            </a:extLst>
          </p:cNvPr>
          <p:cNvSpPr txBox="1"/>
          <p:nvPr/>
        </p:nvSpPr>
        <p:spPr>
          <a:xfrm>
            <a:off x="4780451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2C092E-B795-4CE5-95B3-656396590A97}"/>
              </a:ext>
            </a:extLst>
          </p:cNvPr>
          <p:cNvSpPr txBox="1"/>
          <p:nvPr/>
        </p:nvSpPr>
        <p:spPr>
          <a:xfrm>
            <a:off x="5662340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2FDD35-211E-4D4F-AA68-74B4D60A8F99}"/>
              </a:ext>
            </a:extLst>
          </p:cNvPr>
          <p:cNvSpPr txBox="1"/>
          <p:nvPr/>
        </p:nvSpPr>
        <p:spPr>
          <a:xfrm>
            <a:off x="647971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B8FFF5-C5FA-478B-B04F-9773CF557BA7}"/>
              </a:ext>
            </a:extLst>
          </p:cNvPr>
          <p:cNvSpPr txBox="1"/>
          <p:nvPr/>
        </p:nvSpPr>
        <p:spPr>
          <a:xfrm>
            <a:off x="733315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A1817F-95A9-4F4B-9B6E-284670815E37}"/>
              </a:ext>
            </a:extLst>
          </p:cNvPr>
          <p:cNvSpPr txBox="1"/>
          <p:nvPr/>
        </p:nvSpPr>
        <p:spPr>
          <a:xfrm>
            <a:off x="979493" y="6159831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Week Sunday 2019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2CA979-D9CA-4552-9336-7CC50C5175D9}"/>
              </a:ext>
            </a:extLst>
          </p:cNvPr>
          <p:cNvSpPr txBox="1"/>
          <p:nvPr/>
        </p:nvSpPr>
        <p:spPr>
          <a:xfrm>
            <a:off x="817897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76840E-C0FE-4762-A6F6-82AAD3E5B325}"/>
              </a:ext>
            </a:extLst>
          </p:cNvPr>
          <p:cNvSpPr txBox="1"/>
          <p:nvPr/>
        </p:nvSpPr>
        <p:spPr>
          <a:xfrm>
            <a:off x="9068478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1EAA6A-9FF3-4255-9BAD-91738D52BFBF}"/>
              </a:ext>
            </a:extLst>
          </p:cNvPr>
          <p:cNvSpPr txBox="1"/>
          <p:nvPr/>
        </p:nvSpPr>
        <p:spPr>
          <a:xfrm>
            <a:off x="9914301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AB46DF-FB28-40E1-8226-710784D9E354}"/>
              </a:ext>
            </a:extLst>
          </p:cNvPr>
          <p:cNvSpPr txBox="1"/>
          <p:nvPr/>
        </p:nvSpPr>
        <p:spPr>
          <a:xfrm>
            <a:off x="3417344" y="6428471"/>
            <a:ext cx="5100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APRIL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301991-8FD8-4760-A3CA-2C3B0B680C2A}"/>
              </a:ext>
            </a:extLst>
          </p:cNvPr>
          <p:cNvSpPr txBox="1"/>
          <p:nvPr/>
        </p:nvSpPr>
        <p:spPr>
          <a:xfrm>
            <a:off x="6413209" y="642847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BB2455-EF81-4807-B4E8-9BB858581657}"/>
              </a:ext>
            </a:extLst>
          </p:cNvPr>
          <p:cNvSpPr txBox="1"/>
          <p:nvPr/>
        </p:nvSpPr>
        <p:spPr>
          <a:xfrm>
            <a:off x="9802770" y="6428471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C65ED8-5A00-4AB6-AAF2-72518E937C70}"/>
              </a:ext>
            </a:extLst>
          </p:cNvPr>
          <p:cNvGrpSpPr/>
          <p:nvPr/>
        </p:nvGrpSpPr>
        <p:grpSpPr>
          <a:xfrm>
            <a:off x="2399310" y="6105360"/>
            <a:ext cx="840107" cy="115965"/>
            <a:chOff x="7756804" y="1059180"/>
            <a:chExt cx="560070" cy="32004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DD61CBA-62CB-45B3-8728-4BEE0B02ECDE}"/>
                </a:ext>
              </a:extLst>
            </p:cNvPr>
            <p:cNvCxnSpPr/>
            <p:nvPr/>
          </p:nvCxnSpPr>
          <p:spPr>
            <a:xfrm>
              <a:off x="775680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92EF9B1-B4FC-472C-8D98-EF6166FBAF7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DF8ABDB-211E-4FC9-92A9-6D8BA3B7552B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9F9846C-D025-4315-8912-8AFDF7A43691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C67D41B-8024-454C-8779-6810FEB3CFC4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BC7909B-1B62-4FFD-B27A-3164D10A509D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A101DB6-CE13-47BF-8D49-2E72E1D9DABB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5A9CD7A-C027-4394-98CB-033D1203672F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B04A079-FEC1-4D82-B53B-5D7CC0185FB1}"/>
              </a:ext>
            </a:extLst>
          </p:cNvPr>
          <p:cNvGrpSpPr/>
          <p:nvPr/>
        </p:nvGrpSpPr>
        <p:grpSpPr>
          <a:xfrm>
            <a:off x="3356424" y="6105360"/>
            <a:ext cx="720092" cy="115965"/>
            <a:chOff x="7836814" y="1059180"/>
            <a:chExt cx="480060" cy="320040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9A119C8-964A-4C86-94EE-F0B8AA9D151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B037C3D-D975-4811-8FAB-4D958282449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9B6E216-D800-4AF9-86B2-3D0958EF078F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A538F2F-123B-4044-B6B9-7AD0874BDF6D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48F475C-0CE9-4DF4-99E7-0F677A99CB3C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8A9D2C4-7926-4D74-9C4C-630BE6C05627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AB42B77-1F24-4678-A65F-E53A06680F36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98988DC-9160-478D-8687-49AFA85E1389}"/>
              </a:ext>
            </a:extLst>
          </p:cNvPr>
          <p:cNvGrpSpPr/>
          <p:nvPr/>
        </p:nvGrpSpPr>
        <p:grpSpPr>
          <a:xfrm>
            <a:off x="4216378" y="6105360"/>
            <a:ext cx="720092" cy="115965"/>
            <a:chOff x="7836814" y="1059180"/>
            <a:chExt cx="480060" cy="3200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B1428A4-B45D-4B4C-8B36-3A28B5B78A9F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8F5D8BA-DBC2-4049-86B5-D74010C3E5F0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9E10C95-6BCB-4382-B0FF-8EE4125AA902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CB5F8E6-DF5C-45EF-B7D9-0D6198F4476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C7A6C88-3079-49E0-B074-0A008448F25A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968CF53-F54E-4AB7-91C9-8FA185108689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9AA9CDF-61CE-43D1-BE4D-0E30A8D6A6B8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AE1E32F-01A3-49C3-A437-B7451E7284C2}"/>
              </a:ext>
            </a:extLst>
          </p:cNvPr>
          <p:cNvGrpSpPr/>
          <p:nvPr/>
        </p:nvGrpSpPr>
        <p:grpSpPr>
          <a:xfrm>
            <a:off x="5072522" y="6105360"/>
            <a:ext cx="720092" cy="115965"/>
            <a:chOff x="7836814" y="1059180"/>
            <a:chExt cx="480060" cy="320040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A1ED666-E1C6-45AD-97C7-1447260F00B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F3333B2-FB5B-4917-83EF-3F3B1378301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1A07E0D-FEA0-4348-9075-402A9CD8AF83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4FB1DFF-1F7A-4601-912D-FAAAB1DB837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CEA2079-7513-4890-B9C3-DBC20E64B0BE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B6CC4C9-BDD2-45C7-81B3-40DFA741EFD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2249851-6C91-4D6B-8389-2DBD3095DEBE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0EEE24D-1876-4A1A-BF79-5EAF184B0634}"/>
              </a:ext>
            </a:extLst>
          </p:cNvPr>
          <p:cNvGrpSpPr/>
          <p:nvPr/>
        </p:nvGrpSpPr>
        <p:grpSpPr>
          <a:xfrm>
            <a:off x="5921046" y="6105360"/>
            <a:ext cx="720092" cy="115965"/>
            <a:chOff x="7836814" y="1059180"/>
            <a:chExt cx="480060" cy="320040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EDC7A84-717E-4263-974D-34BC844EF0A7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A8401DC-6F40-4297-81C8-5C514CBA41DE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D928D52-A32B-4889-A243-31126B2FBDFD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0C23BC4-FB75-46DE-92D7-A8D8C6033A4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180BD98-CB99-4E69-A0EF-FF85C0798EC9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1300826-F7DB-4381-BDC4-6AADEE5D1D15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6FDDB70-C87C-4007-9E9F-091DDA9FAA3A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97974A3-8A37-482F-8588-61889059B3C4}"/>
              </a:ext>
            </a:extLst>
          </p:cNvPr>
          <p:cNvGrpSpPr/>
          <p:nvPr/>
        </p:nvGrpSpPr>
        <p:grpSpPr>
          <a:xfrm>
            <a:off x="6769570" y="6105360"/>
            <a:ext cx="720092" cy="115965"/>
            <a:chOff x="7836814" y="1059180"/>
            <a:chExt cx="480060" cy="320040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2134A29-B566-4D11-8433-576AF26290A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F9E7C5D-D542-4170-AF36-3A5AD94265E0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6ED8A68-826E-4D37-8CA3-CFBABE4F60C1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6C35CFE-2FCA-4DFD-B6CA-32933EA3AB32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A4B53D0F-6171-47DF-8201-D640F1FF4DB1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BF78D93-7554-45C6-A270-ABAE6213AE8A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BB2CFA8-A158-4661-BF96-6262B8723893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E22989D-4D7D-4243-A8E0-BC14780FFF27}"/>
              </a:ext>
            </a:extLst>
          </p:cNvPr>
          <p:cNvGrpSpPr/>
          <p:nvPr/>
        </p:nvGrpSpPr>
        <p:grpSpPr>
          <a:xfrm>
            <a:off x="7618094" y="6105360"/>
            <a:ext cx="720092" cy="115965"/>
            <a:chOff x="7836814" y="1059180"/>
            <a:chExt cx="480060" cy="320040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F14BEF0-E873-43CD-906E-6D2B516BAA82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CA0E46F-24F0-46EB-9B05-330B50C15E24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4DCBDB-DDC7-497F-901A-5611EF55A786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C3B282D-1074-432A-B422-39007D468B16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E6F13E3-1146-426F-8818-48BEBF411408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DA3D5B2-E6D8-4A62-9132-460441CE3BFE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8F94E5F-A02E-4C18-B625-731DC4BBDA88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718F0FE-F6D8-4216-806E-9CE49B4D889B}"/>
              </a:ext>
            </a:extLst>
          </p:cNvPr>
          <p:cNvGrpSpPr/>
          <p:nvPr/>
        </p:nvGrpSpPr>
        <p:grpSpPr>
          <a:xfrm>
            <a:off x="8466618" y="6105360"/>
            <a:ext cx="720092" cy="115965"/>
            <a:chOff x="7836814" y="1059180"/>
            <a:chExt cx="480060" cy="320040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794AD61-08D3-4AAE-9483-68E351EA7E51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EF3FB4B-0ECD-4900-A0D3-772508EFD98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1026D37-B189-479B-8DE2-55BC60EAF54B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769B593-C0B3-4DC5-AFB8-10B0AC01BC7A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218F558-2BE9-4063-BD62-BFB66FA435AA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098912F-CAB8-46A8-945A-28F3CEC43477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D5E8B8A-50EA-4FEE-8D88-FDE83CE737DD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D8B674E-1C34-46CA-9836-E7AE06FF50BA}"/>
              </a:ext>
            </a:extLst>
          </p:cNvPr>
          <p:cNvGrpSpPr/>
          <p:nvPr/>
        </p:nvGrpSpPr>
        <p:grpSpPr>
          <a:xfrm>
            <a:off x="9318952" y="6105360"/>
            <a:ext cx="720092" cy="115965"/>
            <a:chOff x="7836814" y="1059180"/>
            <a:chExt cx="480060" cy="320040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5AA4913-78AA-4F1A-8325-20FE5F9C8987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E5857DD-2113-4E52-AEDB-14F7FA22A0A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B84C518-B70A-4601-87E5-EBAEAD1B41BC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5C1CB06-84DF-44B7-AAA5-877AE8138757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B05EC48-DEDA-494A-A7AB-568F101FCD3E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9C2CE774-EF4F-4271-A60E-62FD4668AC4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AEB0C11-583D-46FD-8CE4-DF12E95D9602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0D257E6-19A6-44A2-BEBF-0668D2BBD1E9}"/>
              </a:ext>
            </a:extLst>
          </p:cNvPr>
          <p:cNvGrpSpPr/>
          <p:nvPr/>
        </p:nvGrpSpPr>
        <p:grpSpPr>
          <a:xfrm>
            <a:off x="10171286" y="6105360"/>
            <a:ext cx="720092" cy="115965"/>
            <a:chOff x="7836814" y="1059180"/>
            <a:chExt cx="480060" cy="32004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DDB1BED-FD25-40A6-BC39-6B164F780DC2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F4B59C5-BBD1-437D-8E0D-6F2785B2C7F1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A909BFD-DF7A-4AEC-9C3C-4891FF74CD09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7E6A258-E3A2-456F-8684-03EA9AA50050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AEF804F4-6464-4957-A31C-9B8FCC802BA0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A4E91EE-C315-4A52-A601-9457C9D9AF4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9CB7E9B-04CC-4744-BE57-3BA9C690A944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26FF451B-A7EE-486E-AD15-70EA684EAD24}"/>
              </a:ext>
            </a:extLst>
          </p:cNvPr>
          <p:cNvSpPr>
            <a:spLocks/>
          </p:cNvSpPr>
          <p:nvPr/>
        </p:nvSpPr>
        <p:spPr bwMode="auto">
          <a:xfrm>
            <a:off x="3114845" y="3115312"/>
            <a:ext cx="7420385" cy="2988695"/>
          </a:xfrm>
          <a:custGeom>
            <a:avLst/>
            <a:gdLst>
              <a:gd name="T0" fmla="*/ 0 w 7012"/>
              <a:gd name="T1" fmla="*/ 1322 h 1391"/>
              <a:gd name="T2" fmla="*/ 342 w 7012"/>
              <a:gd name="T3" fmla="*/ 1353 h 1391"/>
              <a:gd name="T4" fmla="*/ 691 w 7012"/>
              <a:gd name="T5" fmla="*/ 1391 h 1391"/>
              <a:gd name="T6" fmla="*/ 919 w 7012"/>
              <a:gd name="T7" fmla="*/ 1262 h 1391"/>
              <a:gd name="T8" fmla="*/ 1146 w 7012"/>
              <a:gd name="T9" fmla="*/ 1391 h 1391"/>
              <a:gd name="T10" fmla="*/ 1609 w 7012"/>
              <a:gd name="T11" fmla="*/ 1262 h 1391"/>
              <a:gd name="T12" fmla="*/ 1837 w 7012"/>
              <a:gd name="T13" fmla="*/ 1284 h 1391"/>
              <a:gd name="T14" fmla="*/ 2186 w 7012"/>
              <a:gd name="T15" fmla="*/ 1330 h 1391"/>
              <a:gd name="T16" fmla="*/ 2527 w 7012"/>
              <a:gd name="T17" fmla="*/ 1345 h 1391"/>
              <a:gd name="T18" fmla="*/ 2755 w 7012"/>
              <a:gd name="T19" fmla="*/ 1140 h 1391"/>
              <a:gd name="T20" fmla="*/ 2990 w 7012"/>
              <a:gd name="T21" fmla="*/ 1277 h 1391"/>
              <a:gd name="T22" fmla="*/ 3332 w 7012"/>
              <a:gd name="T23" fmla="*/ 1026 h 1391"/>
              <a:gd name="T24" fmla="*/ 3681 w 7012"/>
              <a:gd name="T25" fmla="*/ 1224 h 1391"/>
              <a:gd name="T26" fmla="*/ 3909 w 7012"/>
              <a:gd name="T27" fmla="*/ 1300 h 1391"/>
              <a:gd name="T28" fmla="*/ 4136 w 7012"/>
              <a:gd name="T29" fmla="*/ 1186 h 1391"/>
              <a:gd name="T30" fmla="*/ 4372 w 7012"/>
              <a:gd name="T31" fmla="*/ 1094 h 1391"/>
              <a:gd name="T32" fmla="*/ 4599 w 7012"/>
              <a:gd name="T33" fmla="*/ 980 h 1391"/>
              <a:gd name="T34" fmla="*/ 4827 w 7012"/>
              <a:gd name="T35" fmla="*/ 760 h 1391"/>
              <a:gd name="T36" fmla="*/ 5404 w 7012"/>
              <a:gd name="T37" fmla="*/ 730 h 1391"/>
              <a:gd name="T38" fmla="*/ 5745 w 7012"/>
              <a:gd name="T39" fmla="*/ 578 h 1391"/>
              <a:gd name="T40" fmla="*/ 6094 w 7012"/>
              <a:gd name="T41" fmla="*/ 661 h 1391"/>
              <a:gd name="T42" fmla="*/ 6322 w 7012"/>
              <a:gd name="T43" fmla="*/ 486 h 1391"/>
              <a:gd name="T44" fmla="*/ 6671 w 7012"/>
              <a:gd name="T45" fmla="*/ 380 h 1391"/>
              <a:gd name="T46" fmla="*/ 7012 w 7012"/>
              <a:gd name="T47" fmla="*/ 0 h 1391"/>
              <a:gd name="connsiteX0" fmla="*/ 0 w 10000"/>
              <a:gd name="connsiteY0" fmla="*/ 9504 h 10000"/>
              <a:gd name="connsiteX1" fmla="*/ 253 w 10000"/>
              <a:gd name="connsiteY1" fmla="*/ 9682 h 10000"/>
              <a:gd name="connsiteX2" fmla="*/ 488 w 10000"/>
              <a:gd name="connsiteY2" fmla="*/ 9727 h 10000"/>
              <a:gd name="connsiteX3" fmla="*/ 985 w 10000"/>
              <a:gd name="connsiteY3" fmla="*/ 10000 h 10000"/>
              <a:gd name="connsiteX4" fmla="*/ 1311 w 10000"/>
              <a:gd name="connsiteY4" fmla="*/ 9073 h 10000"/>
              <a:gd name="connsiteX5" fmla="*/ 1634 w 10000"/>
              <a:gd name="connsiteY5" fmla="*/ 10000 h 10000"/>
              <a:gd name="connsiteX6" fmla="*/ 2295 w 10000"/>
              <a:gd name="connsiteY6" fmla="*/ 9073 h 10000"/>
              <a:gd name="connsiteX7" fmla="*/ 2620 w 10000"/>
              <a:gd name="connsiteY7" fmla="*/ 9231 h 10000"/>
              <a:gd name="connsiteX8" fmla="*/ 3118 w 10000"/>
              <a:gd name="connsiteY8" fmla="*/ 9561 h 10000"/>
              <a:gd name="connsiteX9" fmla="*/ 3604 w 10000"/>
              <a:gd name="connsiteY9" fmla="*/ 9669 h 10000"/>
              <a:gd name="connsiteX10" fmla="*/ 3929 w 10000"/>
              <a:gd name="connsiteY10" fmla="*/ 8196 h 10000"/>
              <a:gd name="connsiteX11" fmla="*/ 4264 w 10000"/>
              <a:gd name="connsiteY11" fmla="*/ 9180 h 10000"/>
              <a:gd name="connsiteX12" fmla="*/ 4752 w 10000"/>
              <a:gd name="connsiteY12" fmla="*/ 7376 h 10000"/>
              <a:gd name="connsiteX13" fmla="*/ 5250 w 10000"/>
              <a:gd name="connsiteY13" fmla="*/ 8799 h 10000"/>
              <a:gd name="connsiteX14" fmla="*/ 5575 w 10000"/>
              <a:gd name="connsiteY14" fmla="*/ 9346 h 10000"/>
              <a:gd name="connsiteX15" fmla="*/ 5898 w 10000"/>
              <a:gd name="connsiteY15" fmla="*/ 8526 h 10000"/>
              <a:gd name="connsiteX16" fmla="*/ 6235 w 10000"/>
              <a:gd name="connsiteY16" fmla="*/ 7865 h 10000"/>
              <a:gd name="connsiteX17" fmla="*/ 6559 w 10000"/>
              <a:gd name="connsiteY17" fmla="*/ 7045 h 10000"/>
              <a:gd name="connsiteX18" fmla="*/ 6884 w 10000"/>
              <a:gd name="connsiteY18" fmla="*/ 5464 h 10000"/>
              <a:gd name="connsiteX19" fmla="*/ 7707 w 10000"/>
              <a:gd name="connsiteY19" fmla="*/ 5248 h 10000"/>
              <a:gd name="connsiteX20" fmla="*/ 8193 w 10000"/>
              <a:gd name="connsiteY20" fmla="*/ 4155 h 10000"/>
              <a:gd name="connsiteX21" fmla="*/ 8691 w 10000"/>
              <a:gd name="connsiteY21" fmla="*/ 4752 h 10000"/>
              <a:gd name="connsiteX22" fmla="*/ 9016 w 10000"/>
              <a:gd name="connsiteY22" fmla="*/ 3494 h 10000"/>
              <a:gd name="connsiteX23" fmla="*/ 9514 w 10000"/>
              <a:gd name="connsiteY23" fmla="*/ 2732 h 10000"/>
              <a:gd name="connsiteX24" fmla="*/ 10000 w 10000"/>
              <a:gd name="connsiteY24" fmla="*/ 0 h 10000"/>
              <a:gd name="connsiteX0" fmla="*/ 0 w 9997"/>
              <a:gd name="connsiteY0" fmla="*/ 11339 h 11339"/>
              <a:gd name="connsiteX1" fmla="*/ 250 w 9997"/>
              <a:gd name="connsiteY1" fmla="*/ 9682 h 11339"/>
              <a:gd name="connsiteX2" fmla="*/ 485 w 9997"/>
              <a:gd name="connsiteY2" fmla="*/ 9727 h 11339"/>
              <a:gd name="connsiteX3" fmla="*/ 982 w 9997"/>
              <a:gd name="connsiteY3" fmla="*/ 10000 h 11339"/>
              <a:gd name="connsiteX4" fmla="*/ 1308 w 9997"/>
              <a:gd name="connsiteY4" fmla="*/ 9073 h 11339"/>
              <a:gd name="connsiteX5" fmla="*/ 1631 w 9997"/>
              <a:gd name="connsiteY5" fmla="*/ 10000 h 11339"/>
              <a:gd name="connsiteX6" fmla="*/ 2292 w 9997"/>
              <a:gd name="connsiteY6" fmla="*/ 9073 h 11339"/>
              <a:gd name="connsiteX7" fmla="*/ 2617 w 9997"/>
              <a:gd name="connsiteY7" fmla="*/ 9231 h 11339"/>
              <a:gd name="connsiteX8" fmla="*/ 3115 w 9997"/>
              <a:gd name="connsiteY8" fmla="*/ 9561 h 11339"/>
              <a:gd name="connsiteX9" fmla="*/ 3601 w 9997"/>
              <a:gd name="connsiteY9" fmla="*/ 9669 h 11339"/>
              <a:gd name="connsiteX10" fmla="*/ 3926 w 9997"/>
              <a:gd name="connsiteY10" fmla="*/ 8196 h 11339"/>
              <a:gd name="connsiteX11" fmla="*/ 4261 w 9997"/>
              <a:gd name="connsiteY11" fmla="*/ 9180 h 11339"/>
              <a:gd name="connsiteX12" fmla="*/ 4749 w 9997"/>
              <a:gd name="connsiteY12" fmla="*/ 7376 h 11339"/>
              <a:gd name="connsiteX13" fmla="*/ 5247 w 9997"/>
              <a:gd name="connsiteY13" fmla="*/ 8799 h 11339"/>
              <a:gd name="connsiteX14" fmla="*/ 5572 w 9997"/>
              <a:gd name="connsiteY14" fmla="*/ 9346 h 11339"/>
              <a:gd name="connsiteX15" fmla="*/ 5895 w 9997"/>
              <a:gd name="connsiteY15" fmla="*/ 8526 h 11339"/>
              <a:gd name="connsiteX16" fmla="*/ 6232 w 9997"/>
              <a:gd name="connsiteY16" fmla="*/ 7865 h 11339"/>
              <a:gd name="connsiteX17" fmla="*/ 6556 w 9997"/>
              <a:gd name="connsiteY17" fmla="*/ 7045 h 11339"/>
              <a:gd name="connsiteX18" fmla="*/ 6881 w 9997"/>
              <a:gd name="connsiteY18" fmla="*/ 5464 h 11339"/>
              <a:gd name="connsiteX19" fmla="*/ 7704 w 9997"/>
              <a:gd name="connsiteY19" fmla="*/ 5248 h 11339"/>
              <a:gd name="connsiteX20" fmla="*/ 8190 w 9997"/>
              <a:gd name="connsiteY20" fmla="*/ 4155 h 11339"/>
              <a:gd name="connsiteX21" fmla="*/ 8688 w 9997"/>
              <a:gd name="connsiteY21" fmla="*/ 4752 h 11339"/>
              <a:gd name="connsiteX22" fmla="*/ 9013 w 9997"/>
              <a:gd name="connsiteY22" fmla="*/ 3494 h 11339"/>
              <a:gd name="connsiteX23" fmla="*/ 9511 w 9997"/>
              <a:gd name="connsiteY23" fmla="*/ 2732 h 11339"/>
              <a:gd name="connsiteX24" fmla="*/ 9997 w 9997"/>
              <a:gd name="connsiteY24" fmla="*/ 0 h 11339"/>
              <a:gd name="connsiteX0" fmla="*/ 32 w 10032"/>
              <a:gd name="connsiteY0" fmla="*/ 10000 h 10000"/>
              <a:gd name="connsiteX1" fmla="*/ 25 w 10032"/>
              <a:gd name="connsiteY1" fmla="*/ 8379 h 10000"/>
              <a:gd name="connsiteX2" fmla="*/ 517 w 10032"/>
              <a:gd name="connsiteY2" fmla="*/ 8578 h 10000"/>
              <a:gd name="connsiteX3" fmla="*/ 1014 w 10032"/>
              <a:gd name="connsiteY3" fmla="*/ 8819 h 10000"/>
              <a:gd name="connsiteX4" fmla="*/ 1340 w 10032"/>
              <a:gd name="connsiteY4" fmla="*/ 8002 h 10000"/>
              <a:gd name="connsiteX5" fmla="*/ 1663 w 10032"/>
              <a:gd name="connsiteY5" fmla="*/ 8819 h 10000"/>
              <a:gd name="connsiteX6" fmla="*/ 2325 w 10032"/>
              <a:gd name="connsiteY6" fmla="*/ 8002 h 10000"/>
              <a:gd name="connsiteX7" fmla="*/ 2650 w 10032"/>
              <a:gd name="connsiteY7" fmla="*/ 8141 h 10000"/>
              <a:gd name="connsiteX8" fmla="*/ 3148 w 10032"/>
              <a:gd name="connsiteY8" fmla="*/ 8432 h 10000"/>
              <a:gd name="connsiteX9" fmla="*/ 3634 w 10032"/>
              <a:gd name="connsiteY9" fmla="*/ 8527 h 10000"/>
              <a:gd name="connsiteX10" fmla="*/ 3959 w 10032"/>
              <a:gd name="connsiteY10" fmla="*/ 7228 h 10000"/>
              <a:gd name="connsiteX11" fmla="*/ 4294 w 10032"/>
              <a:gd name="connsiteY11" fmla="*/ 8096 h 10000"/>
              <a:gd name="connsiteX12" fmla="*/ 4782 w 10032"/>
              <a:gd name="connsiteY12" fmla="*/ 6505 h 10000"/>
              <a:gd name="connsiteX13" fmla="*/ 5281 w 10032"/>
              <a:gd name="connsiteY13" fmla="*/ 7760 h 10000"/>
              <a:gd name="connsiteX14" fmla="*/ 5606 w 10032"/>
              <a:gd name="connsiteY14" fmla="*/ 8242 h 10000"/>
              <a:gd name="connsiteX15" fmla="*/ 5929 w 10032"/>
              <a:gd name="connsiteY15" fmla="*/ 7519 h 10000"/>
              <a:gd name="connsiteX16" fmla="*/ 6266 w 10032"/>
              <a:gd name="connsiteY16" fmla="*/ 6936 h 10000"/>
              <a:gd name="connsiteX17" fmla="*/ 6590 w 10032"/>
              <a:gd name="connsiteY17" fmla="*/ 6213 h 10000"/>
              <a:gd name="connsiteX18" fmla="*/ 6915 w 10032"/>
              <a:gd name="connsiteY18" fmla="*/ 4819 h 10000"/>
              <a:gd name="connsiteX19" fmla="*/ 7738 w 10032"/>
              <a:gd name="connsiteY19" fmla="*/ 4628 h 10000"/>
              <a:gd name="connsiteX20" fmla="*/ 8224 w 10032"/>
              <a:gd name="connsiteY20" fmla="*/ 3664 h 10000"/>
              <a:gd name="connsiteX21" fmla="*/ 8723 w 10032"/>
              <a:gd name="connsiteY21" fmla="*/ 4191 h 10000"/>
              <a:gd name="connsiteX22" fmla="*/ 9048 w 10032"/>
              <a:gd name="connsiteY22" fmla="*/ 3081 h 10000"/>
              <a:gd name="connsiteX23" fmla="*/ 9546 w 10032"/>
              <a:gd name="connsiteY23" fmla="*/ 2409 h 10000"/>
              <a:gd name="connsiteX24" fmla="*/ 10032 w 10032"/>
              <a:gd name="connsiteY24" fmla="*/ 0 h 10000"/>
              <a:gd name="connsiteX0" fmla="*/ 7 w 10007"/>
              <a:gd name="connsiteY0" fmla="*/ 10000 h 10000"/>
              <a:gd name="connsiteX1" fmla="*/ 0 w 10007"/>
              <a:gd name="connsiteY1" fmla="*/ 8379 h 10000"/>
              <a:gd name="connsiteX2" fmla="*/ 492 w 10007"/>
              <a:gd name="connsiteY2" fmla="*/ 8578 h 10000"/>
              <a:gd name="connsiteX3" fmla="*/ 989 w 10007"/>
              <a:gd name="connsiteY3" fmla="*/ 8819 h 10000"/>
              <a:gd name="connsiteX4" fmla="*/ 1315 w 10007"/>
              <a:gd name="connsiteY4" fmla="*/ 8002 h 10000"/>
              <a:gd name="connsiteX5" fmla="*/ 1638 w 10007"/>
              <a:gd name="connsiteY5" fmla="*/ 8819 h 10000"/>
              <a:gd name="connsiteX6" fmla="*/ 2300 w 10007"/>
              <a:gd name="connsiteY6" fmla="*/ 8002 h 10000"/>
              <a:gd name="connsiteX7" fmla="*/ 2625 w 10007"/>
              <a:gd name="connsiteY7" fmla="*/ 8141 h 10000"/>
              <a:gd name="connsiteX8" fmla="*/ 3123 w 10007"/>
              <a:gd name="connsiteY8" fmla="*/ 8432 h 10000"/>
              <a:gd name="connsiteX9" fmla="*/ 3609 w 10007"/>
              <a:gd name="connsiteY9" fmla="*/ 8527 h 10000"/>
              <a:gd name="connsiteX10" fmla="*/ 3934 w 10007"/>
              <a:gd name="connsiteY10" fmla="*/ 7228 h 10000"/>
              <a:gd name="connsiteX11" fmla="*/ 4269 w 10007"/>
              <a:gd name="connsiteY11" fmla="*/ 8096 h 10000"/>
              <a:gd name="connsiteX12" fmla="*/ 4757 w 10007"/>
              <a:gd name="connsiteY12" fmla="*/ 6505 h 10000"/>
              <a:gd name="connsiteX13" fmla="*/ 5256 w 10007"/>
              <a:gd name="connsiteY13" fmla="*/ 7760 h 10000"/>
              <a:gd name="connsiteX14" fmla="*/ 5581 w 10007"/>
              <a:gd name="connsiteY14" fmla="*/ 8242 h 10000"/>
              <a:gd name="connsiteX15" fmla="*/ 5904 w 10007"/>
              <a:gd name="connsiteY15" fmla="*/ 7519 h 10000"/>
              <a:gd name="connsiteX16" fmla="*/ 6241 w 10007"/>
              <a:gd name="connsiteY16" fmla="*/ 6936 h 10000"/>
              <a:gd name="connsiteX17" fmla="*/ 6565 w 10007"/>
              <a:gd name="connsiteY17" fmla="*/ 6213 h 10000"/>
              <a:gd name="connsiteX18" fmla="*/ 6890 w 10007"/>
              <a:gd name="connsiteY18" fmla="*/ 4819 h 10000"/>
              <a:gd name="connsiteX19" fmla="*/ 7713 w 10007"/>
              <a:gd name="connsiteY19" fmla="*/ 4628 h 10000"/>
              <a:gd name="connsiteX20" fmla="*/ 8199 w 10007"/>
              <a:gd name="connsiteY20" fmla="*/ 3664 h 10000"/>
              <a:gd name="connsiteX21" fmla="*/ 8698 w 10007"/>
              <a:gd name="connsiteY21" fmla="*/ 4191 h 10000"/>
              <a:gd name="connsiteX22" fmla="*/ 9023 w 10007"/>
              <a:gd name="connsiteY22" fmla="*/ 3081 h 10000"/>
              <a:gd name="connsiteX23" fmla="*/ 9521 w 10007"/>
              <a:gd name="connsiteY23" fmla="*/ 2409 h 10000"/>
              <a:gd name="connsiteX24" fmla="*/ 10007 w 10007"/>
              <a:gd name="connsiteY24" fmla="*/ 0 h 10000"/>
              <a:gd name="connsiteX0" fmla="*/ 7 w 10007"/>
              <a:gd name="connsiteY0" fmla="*/ 10000 h 10000"/>
              <a:gd name="connsiteX1" fmla="*/ 0 w 10007"/>
              <a:gd name="connsiteY1" fmla="*/ 8379 h 10000"/>
              <a:gd name="connsiteX2" fmla="*/ 492 w 10007"/>
              <a:gd name="connsiteY2" fmla="*/ 8578 h 10000"/>
              <a:gd name="connsiteX3" fmla="*/ 989 w 10007"/>
              <a:gd name="connsiteY3" fmla="*/ 8819 h 10000"/>
              <a:gd name="connsiteX4" fmla="*/ 1315 w 10007"/>
              <a:gd name="connsiteY4" fmla="*/ 8002 h 10000"/>
              <a:gd name="connsiteX5" fmla="*/ 1638 w 10007"/>
              <a:gd name="connsiteY5" fmla="*/ 8819 h 10000"/>
              <a:gd name="connsiteX6" fmla="*/ 2300 w 10007"/>
              <a:gd name="connsiteY6" fmla="*/ 8002 h 10000"/>
              <a:gd name="connsiteX7" fmla="*/ 2625 w 10007"/>
              <a:gd name="connsiteY7" fmla="*/ 8141 h 10000"/>
              <a:gd name="connsiteX8" fmla="*/ 3123 w 10007"/>
              <a:gd name="connsiteY8" fmla="*/ 8432 h 10000"/>
              <a:gd name="connsiteX9" fmla="*/ 3609 w 10007"/>
              <a:gd name="connsiteY9" fmla="*/ 8527 h 10000"/>
              <a:gd name="connsiteX10" fmla="*/ 3934 w 10007"/>
              <a:gd name="connsiteY10" fmla="*/ 7228 h 10000"/>
              <a:gd name="connsiteX11" fmla="*/ 4269 w 10007"/>
              <a:gd name="connsiteY11" fmla="*/ 8096 h 10000"/>
              <a:gd name="connsiteX12" fmla="*/ 4757 w 10007"/>
              <a:gd name="connsiteY12" fmla="*/ 6505 h 10000"/>
              <a:gd name="connsiteX13" fmla="*/ 5256 w 10007"/>
              <a:gd name="connsiteY13" fmla="*/ 7760 h 10000"/>
              <a:gd name="connsiteX14" fmla="*/ 5581 w 10007"/>
              <a:gd name="connsiteY14" fmla="*/ 8242 h 10000"/>
              <a:gd name="connsiteX15" fmla="*/ 5904 w 10007"/>
              <a:gd name="connsiteY15" fmla="*/ 7519 h 10000"/>
              <a:gd name="connsiteX16" fmla="*/ 6241 w 10007"/>
              <a:gd name="connsiteY16" fmla="*/ 6936 h 10000"/>
              <a:gd name="connsiteX17" fmla="*/ 6565 w 10007"/>
              <a:gd name="connsiteY17" fmla="*/ 6213 h 10000"/>
              <a:gd name="connsiteX18" fmla="*/ 6890 w 10007"/>
              <a:gd name="connsiteY18" fmla="*/ 4819 h 10000"/>
              <a:gd name="connsiteX19" fmla="*/ 7713 w 10007"/>
              <a:gd name="connsiteY19" fmla="*/ 4628 h 10000"/>
              <a:gd name="connsiteX20" fmla="*/ 8199 w 10007"/>
              <a:gd name="connsiteY20" fmla="*/ 3664 h 10000"/>
              <a:gd name="connsiteX21" fmla="*/ 8698 w 10007"/>
              <a:gd name="connsiteY21" fmla="*/ 4191 h 10000"/>
              <a:gd name="connsiteX22" fmla="*/ 9023 w 10007"/>
              <a:gd name="connsiteY22" fmla="*/ 3081 h 10000"/>
              <a:gd name="connsiteX23" fmla="*/ 9521 w 10007"/>
              <a:gd name="connsiteY23" fmla="*/ 2409 h 10000"/>
              <a:gd name="connsiteX24" fmla="*/ 10007 w 10007"/>
              <a:gd name="connsiteY24" fmla="*/ 0 h 10000"/>
              <a:gd name="connsiteX0" fmla="*/ 44 w 10044"/>
              <a:gd name="connsiteY0" fmla="*/ 10000 h 10000"/>
              <a:gd name="connsiteX1" fmla="*/ 22 w 10044"/>
              <a:gd name="connsiteY1" fmla="*/ 9473 h 10000"/>
              <a:gd name="connsiteX2" fmla="*/ 37 w 10044"/>
              <a:gd name="connsiteY2" fmla="*/ 8379 h 10000"/>
              <a:gd name="connsiteX3" fmla="*/ 529 w 10044"/>
              <a:gd name="connsiteY3" fmla="*/ 8578 h 10000"/>
              <a:gd name="connsiteX4" fmla="*/ 1026 w 10044"/>
              <a:gd name="connsiteY4" fmla="*/ 8819 h 10000"/>
              <a:gd name="connsiteX5" fmla="*/ 1352 w 10044"/>
              <a:gd name="connsiteY5" fmla="*/ 8002 h 10000"/>
              <a:gd name="connsiteX6" fmla="*/ 1675 w 10044"/>
              <a:gd name="connsiteY6" fmla="*/ 8819 h 10000"/>
              <a:gd name="connsiteX7" fmla="*/ 2337 w 10044"/>
              <a:gd name="connsiteY7" fmla="*/ 8002 h 10000"/>
              <a:gd name="connsiteX8" fmla="*/ 2662 w 10044"/>
              <a:gd name="connsiteY8" fmla="*/ 8141 h 10000"/>
              <a:gd name="connsiteX9" fmla="*/ 3160 w 10044"/>
              <a:gd name="connsiteY9" fmla="*/ 8432 h 10000"/>
              <a:gd name="connsiteX10" fmla="*/ 3646 w 10044"/>
              <a:gd name="connsiteY10" fmla="*/ 8527 h 10000"/>
              <a:gd name="connsiteX11" fmla="*/ 3971 w 10044"/>
              <a:gd name="connsiteY11" fmla="*/ 7228 h 10000"/>
              <a:gd name="connsiteX12" fmla="*/ 4306 w 10044"/>
              <a:gd name="connsiteY12" fmla="*/ 8096 h 10000"/>
              <a:gd name="connsiteX13" fmla="*/ 4794 w 10044"/>
              <a:gd name="connsiteY13" fmla="*/ 6505 h 10000"/>
              <a:gd name="connsiteX14" fmla="*/ 5293 w 10044"/>
              <a:gd name="connsiteY14" fmla="*/ 7760 h 10000"/>
              <a:gd name="connsiteX15" fmla="*/ 5618 w 10044"/>
              <a:gd name="connsiteY15" fmla="*/ 8242 h 10000"/>
              <a:gd name="connsiteX16" fmla="*/ 5941 w 10044"/>
              <a:gd name="connsiteY16" fmla="*/ 7519 h 10000"/>
              <a:gd name="connsiteX17" fmla="*/ 6278 w 10044"/>
              <a:gd name="connsiteY17" fmla="*/ 6936 h 10000"/>
              <a:gd name="connsiteX18" fmla="*/ 6602 w 10044"/>
              <a:gd name="connsiteY18" fmla="*/ 6213 h 10000"/>
              <a:gd name="connsiteX19" fmla="*/ 6927 w 10044"/>
              <a:gd name="connsiteY19" fmla="*/ 4819 h 10000"/>
              <a:gd name="connsiteX20" fmla="*/ 7750 w 10044"/>
              <a:gd name="connsiteY20" fmla="*/ 4628 h 10000"/>
              <a:gd name="connsiteX21" fmla="*/ 8236 w 10044"/>
              <a:gd name="connsiteY21" fmla="*/ 3664 h 10000"/>
              <a:gd name="connsiteX22" fmla="*/ 8735 w 10044"/>
              <a:gd name="connsiteY22" fmla="*/ 4191 h 10000"/>
              <a:gd name="connsiteX23" fmla="*/ 9060 w 10044"/>
              <a:gd name="connsiteY23" fmla="*/ 3081 h 10000"/>
              <a:gd name="connsiteX24" fmla="*/ 9558 w 10044"/>
              <a:gd name="connsiteY24" fmla="*/ 2409 h 10000"/>
              <a:gd name="connsiteX25" fmla="*/ 10044 w 10044"/>
              <a:gd name="connsiteY25" fmla="*/ 0 h 10000"/>
              <a:gd name="connsiteX0" fmla="*/ 283 w 10044"/>
              <a:gd name="connsiteY0" fmla="*/ 10000 h 10000"/>
              <a:gd name="connsiteX1" fmla="*/ 22 w 10044"/>
              <a:gd name="connsiteY1" fmla="*/ 9473 h 10000"/>
              <a:gd name="connsiteX2" fmla="*/ 37 w 10044"/>
              <a:gd name="connsiteY2" fmla="*/ 8379 h 10000"/>
              <a:gd name="connsiteX3" fmla="*/ 529 w 10044"/>
              <a:gd name="connsiteY3" fmla="*/ 8578 h 10000"/>
              <a:gd name="connsiteX4" fmla="*/ 1026 w 10044"/>
              <a:gd name="connsiteY4" fmla="*/ 8819 h 10000"/>
              <a:gd name="connsiteX5" fmla="*/ 1352 w 10044"/>
              <a:gd name="connsiteY5" fmla="*/ 8002 h 10000"/>
              <a:gd name="connsiteX6" fmla="*/ 1675 w 10044"/>
              <a:gd name="connsiteY6" fmla="*/ 8819 h 10000"/>
              <a:gd name="connsiteX7" fmla="*/ 2337 w 10044"/>
              <a:gd name="connsiteY7" fmla="*/ 8002 h 10000"/>
              <a:gd name="connsiteX8" fmla="*/ 2662 w 10044"/>
              <a:gd name="connsiteY8" fmla="*/ 8141 h 10000"/>
              <a:gd name="connsiteX9" fmla="*/ 3160 w 10044"/>
              <a:gd name="connsiteY9" fmla="*/ 8432 h 10000"/>
              <a:gd name="connsiteX10" fmla="*/ 3646 w 10044"/>
              <a:gd name="connsiteY10" fmla="*/ 8527 h 10000"/>
              <a:gd name="connsiteX11" fmla="*/ 3971 w 10044"/>
              <a:gd name="connsiteY11" fmla="*/ 7228 h 10000"/>
              <a:gd name="connsiteX12" fmla="*/ 4306 w 10044"/>
              <a:gd name="connsiteY12" fmla="*/ 8096 h 10000"/>
              <a:gd name="connsiteX13" fmla="*/ 4794 w 10044"/>
              <a:gd name="connsiteY13" fmla="*/ 6505 h 10000"/>
              <a:gd name="connsiteX14" fmla="*/ 5293 w 10044"/>
              <a:gd name="connsiteY14" fmla="*/ 7760 h 10000"/>
              <a:gd name="connsiteX15" fmla="*/ 5618 w 10044"/>
              <a:gd name="connsiteY15" fmla="*/ 8242 h 10000"/>
              <a:gd name="connsiteX16" fmla="*/ 5941 w 10044"/>
              <a:gd name="connsiteY16" fmla="*/ 7519 h 10000"/>
              <a:gd name="connsiteX17" fmla="*/ 6278 w 10044"/>
              <a:gd name="connsiteY17" fmla="*/ 6936 h 10000"/>
              <a:gd name="connsiteX18" fmla="*/ 6602 w 10044"/>
              <a:gd name="connsiteY18" fmla="*/ 6213 h 10000"/>
              <a:gd name="connsiteX19" fmla="*/ 6927 w 10044"/>
              <a:gd name="connsiteY19" fmla="*/ 4819 h 10000"/>
              <a:gd name="connsiteX20" fmla="*/ 7750 w 10044"/>
              <a:gd name="connsiteY20" fmla="*/ 4628 h 10000"/>
              <a:gd name="connsiteX21" fmla="*/ 8236 w 10044"/>
              <a:gd name="connsiteY21" fmla="*/ 3664 h 10000"/>
              <a:gd name="connsiteX22" fmla="*/ 8735 w 10044"/>
              <a:gd name="connsiteY22" fmla="*/ 4191 h 10000"/>
              <a:gd name="connsiteX23" fmla="*/ 9060 w 10044"/>
              <a:gd name="connsiteY23" fmla="*/ 3081 h 10000"/>
              <a:gd name="connsiteX24" fmla="*/ 9558 w 10044"/>
              <a:gd name="connsiteY24" fmla="*/ 2409 h 10000"/>
              <a:gd name="connsiteX25" fmla="*/ 10044 w 10044"/>
              <a:gd name="connsiteY25" fmla="*/ 0 h 10000"/>
              <a:gd name="connsiteX0" fmla="*/ 277 w 10038"/>
              <a:gd name="connsiteY0" fmla="*/ 10000 h 10116"/>
              <a:gd name="connsiteX1" fmla="*/ 42 w 10038"/>
              <a:gd name="connsiteY1" fmla="*/ 10017 h 10116"/>
              <a:gd name="connsiteX2" fmla="*/ 31 w 10038"/>
              <a:gd name="connsiteY2" fmla="*/ 8379 h 10116"/>
              <a:gd name="connsiteX3" fmla="*/ 523 w 10038"/>
              <a:gd name="connsiteY3" fmla="*/ 8578 h 10116"/>
              <a:gd name="connsiteX4" fmla="*/ 1020 w 10038"/>
              <a:gd name="connsiteY4" fmla="*/ 8819 h 10116"/>
              <a:gd name="connsiteX5" fmla="*/ 1346 w 10038"/>
              <a:gd name="connsiteY5" fmla="*/ 8002 h 10116"/>
              <a:gd name="connsiteX6" fmla="*/ 1669 w 10038"/>
              <a:gd name="connsiteY6" fmla="*/ 8819 h 10116"/>
              <a:gd name="connsiteX7" fmla="*/ 2331 w 10038"/>
              <a:gd name="connsiteY7" fmla="*/ 8002 h 10116"/>
              <a:gd name="connsiteX8" fmla="*/ 2656 w 10038"/>
              <a:gd name="connsiteY8" fmla="*/ 8141 h 10116"/>
              <a:gd name="connsiteX9" fmla="*/ 3154 w 10038"/>
              <a:gd name="connsiteY9" fmla="*/ 8432 h 10116"/>
              <a:gd name="connsiteX10" fmla="*/ 3640 w 10038"/>
              <a:gd name="connsiteY10" fmla="*/ 8527 h 10116"/>
              <a:gd name="connsiteX11" fmla="*/ 3965 w 10038"/>
              <a:gd name="connsiteY11" fmla="*/ 7228 h 10116"/>
              <a:gd name="connsiteX12" fmla="*/ 4300 w 10038"/>
              <a:gd name="connsiteY12" fmla="*/ 8096 h 10116"/>
              <a:gd name="connsiteX13" fmla="*/ 4788 w 10038"/>
              <a:gd name="connsiteY13" fmla="*/ 6505 h 10116"/>
              <a:gd name="connsiteX14" fmla="*/ 5287 w 10038"/>
              <a:gd name="connsiteY14" fmla="*/ 7760 h 10116"/>
              <a:gd name="connsiteX15" fmla="*/ 5612 w 10038"/>
              <a:gd name="connsiteY15" fmla="*/ 8242 h 10116"/>
              <a:gd name="connsiteX16" fmla="*/ 5935 w 10038"/>
              <a:gd name="connsiteY16" fmla="*/ 7519 h 10116"/>
              <a:gd name="connsiteX17" fmla="*/ 6272 w 10038"/>
              <a:gd name="connsiteY17" fmla="*/ 6936 h 10116"/>
              <a:gd name="connsiteX18" fmla="*/ 6596 w 10038"/>
              <a:gd name="connsiteY18" fmla="*/ 6213 h 10116"/>
              <a:gd name="connsiteX19" fmla="*/ 6921 w 10038"/>
              <a:gd name="connsiteY19" fmla="*/ 4819 h 10116"/>
              <a:gd name="connsiteX20" fmla="*/ 7744 w 10038"/>
              <a:gd name="connsiteY20" fmla="*/ 4628 h 10116"/>
              <a:gd name="connsiteX21" fmla="*/ 8230 w 10038"/>
              <a:gd name="connsiteY21" fmla="*/ 3664 h 10116"/>
              <a:gd name="connsiteX22" fmla="*/ 8729 w 10038"/>
              <a:gd name="connsiteY22" fmla="*/ 4191 h 10116"/>
              <a:gd name="connsiteX23" fmla="*/ 9054 w 10038"/>
              <a:gd name="connsiteY23" fmla="*/ 3081 h 10116"/>
              <a:gd name="connsiteX24" fmla="*/ 9552 w 10038"/>
              <a:gd name="connsiteY24" fmla="*/ 2409 h 10116"/>
              <a:gd name="connsiteX25" fmla="*/ 10038 w 10038"/>
              <a:gd name="connsiteY25" fmla="*/ 0 h 10116"/>
              <a:gd name="connsiteX0" fmla="*/ 277 w 10038"/>
              <a:gd name="connsiteY0" fmla="*/ 10000 h 10116"/>
              <a:gd name="connsiteX1" fmla="*/ 42 w 10038"/>
              <a:gd name="connsiteY1" fmla="*/ 10017 h 10116"/>
              <a:gd name="connsiteX2" fmla="*/ 31 w 10038"/>
              <a:gd name="connsiteY2" fmla="*/ 8379 h 10116"/>
              <a:gd name="connsiteX3" fmla="*/ 523 w 10038"/>
              <a:gd name="connsiteY3" fmla="*/ 8578 h 10116"/>
              <a:gd name="connsiteX4" fmla="*/ 1020 w 10038"/>
              <a:gd name="connsiteY4" fmla="*/ 8819 h 10116"/>
              <a:gd name="connsiteX5" fmla="*/ 1346 w 10038"/>
              <a:gd name="connsiteY5" fmla="*/ 8002 h 10116"/>
              <a:gd name="connsiteX6" fmla="*/ 1669 w 10038"/>
              <a:gd name="connsiteY6" fmla="*/ 8819 h 10116"/>
              <a:gd name="connsiteX7" fmla="*/ 2331 w 10038"/>
              <a:gd name="connsiteY7" fmla="*/ 8002 h 10116"/>
              <a:gd name="connsiteX8" fmla="*/ 2656 w 10038"/>
              <a:gd name="connsiteY8" fmla="*/ 8141 h 10116"/>
              <a:gd name="connsiteX9" fmla="*/ 3154 w 10038"/>
              <a:gd name="connsiteY9" fmla="*/ 8432 h 10116"/>
              <a:gd name="connsiteX10" fmla="*/ 3640 w 10038"/>
              <a:gd name="connsiteY10" fmla="*/ 8527 h 10116"/>
              <a:gd name="connsiteX11" fmla="*/ 3965 w 10038"/>
              <a:gd name="connsiteY11" fmla="*/ 7228 h 10116"/>
              <a:gd name="connsiteX12" fmla="*/ 4300 w 10038"/>
              <a:gd name="connsiteY12" fmla="*/ 8096 h 10116"/>
              <a:gd name="connsiteX13" fmla="*/ 4788 w 10038"/>
              <a:gd name="connsiteY13" fmla="*/ 6505 h 10116"/>
              <a:gd name="connsiteX14" fmla="*/ 5287 w 10038"/>
              <a:gd name="connsiteY14" fmla="*/ 7760 h 10116"/>
              <a:gd name="connsiteX15" fmla="*/ 5612 w 10038"/>
              <a:gd name="connsiteY15" fmla="*/ 8242 h 10116"/>
              <a:gd name="connsiteX16" fmla="*/ 5935 w 10038"/>
              <a:gd name="connsiteY16" fmla="*/ 7519 h 10116"/>
              <a:gd name="connsiteX17" fmla="*/ 6272 w 10038"/>
              <a:gd name="connsiteY17" fmla="*/ 6936 h 10116"/>
              <a:gd name="connsiteX18" fmla="*/ 6596 w 10038"/>
              <a:gd name="connsiteY18" fmla="*/ 6213 h 10116"/>
              <a:gd name="connsiteX19" fmla="*/ 6921 w 10038"/>
              <a:gd name="connsiteY19" fmla="*/ 4819 h 10116"/>
              <a:gd name="connsiteX20" fmla="*/ 7744 w 10038"/>
              <a:gd name="connsiteY20" fmla="*/ 4628 h 10116"/>
              <a:gd name="connsiteX21" fmla="*/ 8230 w 10038"/>
              <a:gd name="connsiteY21" fmla="*/ 3664 h 10116"/>
              <a:gd name="connsiteX22" fmla="*/ 8729 w 10038"/>
              <a:gd name="connsiteY22" fmla="*/ 4191 h 10116"/>
              <a:gd name="connsiteX23" fmla="*/ 9054 w 10038"/>
              <a:gd name="connsiteY23" fmla="*/ 3081 h 10116"/>
              <a:gd name="connsiteX24" fmla="*/ 9552 w 10038"/>
              <a:gd name="connsiteY24" fmla="*/ 2409 h 10116"/>
              <a:gd name="connsiteX25" fmla="*/ 10038 w 10038"/>
              <a:gd name="connsiteY25" fmla="*/ 0 h 10116"/>
              <a:gd name="connsiteX0" fmla="*/ 277 w 10038"/>
              <a:gd name="connsiteY0" fmla="*/ 10000 h 10017"/>
              <a:gd name="connsiteX1" fmla="*/ 42 w 10038"/>
              <a:gd name="connsiteY1" fmla="*/ 10017 h 10017"/>
              <a:gd name="connsiteX2" fmla="*/ 31 w 10038"/>
              <a:gd name="connsiteY2" fmla="*/ 8379 h 10017"/>
              <a:gd name="connsiteX3" fmla="*/ 523 w 10038"/>
              <a:gd name="connsiteY3" fmla="*/ 8578 h 10017"/>
              <a:gd name="connsiteX4" fmla="*/ 1020 w 10038"/>
              <a:gd name="connsiteY4" fmla="*/ 8819 h 10017"/>
              <a:gd name="connsiteX5" fmla="*/ 1346 w 10038"/>
              <a:gd name="connsiteY5" fmla="*/ 8002 h 10017"/>
              <a:gd name="connsiteX6" fmla="*/ 1669 w 10038"/>
              <a:gd name="connsiteY6" fmla="*/ 8819 h 10017"/>
              <a:gd name="connsiteX7" fmla="*/ 2331 w 10038"/>
              <a:gd name="connsiteY7" fmla="*/ 8002 h 10017"/>
              <a:gd name="connsiteX8" fmla="*/ 2656 w 10038"/>
              <a:gd name="connsiteY8" fmla="*/ 8141 h 10017"/>
              <a:gd name="connsiteX9" fmla="*/ 3154 w 10038"/>
              <a:gd name="connsiteY9" fmla="*/ 8432 h 10017"/>
              <a:gd name="connsiteX10" fmla="*/ 3640 w 10038"/>
              <a:gd name="connsiteY10" fmla="*/ 8527 h 10017"/>
              <a:gd name="connsiteX11" fmla="*/ 3965 w 10038"/>
              <a:gd name="connsiteY11" fmla="*/ 7228 h 10017"/>
              <a:gd name="connsiteX12" fmla="*/ 4300 w 10038"/>
              <a:gd name="connsiteY12" fmla="*/ 8096 h 10017"/>
              <a:gd name="connsiteX13" fmla="*/ 4788 w 10038"/>
              <a:gd name="connsiteY13" fmla="*/ 6505 h 10017"/>
              <a:gd name="connsiteX14" fmla="*/ 5287 w 10038"/>
              <a:gd name="connsiteY14" fmla="*/ 7760 h 10017"/>
              <a:gd name="connsiteX15" fmla="*/ 5612 w 10038"/>
              <a:gd name="connsiteY15" fmla="*/ 8242 h 10017"/>
              <a:gd name="connsiteX16" fmla="*/ 5935 w 10038"/>
              <a:gd name="connsiteY16" fmla="*/ 7519 h 10017"/>
              <a:gd name="connsiteX17" fmla="*/ 6272 w 10038"/>
              <a:gd name="connsiteY17" fmla="*/ 6936 h 10017"/>
              <a:gd name="connsiteX18" fmla="*/ 6596 w 10038"/>
              <a:gd name="connsiteY18" fmla="*/ 6213 h 10017"/>
              <a:gd name="connsiteX19" fmla="*/ 6921 w 10038"/>
              <a:gd name="connsiteY19" fmla="*/ 4819 h 10017"/>
              <a:gd name="connsiteX20" fmla="*/ 7744 w 10038"/>
              <a:gd name="connsiteY20" fmla="*/ 4628 h 10017"/>
              <a:gd name="connsiteX21" fmla="*/ 8230 w 10038"/>
              <a:gd name="connsiteY21" fmla="*/ 3664 h 10017"/>
              <a:gd name="connsiteX22" fmla="*/ 8729 w 10038"/>
              <a:gd name="connsiteY22" fmla="*/ 4191 h 10017"/>
              <a:gd name="connsiteX23" fmla="*/ 9054 w 10038"/>
              <a:gd name="connsiteY23" fmla="*/ 3081 h 10017"/>
              <a:gd name="connsiteX24" fmla="*/ 9552 w 10038"/>
              <a:gd name="connsiteY24" fmla="*/ 2409 h 10017"/>
              <a:gd name="connsiteX25" fmla="*/ 10038 w 10038"/>
              <a:gd name="connsiteY25" fmla="*/ 0 h 10017"/>
              <a:gd name="connsiteX0" fmla="*/ 246 w 10007"/>
              <a:gd name="connsiteY0" fmla="*/ 10000 h 10017"/>
              <a:gd name="connsiteX1" fmla="*/ 11 w 10007"/>
              <a:gd name="connsiteY1" fmla="*/ 10017 h 10017"/>
              <a:gd name="connsiteX2" fmla="*/ 0 w 10007"/>
              <a:gd name="connsiteY2" fmla="*/ 8379 h 10017"/>
              <a:gd name="connsiteX3" fmla="*/ 492 w 10007"/>
              <a:gd name="connsiteY3" fmla="*/ 8578 h 10017"/>
              <a:gd name="connsiteX4" fmla="*/ 989 w 10007"/>
              <a:gd name="connsiteY4" fmla="*/ 8819 h 10017"/>
              <a:gd name="connsiteX5" fmla="*/ 1315 w 10007"/>
              <a:gd name="connsiteY5" fmla="*/ 8002 h 10017"/>
              <a:gd name="connsiteX6" fmla="*/ 1638 w 10007"/>
              <a:gd name="connsiteY6" fmla="*/ 8819 h 10017"/>
              <a:gd name="connsiteX7" fmla="*/ 2300 w 10007"/>
              <a:gd name="connsiteY7" fmla="*/ 8002 h 10017"/>
              <a:gd name="connsiteX8" fmla="*/ 2625 w 10007"/>
              <a:gd name="connsiteY8" fmla="*/ 8141 h 10017"/>
              <a:gd name="connsiteX9" fmla="*/ 3123 w 10007"/>
              <a:gd name="connsiteY9" fmla="*/ 8432 h 10017"/>
              <a:gd name="connsiteX10" fmla="*/ 3609 w 10007"/>
              <a:gd name="connsiteY10" fmla="*/ 8527 h 10017"/>
              <a:gd name="connsiteX11" fmla="*/ 3934 w 10007"/>
              <a:gd name="connsiteY11" fmla="*/ 7228 h 10017"/>
              <a:gd name="connsiteX12" fmla="*/ 4269 w 10007"/>
              <a:gd name="connsiteY12" fmla="*/ 8096 h 10017"/>
              <a:gd name="connsiteX13" fmla="*/ 4757 w 10007"/>
              <a:gd name="connsiteY13" fmla="*/ 6505 h 10017"/>
              <a:gd name="connsiteX14" fmla="*/ 5256 w 10007"/>
              <a:gd name="connsiteY14" fmla="*/ 7760 h 10017"/>
              <a:gd name="connsiteX15" fmla="*/ 5581 w 10007"/>
              <a:gd name="connsiteY15" fmla="*/ 8242 h 10017"/>
              <a:gd name="connsiteX16" fmla="*/ 5904 w 10007"/>
              <a:gd name="connsiteY16" fmla="*/ 7519 h 10017"/>
              <a:gd name="connsiteX17" fmla="*/ 6241 w 10007"/>
              <a:gd name="connsiteY17" fmla="*/ 6936 h 10017"/>
              <a:gd name="connsiteX18" fmla="*/ 6565 w 10007"/>
              <a:gd name="connsiteY18" fmla="*/ 6213 h 10017"/>
              <a:gd name="connsiteX19" fmla="*/ 6890 w 10007"/>
              <a:gd name="connsiteY19" fmla="*/ 4819 h 10017"/>
              <a:gd name="connsiteX20" fmla="*/ 7713 w 10007"/>
              <a:gd name="connsiteY20" fmla="*/ 4628 h 10017"/>
              <a:gd name="connsiteX21" fmla="*/ 8199 w 10007"/>
              <a:gd name="connsiteY21" fmla="*/ 3664 h 10017"/>
              <a:gd name="connsiteX22" fmla="*/ 8698 w 10007"/>
              <a:gd name="connsiteY22" fmla="*/ 4191 h 10017"/>
              <a:gd name="connsiteX23" fmla="*/ 9023 w 10007"/>
              <a:gd name="connsiteY23" fmla="*/ 3081 h 10017"/>
              <a:gd name="connsiteX24" fmla="*/ 9521 w 10007"/>
              <a:gd name="connsiteY24" fmla="*/ 2409 h 10017"/>
              <a:gd name="connsiteX25" fmla="*/ 10007 w 10007"/>
              <a:gd name="connsiteY25" fmla="*/ 0 h 10017"/>
              <a:gd name="connsiteX0" fmla="*/ 246 w 10007"/>
              <a:gd name="connsiteY0" fmla="*/ 10000 h 10017"/>
              <a:gd name="connsiteX1" fmla="*/ 11 w 10007"/>
              <a:gd name="connsiteY1" fmla="*/ 10017 h 10017"/>
              <a:gd name="connsiteX2" fmla="*/ 0 w 10007"/>
              <a:gd name="connsiteY2" fmla="*/ 8379 h 10017"/>
              <a:gd name="connsiteX3" fmla="*/ 492 w 10007"/>
              <a:gd name="connsiteY3" fmla="*/ 8578 h 10017"/>
              <a:gd name="connsiteX4" fmla="*/ 989 w 10007"/>
              <a:gd name="connsiteY4" fmla="*/ 8819 h 10017"/>
              <a:gd name="connsiteX5" fmla="*/ 1315 w 10007"/>
              <a:gd name="connsiteY5" fmla="*/ 8002 h 10017"/>
              <a:gd name="connsiteX6" fmla="*/ 1638 w 10007"/>
              <a:gd name="connsiteY6" fmla="*/ 8819 h 10017"/>
              <a:gd name="connsiteX7" fmla="*/ 2300 w 10007"/>
              <a:gd name="connsiteY7" fmla="*/ 8002 h 10017"/>
              <a:gd name="connsiteX8" fmla="*/ 2625 w 10007"/>
              <a:gd name="connsiteY8" fmla="*/ 8141 h 10017"/>
              <a:gd name="connsiteX9" fmla="*/ 3123 w 10007"/>
              <a:gd name="connsiteY9" fmla="*/ 8432 h 10017"/>
              <a:gd name="connsiteX10" fmla="*/ 3609 w 10007"/>
              <a:gd name="connsiteY10" fmla="*/ 8527 h 10017"/>
              <a:gd name="connsiteX11" fmla="*/ 3934 w 10007"/>
              <a:gd name="connsiteY11" fmla="*/ 7228 h 10017"/>
              <a:gd name="connsiteX12" fmla="*/ 4269 w 10007"/>
              <a:gd name="connsiteY12" fmla="*/ 8096 h 10017"/>
              <a:gd name="connsiteX13" fmla="*/ 4757 w 10007"/>
              <a:gd name="connsiteY13" fmla="*/ 6505 h 10017"/>
              <a:gd name="connsiteX14" fmla="*/ 5256 w 10007"/>
              <a:gd name="connsiteY14" fmla="*/ 7760 h 10017"/>
              <a:gd name="connsiteX15" fmla="*/ 5581 w 10007"/>
              <a:gd name="connsiteY15" fmla="*/ 8242 h 10017"/>
              <a:gd name="connsiteX16" fmla="*/ 5904 w 10007"/>
              <a:gd name="connsiteY16" fmla="*/ 7519 h 10017"/>
              <a:gd name="connsiteX17" fmla="*/ 6241 w 10007"/>
              <a:gd name="connsiteY17" fmla="*/ 6936 h 10017"/>
              <a:gd name="connsiteX18" fmla="*/ 6565 w 10007"/>
              <a:gd name="connsiteY18" fmla="*/ 6213 h 10017"/>
              <a:gd name="connsiteX19" fmla="*/ 6890 w 10007"/>
              <a:gd name="connsiteY19" fmla="*/ 4819 h 10017"/>
              <a:gd name="connsiteX20" fmla="*/ 7713 w 10007"/>
              <a:gd name="connsiteY20" fmla="*/ 4628 h 10017"/>
              <a:gd name="connsiteX21" fmla="*/ 8199 w 10007"/>
              <a:gd name="connsiteY21" fmla="*/ 3664 h 10017"/>
              <a:gd name="connsiteX22" fmla="*/ 8698 w 10007"/>
              <a:gd name="connsiteY22" fmla="*/ 4191 h 10017"/>
              <a:gd name="connsiteX23" fmla="*/ 9023 w 10007"/>
              <a:gd name="connsiteY23" fmla="*/ 3081 h 10017"/>
              <a:gd name="connsiteX24" fmla="*/ 9521 w 10007"/>
              <a:gd name="connsiteY24" fmla="*/ 2409 h 10017"/>
              <a:gd name="connsiteX25" fmla="*/ 10007 w 10007"/>
              <a:gd name="connsiteY25" fmla="*/ 0 h 10017"/>
              <a:gd name="connsiteX0" fmla="*/ 1320 w 10007"/>
              <a:gd name="connsiteY0" fmla="*/ 10026 h 10026"/>
              <a:gd name="connsiteX1" fmla="*/ 11 w 10007"/>
              <a:gd name="connsiteY1" fmla="*/ 10017 h 10026"/>
              <a:gd name="connsiteX2" fmla="*/ 0 w 10007"/>
              <a:gd name="connsiteY2" fmla="*/ 8379 h 10026"/>
              <a:gd name="connsiteX3" fmla="*/ 492 w 10007"/>
              <a:gd name="connsiteY3" fmla="*/ 8578 h 10026"/>
              <a:gd name="connsiteX4" fmla="*/ 989 w 10007"/>
              <a:gd name="connsiteY4" fmla="*/ 8819 h 10026"/>
              <a:gd name="connsiteX5" fmla="*/ 1315 w 10007"/>
              <a:gd name="connsiteY5" fmla="*/ 8002 h 10026"/>
              <a:gd name="connsiteX6" fmla="*/ 1638 w 10007"/>
              <a:gd name="connsiteY6" fmla="*/ 8819 h 10026"/>
              <a:gd name="connsiteX7" fmla="*/ 2300 w 10007"/>
              <a:gd name="connsiteY7" fmla="*/ 8002 h 10026"/>
              <a:gd name="connsiteX8" fmla="*/ 2625 w 10007"/>
              <a:gd name="connsiteY8" fmla="*/ 8141 h 10026"/>
              <a:gd name="connsiteX9" fmla="*/ 3123 w 10007"/>
              <a:gd name="connsiteY9" fmla="*/ 8432 h 10026"/>
              <a:gd name="connsiteX10" fmla="*/ 3609 w 10007"/>
              <a:gd name="connsiteY10" fmla="*/ 8527 h 10026"/>
              <a:gd name="connsiteX11" fmla="*/ 3934 w 10007"/>
              <a:gd name="connsiteY11" fmla="*/ 7228 h 10026"/>
              <a:gd name="connsiteX12" fmla="*/ 4269 w 10007"/>
              <a:gd name="connsiteY12" fmla="*/ 8096 h 10026"/>
              <a:gd name="connsiteX13" fmla="*/ 4757 w 10007"/>
              <a:gd name="connsiteY13" fmla="*/ 6505 h 10026"/>
              <a:gd name="connsiteX14" fmla="*/ 5256 w 10007"/>
              <a:gd name="connsiteY14" fmla="*/ 7760 h 10026"/>
              <a:gd name="connsiteX15" fmla="*/ 5581 w 10007"/>
              <a:gd name="connsiteY15" fmla="*/ 8242 h 10026"/>
              <a:gd name="connsiteX16" fmla="*/ 5904 w 10007"/>
              <a:gd name="connsiteY16" fmla="*/ 7519 h 10026"/>
              <a:gd name="connsiteX17" fmla="*/ 6241 w 10007"/>
              <a:gd name="connsiteY17" fmla="*/ 6936 h 10026"/>
              <a:gd name="connsiteX18" fmla="*/ 6565 w 10007"/>
              <a:gd name="connsiteY18" fmla="*/ 6213 h 10026"/>
              <a:gd name="connsiteX19" fmla="*/ 6890 w 10007"/>
              <a:gd name="connsiteY19" fmla="*/ 4819 h 10026"/>
              <a:gd name="connsiteX20" fmla="*/ 7713 w 10007"/>
              <a:gd name="connsiteY20" fmla="*/ 4628 h 10026"/>
              <a:gd name="connsiteX21" fmla="*/ 8199 w 10007"/>
              <a:gd name="connsiteY21" fmla="*/ 3664 h 10026"/>
              <a:gd name="connsiteX22" fmla="*/ 8698 w 10007"/>
              <a:gd name="connsiteY22" fmla="*/ 4191 h 10026"/>
              <a:gd name="connsiteX23" fmla="*/ 9023 w 10007"/>
              <a:gd name="connsiteY23" fmla="*/ 3081 h 10026"/>
              <a:gd name="connsiteX24" fmla="*/ 9521 w 10007"/>
              <a:gd name="connsiteY24" fmla="*/ 2409 h 10026"/>
              <a:gd name="connsiteX25" fmla="*/ 10007 w 10007"/>
              <a:gd name="connsiteY25" fmla="*/ 0 h 10026"/>
              <a:gd name="connsiteX0" fmla="*/ 1320 w 10007"/>
              <a:gd name="connsiteY0" fmla="*/ 10026 h 10030"/>
              <a:gd name="connsiteX1" fmla="*/ 8 w 10007"/>
              <a:gd name="connsiteY1" fmla="*/ 10030 h 10030"/>
              <a:gd name="connsiteX2" fmla="*/ 0 w 10007"/>
              <a:gd name="connsiteY2" fmla="*/ 8379 h 10030"/>
              <a:gd name="connsiteX3" fmla="*/ 492 w 10007"/>
              <a:gd name="connsiteY3" fmla="*/ 8578 h 10030"/>
              <a:gd name="connsiteX4" fmla="*/ 989 w 10007"/>
              <a:gd name="connsiteY4" fmla="*/ 8819 h 10030"/>
              <a:gd name="connsiteX5" fmla="*/ 1315 w 10007"/>
              <a:gd name="connsiteY5" fmla="*/ 8002 h 10030"/>
              <a:gd name="connsiteX6" fmla="*/ 1638 w 10007"/>
              <a:gd name="connsiteY6" fmla="*/ 8819 h 10030"/>
              <a:gd name="connsiteX7" fmla="*/ 2300 w 10007"/>
              <a:gd name="connsiteY7" fmla="*/ 8002 h 10030"/>
              <a:gd name="connsiteX8" fmla="*/ 2625 w 10007"/>
              <a:gd name="connsiteY8" fmla="*/ 8141 h 10030"/>
              <a:gd name="connsiteX9" fmla="*/ 3123 w 10007"/>
              <a:gd name="connsiteY9" fmla="*/ 8432 h 10030"/>
              <a:gd name="connsiteX10" fmla="*/ 3609 w 10007"/>
              <a:gd name="connsiteY10" fmla="*/ 8527 h 10030"/>
              <a:gd name="connsiteX11" fmla="*/ 3934 w 10007"/>
              <a:gd name="connsiteY11" fmla="*/ 7228 h 10030"/>
              <a:gd name="connsiteX12" fmla="*/ 4269 w 10007"/>
              <a:gd name="connsiteY12" fmla="*/ 8096 h 10030"/>
              <a:gd name="connsiteX13" fmla="*/ 4757 w 10007"/>
              <a:gd name="connsiteY13" fmla="*/ 6505 h 10030"/>
              <a:gd name="connsiteX14" fmla="*/ 5256 w 10007"/>
              <a:gd name="connsiteY14" fmla="*/ 7760 h 10030"/>
              <a:gd name="connsiteX15" fmla="*/ 5581 w 10007"/>
              <a:gd name="connsiteY15" fmla="*/ 8242 h 10030"/>
              <a:gd name="connsiteX16" fmla="*/ 5904 w 10007"/>
              <a:gd name="connsiteY16" fmla="*/ 7519 h 10030"/>
              <a:gd name="connsiteX17" fmla="*/ 6241 w 10007"/>
              <a:gd name="connsiteY17" fmla="*/ 6936 h 10030"/>
              <a:gd name="connsiteX18" fmla="*/ 6565 w 10007"/>
              <a:gd name="connsiteY18" fmla="*/ 6213 h 10030"/>
              <a:gd name="connsiteX19" fmla="*/ 6890 w 10007"/>
              <a:gd name="connsiteY19" fmla="*/ 4819 h 10030"/>
              <a:gd name="connsiteX20" fmla="*/ 7713 w 10007"/>
              <a:gd name="connsiteY20" fmla="*/ 4628 h 10030"/>
              <a:gd name="connsiteX21" fmla="*/ 8199 w 10007"/>
              <a:gd name="connsiteY21" fmla="*/ 3664 h 10030"/>
              <a:gd name="connsiteX22" fmla="*/ 8698 w 10007"/>
              <a:gd name="connsiteY22" fmla="*/ 4191 h 10030"/>
              <a:gd name="connsiteX23" fmla="*/ 9023 w 10007"/>
              <a:gd name="connsiteY23" fmla="*/ 3081 h 10030"/>
              <a:gd name="connsiteX24" fmla="*/ 9521 w 10007"/>
              <a:gd name="connsiteY24" fmla="*/ 2409 h 10030"/>
              <a:gd name="connsiteX25" fmla="*/ 10007 w 10007"/>
              <a:gd name="connsiteY25" fmla="*/ 0 h 10030"/>
              <a:gd name="connsiteX0" fmla="*/ 1317 w 10004"/>
              <a:gd name="connsiteY0" fmla="*/ 10026 h 10030"/>
              <a:gd name="connsiteX1" fmla="*/ 5 w 10004"/>
              <a:gd name="connsiteY1" fmla="*/ 10030 h 10030"/>
              <a:gd name="connsiteX2" fmla="*/ 0 w 10004"/>
              <a:gd name="connsiteY2" fmla="*/ 8379 h 10030"/>
              <a:gd name="connsiteX3" fmla="*/ 489 w 10004"/>
              <a:gd name="connsiteY3" fmla="*/ 8578 h 10030"/>
              <a:gd name="connsiteX4" fmla="*/ 986 w 10004"/>
              <a:gd name="connsiteY4" fmla="*/ 8819 h 10030"/>
              <a:gd name="connsiteX5" fmla="*/ 1312 w 10004"/>
              <a:gd name="connsiteY5" fmla="*/ 8002 h 10030"/>
              <a:gd name="connsiteX6" fmla="*/ 1635 w 10004"/>
              <a:gd name="connsiteY6" fmla="*/ 8819 h 10030"/>
              <a:gd name="connsiteX7" fmla="*/ 2297 w 10004"/>
              <a:gd name="connsiteY7" fmla="*/ 8002 h 10030"/>
              <a:gd name="connsiteX8" fmla="*/ 2622 w 10004"/>
              <a:gd name="connsiteY8" fmla="*/ 8141 h 10030"/>
              <a:gd name="connsiteX9" fmla="*/ 3120 w 10004"/>
              <a:gd name="connsiteY9" fmla="*/ 8432 h 10030"/>
              <a:gd name="connsiteX10" fmla="*/ 3606 w 10004"/>
              <a:gd name="connsiteY10" fmla="*/ 8527 h 10030"/>
              <a:gd name="connsiteX11" fmla="*/ 3931 w 10004"/>
              <a:gd name="connsiteY11" fmla="*/ 7228 h 10030"/>
              <a:gd name="connsiteX12" fmla="*/ 4266 w 10004"/>
              <a:gd name="connsiteY12" fmla="*/ 8096 h 10030"/>
              <a:gd name="connsiteX13" fmla="*/ 4754 w 10004"/>
              <a:gd name="connsiteY13" fmla="*/ 6505 h 10030"/>
              <a:gd name="connsiteX14" fmla="*/ 5253 w 10004"/>
              <a:gd name="connsiteY14" fmla="*/ 7760 h 10030"/>
              <a:gd name="connsiteX15" fmla="*/ 5578 w 10004"/>
              <a:gd name="connsiteY15" fmla="*/ 8242 h 10030"/>
              <a:gd name="connsiteX16" fmla="*/ 5901 w 10004"/>
              <a:gd name="connsiteY16" fmla="*/ 7519 h 10030"/>
              <a:gd name="connsiteX17" fmla="*/ 6238 w 10004"/>
              <a:gd name="connsiteY17" fmla="*/ 6936 h 10030"/>
              <a:gd name="connsiteX18" fmla="*/ 6562 w 10004"/>
              <a:gd name="connsiteY18" fmla="*/ 6213 h 10030"/>
              <a:gd name="connsiteX19" fmla="*/ 6887 w 10004"/>
              <a:gd name="connsiteY19" fmla="*/ 4819 h 10030"/>
              <a:gd name="connsiteX20" fmla="*/ 7710 w 10004"/>
              <a:gd name="connsiteY20" fmla="*/ 4628 h 10030"/>
              <a:gd name="connsiteX21" fmla="*/ 8196 w 10004"/>
              <a:gd name="connsiteY21" fmla="*/ 3664 h 10030"/>
              <a:gd name="connsiteX22" fmla="*/ 8695 w 10004"/>
              <a:gd name="connsiteY22" fmla="*/ 4191 h 10030"/>
              <a:gd name="connsiteX23" fmla="*/ 9020 w 10004"/>
              <a:gd name="connsiteY23" fmla="*/ 3081 h 10030"/>
              <a:gd name="connsiteX24" fmla="*/ 9518 w 10004"/>
              <a:gd name="connsiteY24" fmla="*/ 2409 h 10030"/>
              <a:gd name="connsiteX25" fmla="*/ 10004 w 10004"/>
              <a:gd name="connsiteY25" fmla="*/ 0 h 10030"/>
              <a:gd name="connsiteX0" fmla="*/ 8333 w 10004"/>
              <a:gd name="connsiteY0" fmla="*/ 10026 h 10030"/>
              <a:gd name="connsiteX1" fmla="*/ 5 w 10004"/>
              <a:gd name="connsiteY1" fmla="*/ 10030 h 10030"/>
              <a:gd name="connsiteX2" fmla="*/ 0 w 10004"/>
              <a:gd name="connsiteY2" fmla="*/ 8379 h 10030"/>
              <a:gd name="connsiteX3" fmla="*/ 489 w 10004"/>
              <a:gd name="connsiteY3" fmla="*/ 8578 h 10030"/>
              <a:gd name="connsiteX4" fmla="*/ 986 w 10004"/>
              <a:gd name="connsiteY4" fmla="*/ 8819 h 10030"/>
              <a:gd name="connsiteX5" fmla="*/ 1312 w 10004"/>
              <a:gd name="connsiteY5" fmla="*/ 8002 h 10030"/>
              <a:gd name="connsiteX6" fmla="*/ 1635 w 10004"/>
              <a:gd name="connsiteY6" fmla="*/ 8819 h 10030"/>
              <a:gd name="connsiteX7" fmla="*/ 2297 w 10004"/>
              <a:gd name="connsiteY7" fmla="*/ 8002 h 10030"/>
              <a:gd name="connsiteX8" fmla="*/ 2622 w 10004"/>
              <a:gd name="connsiteY8" fmla="*/ 8141 h 10030"/>
              <a:gd name="connsiteX9" fmla="*/ 3120 w 10004"/>
              <a:gd name="connsiteY9" fmla="*/ 8432 h 10030"/>
              <a:gd name="connsiteX10" fmla="*/ 3606 w 10004"/>
              <a:gd name="connsiteY10" fmla="*/ 8527 h 10030"/>
              <a:gd name="connsiteX11" fmla="*/ 3931 w 10004"/>
              <a:gd name="connsiteY11" fmla="*/ 7228 h 10030"/>
              <a:gd name="connsiteX12" fmla="*/ 4266 w 10004"/>
              <a:gd name="connsiteY12" fmla="*/ 8096 h 10030"/>
              <a:gd name="connsiteX13" fmla="*/ 4754 w 10004"/>
              <a:gd name="connsiteY13" fmla="*/ 6505 h 10030"/>
              <a:gd name="connsiteX14" fmla="*/ 5253 w 10004"/>
              <a:gd name="connsiteY14" fmla="*/ 7760 h 10030"/>
              <a:gd name="connsiteX15" fmla="*/ 5578 w 10004"/>
              <a:gd name="connsiteY15" fmla="*/ 8242 h 10030"/>
              <a:gd name="connsiteX16" fmla="*/ 5901 w 10004"/>
              <a:gd name="connsiteY16" fmla="*/ 7519 h 10030"/>
              <a:gd name="connsiteX17" fmla="*/ 6238 w 10004"/>
              <a:gd name="connsiteY17" fmla="*/ 6936 h 10030"/>
              <a:gd name="connsiteX18" fmla="*/ 6562 w 10004"/>
              <a:gd name="connsiteY18" fmla="*/ 6213 h 10030"/>
              <a:gd name="connsiteX19" fmla="*/ 6887 w 10004"/>
              <a:gd name="connsiteY19" fmla="*/ 4819 h 10030"/>
              <a:gd name="connsiteX20" fmla="*/ 7710 w 10004"/>
              <a:gd name="connsiteY20" fmla="*/ 4628 h 10030"/>
              <a:gd name="connsiteX21" fmla="*/ 8196 w 10004"/>
              <a:gd name="connsiteY21" fmla="*/ 3664 h 10030"/>
              <a:gd name="connsiteX22" fmla="*/ 8695 w 10004"/>
              <a:gd name="connsiteY22" fmla="*/ 4191 h 10030"/>
              <a:gd name="connsiteX23" fmla="*/ 9020 w 10004"/>
              <a:gd name="connsiteY23" fmla="*/ 3081 h 10030"/>
              <a:gd name="connsiteX24" fmla="*/ 9518 w 10004"/>
              <a:gd name="connsiteY24" fmla="*/ 2409 h 10030"/>
              <a:gd name="connsiteX25" fmla="*/ 10004 w 10004"/>
              <a:gd name="connsiteY25" fmla="*/ 0 h 10030"/>
              <a:gd name="connsiteX0" fmla="*/ 10188 w 10188"/>
              <a:gd name="connsiteY0" fmla="*/ 10039 h 10039"/>
              <a:gd name="connsiteX1" fmla="*/ 5 w 10188"/>
              <a:gd name="connsiteY1" fmla="*/ 10030 h 10039"/>
              <a:gd name="connsiteX2" fmla="*/ 0 w 10188"/>
              <a:gd name="connsiteY2" fmla="*/ 8379 h 10039"/>
              <a:gd name="connsiteX3" fmla="*/ 489 w 10188"/>
              <a:gd name="connsiteY3" fmla="*/ 8578 h 10039"/>
              <a:gd name="connsiteX4" fmla="*/ 986 w 10188"/>
              <a:gd name="connsiteY4" fmla="*/ 8819 h 10039"/>
              <a:gd name="connsiteX5" fmla="*/ 1312 w 10188"/>
              <a:gd name="connsiteY5" fmla="*/ 8002 h 10039"/>
              <a:gd name="connsiteX6" fmla="*/ 1635 w 10188"/>
              <a:gd name="connsiteY6" fmla="*/ 8819 h 10039"/>
              <a:gd name="connsiteX7" fmla="*/ 2297 w 10188"/>
              <a:gd name="connsiteY7" fmla="*/ 8002 h 10039"/>
              <a:gd name="connsiteX8" fmla="*/ 2622 w 10188"/>
              <a:gd name="connsiteY8" fmla="*/ 8141 h 10039"/>
              <a:gd name="connsiteX9" fmla="*/ 3120 w 10188"/>
              <a:gd name="connsiteY9" fmla="*/ 8432 h 10039"/>
              <a:gd name="connsiteX10" fmla="*/ 3606 w 10188"/>
              <a:gd name="connsiteY10" fmla="*/ 8527 h 10039"/>
              <a:gd name="connsiteX11" fmla="*/ 3931 w 10188"/>
              <a:gd name="connsiteY11" fmla="*/ 7228 h 10039"/>
              <a:gd name="connsiteX12" fmla="*/ 4266 w 10188"/>
              <a:gd name="connsiteY12" fmla="*/ 8096 h 10039"/>
              <a:gd name="connsiteX13" fmla="*/ 4754 w 10188"/>
              <a:gd name="connsiteY13" fmla="*/ 6505 h 10039"/>
              <a:gd name="connsiteX14" fmla="*/ 5253 w 10188"/>
              <a:gd name="connsiteY14" fmla="*/ 7760 h 10039"/>
              <a:gd name="connsiteX15" fmla="*/ 5578 w 10188"/>
              <a:gd name="connsiteY15" fmla="*/ 8242 h 10039"/>
              <a:gd name="connsiteX16" fmla="*/ 5901 w 10188"/>
              <a:gd name="connsiteY16" fmla="*/ 7519 h 10039"/>
              <a:gd name="connsiteX17" fmla="*/ 6238 w 10188"/>
              <a:gd name="connsiteY17" fmla="*/ 6936 h 10039"/>
              <a:gd name="connsiteX18" fmla="*/ 6562 w 10188"/>
              <a:gd name="connsiteY18" fmla="*/ 6213 h 10039"/>
              <a:gd name="connsiteX19" fmla="*/ 6887 w 10188"/>
              <a:gd name="connsiteY19" fmla="*/ 4819 h 10039"/>
              <a:gd name="connsiteX20" fmla="*/ 7710 w 10188"/>
              <a:gd name="connsiteY20" fmla="*/ 4628 h 10039"/>
              <a:gd name="connsiteX21" fmla="*/ 8196 w 10188"/>
              <a:gd name="connsiteY21" fmla="*/ 3664 h 10039"/>
              <a:gd name="connsiteX22" fmla="*/ 8695 w 10188"/>
              <a:gd name="connsiteY22" fmla="*/ 4191 h 10039"/>
              <a:gd name="connsiteX23" fmla="*/ 9020 w 10188"/>
              <a:gd name="connsiteY23" fmla="*/ 3081 h 10039"/>
              <a:gd name="connsiteX24" fmla="*/ 9518 w 10188"/>
              <a:gd name="connsiteY24" fmla="*/ 2409 h 10039"/>
              <a:gd name="connsiteX25" fmla="*/ 10004 w 10188"/>
              <a:gd name="connsiteY25" fmla="*/ 0 h 10039"/>
              <a:gd name="connsiteX0" fmla="*/ 10188 w 10804"/>
              <a:gd name="connsiteY0" fmla="*/ 10039 h 10154"/>
              <a:gd name="connsiteX1" fmla="*/ 10007 w 10804"/>
              <a:gd name="connsiteY1" fmla="*/ 10036 h 10154"/>
              <a:gd name="connsiteX2" fmla="*/ 5 w 10804"/>
              <a:gd name="connsiteY2" fmla="*/ 10030 h 10154"/>
              <a:gd name="connsiteX3" fmla="*/ 0 w 10804"/>
              <a:gd name="connsiteY3" fmla="*/ 8379 h 10154"/>
              <a:gd name="connsiteX4" fmla="*/ 489 w 10804"/>
              <a:gd name="connsiteY4" fmla="*/ 8578 h 10154"/>
              <a:gd name="connsiteX5" fmla="*/ 986 w 10804"/>
              <a:gd name="connsiteY5" fmla="*/ 8819 h 10154"/>
              <a:gd name="connsiteX6" fmla="*/ 1312 w 10804"/>
              <a:gd name="connsiteY6" fmla="*/ 8002 h 10154"/>
              <a:gd name="connsiteX7" fmla="*/ 1635 w 10804"/>
              <a:gd name="connsiteY7" fmla="*/ 8819 h 10154"/>
              <a:gd name="connsiteX8" fmla="*/ 2297 w 10804"/>
              <a:gd name="connsiteY8" fmla="*/ 8002 h 10154"/>
              <a:gd name="connsiteX9" fmla="*/ 2622 w 10804"/>
              <a:gd name="connsiteY9" fmla="*/ 8141 h 10154"/>
              <a:gd name="connsiteX10" fmla="*/ 3120 w 10804"/>
              <a:gd name="connsiteY10" fmla="*/ 8432 h 10154"/>
              <a:gd name="connsiteX11" fmla="*/ 3606 w 10804"/>
              <a:gd name="connsiteY11" fmla="*/ 8527 h 10154"/>
              <a:gd name="connsiteX12" fmla="*/ 3931 w 10804"/>
              <a:gd name="connsiteY12" fmla="*/ 7228 h 10154"/>
              <a:gd name="connsiteX13" fmla="*/ 4266 w 10804"/>
              <a:gd name="connsiteY13" fmla="*/ 8096 h 10154"/>
              <a:gd name="connsiteX14" fmla="*/ 4754 w 10804"/>
              <a:gd name="connsiteY14" fmla="*/ 6505 h 10154"/>
              <a:gd name="connsiteX15" fmla="*/ 5253 w 10804"/>
              <a:gd name="connsiteY15" fmla="*/ 7760 h 10154"/>
              <a:gd name="connsiteX16" fmla="*/ 5578 w 10804"/>
              <a:gd name="connsiteY16" fmla="*/ 8242 h 10154"/>
              <a:gd name="connsiteX17" fmla="*/ 5901 w 10804"/>
              <a:gd name="connsiteY17" fmla="*/ 7519 h 10154"/>
              <a:gd name="connsiteX18" fmla="*/ 6238 w 10804"/>
              <a:gd name="connsiteY18" fmla="*/ 6936 h 10154"/>
              <a:gd name="connsiteX19" fmla="*/ 6562 w 10804"/>
              <a:gd name="connsiteY19" fmla="*/ 6213 h 10154"/>
              <a:gd name="connsiteX20" fmla="*/ 6887 w 10804"/>
              <a:gd name="connsiteY20" fmla="*/ 4819 h 10154"/>
              <a:gd name="connsiteX21" fmla="*/ 7710 w 10804"/>
              <a:gd name="connsiteY21" fmla="*/ 4628 h 10154"/>
              <a:gd name="connsiteX22" fmla="*/ 8196 w 10804"/>
              <a:gd name="connsiteY22" fmla="*/ 3664 h 10154"/>
              <a:gd name="connsiteX23" fmla="*/ 8695 w 10804"/>
              <a:gd name="connsiteY23" fmla="*/ 4191 h 10154"/>
              <a:gd name="connsiteX24" fmla="*/ 9020 w 10804"/>
              <a:gd name="connsiteY24" fmla="*/ 3081 h 10154"/>
              <a:gd name="connsiteX25" fmla="*/ 9518 w 10804"/>
              <a:gd name="connsiteY25" fmla="*/ 2409 h 10154"/>
              <a:gd name="connsiteX26" fmla="*/ 10004 w 10804"/>
              <a:gd name="connsiteY26" fmla="*/ 0 h 10154"/>
              <a:gd name="connsiteX0" fmla="*/ 10188 w 10804"/>
              <a:gd name="connsiteY0" fmla="*/ 10039 h 10157"/>
              <a:gd name="connsiteX1" fmla="*/ 10007 w 10804"/>
              <a:gd name="connsiteY1" fmla="*/ 10036 h 10157"/>
              <a:gd name="connsiteX2" fmla="*/ 5 w 10804"/>
              <a:gd name="connsiteY2" fmla="*/ 10030 h 10157"/>
              <a:gd name="connsiteX3" fmla="*/ 0 w 10804"/>
              <a:gd name="connsiteY3" fmla="*/ 8379 h 10157"/>
              <a:gd name="connsiteX4" fmla="*/ 489 w 10804"/>
              <a:gd name="connsiteY4" fmla="*/ 8578 h 10157"/>
              <a:gd name="connsiteX5" fmla="*/ 986 w 10804"/>
              <a:gd name="connsiteY5" fmla="*/ 8819 h 10157"/>
              <a:gd name="connsiteX6" fmla="*/ 1312 w 10804"/>
              <a:gd name="connsiteY6" fmla="*/ 8002 h 10157"/>
              <a:gd name="connsiteX7" fmla="*/ 1635 w 10804"/>
              <a:gd name="connsiteY7" fmla="*/ 8819 h 10157"/>
              <a:gd name="connsiteX8" fmla="*/ 2297 w 10804"/>
              <a:gd name="connsiteY8" fmla="*/ 8002 h 10157"/>
              <a:gd name="connsiteX9" fmla="*/ 2622 w 10804"/>
              <a:gd name="connsiteY9" fmla="*/ 8141 h 10157"/>
              <a:gd name="connsiteX10" fmla="*/ 3120 w 10804"/>
              <a:gd name="connsiteY10" fmla="*/ 8432 h 10157"/>
              <a:gd name="connsiteX11" fmla="*/ 3606 w 10804"/>
              <a:gd name="connsiteY11" fmla="*/ 8527 h 10157"/>
              <a:gd name="connsiteX12" fmla="*/ 3931 w 10804"/>
              <a:gd name="connsiteY12" fmla="*/ 7228 h 10157"/>
              <a:gd name="connsiteX13" fmla="*/ 4266 w 10804"/>
              <a:gd name="connsiteY13" fmla="*/ 8096 h 10157"/>
              <a:gd name="connsiteX14" fmla="*/ 4754 w 10804"/>
              <a:gd name="connsiteY14" fmla="*/ 6505 h 10157"/>
              <a:gd name="connsiteX15" fmla="*/ 5253 w 10804"/>
              <a:gd name="connsiteY15" fmla="*/ 7760 h 10157"/>
              <a:gd name="connsiteX16" fmla="*/ 5578 w 10804"/>
              <a:gd name="connsiteY16" fmla="*/ 8242 h 10157"/>
              <a:gd name="connsiteX17" fmla="*/ 5901 w 10804"/>
              <a:gd name="connsiteY17" fmla="*/ 7519 h 10157"/>
              <a:gd name="connsiteX18" fmla="*/ 6238 w 10804"/>
              <a:gd name="connsiteY18" fmla="*/ 6936 h 10157"/>
              <a:gd name="connsiteX19" fmla="*/ 6562 w 10804"/>
              <a:gd name="connsiteY19" fmla="*/ 6213 h 10157"/>
              <a:gd name="connsiteX20" fmla="*/ 6887 w 10804"/>
              <a:gd name="connsiteY20" fmla="*/ 4819 h 10157"/>
              <a:gd name="connsiteX21" fmla="*/ 7710 w 10804"/>
              <a:gd name="connsiteY21" fmla="*/ 4628 h 10157"/>
              <a:gd name="connsiteX22" fmla="*/ 8196 w 10804"/>
              <a:gd name="connsiteY22" fmla="*/ 3664 h 10157"/>
              <a:gd name="connsiteX23" fmla="*/ 8695 w 10804"/>
              <a:gd name="connsiteY23" fmla="*/ 4191 h 10157"/>
              <a:gd name="connsiteX24" fmla="*/ 9020 w 10804"/>
              <a:gd name="connsiteY24" fmla="*/ 3081 h 10157"/>
              <a:gd name="connsiteX25" fmla="*/ 9518 w 10804"/>
              <a:gd name="connsiteY25" fmla="*/ 2409 h 10157"/>
              <a:gd name="connsiteX26" fmla="*/ 10004 w 10804"/>
              <a:gd name="connsiteY26" fmla="*/ 0 h 10157"/>
              <a:gd name="connsiteX0" fmla="*/ 10188 w 10188"/>
              <a:gd name="connsiteY0" fmla="*/ 10039 h 10157"/>
              <a:gd name="connsiteX1" fmla="*/ 10007 w 10188"/>
              <a:gd name="connsiteY1" fmla="*/ 10036 h 10157"/>
              <a:gd name="connsiteX2" fmla="*/ 5 w 10188"/>
              <a:gd name="connsiteY2" fmla="*/ 10030 h 10157"/>
              <a:gd name="connsiteX3" fmla="*/ 0 w 10188"/>
              <a:gd name="connsiteY3" fmla="*/ 8379 h 10157"/>
              <a:gd name="connsiteX4" fmla="*/ 489 w 10188"/>
              <a:gd name="connsiteY4" fmla="*/ 8578 h 10157"/>
              <a:gd name="connsiteX5" fmla="*/ 986 w 10188"/>
              <a:gd name="connsiteY5" fmla="*/ 8819 h 10157"/>
              <a:gd name="connsiteX6" fmla="*/ 1312 w 10188"/>
              <a:gd name="connsiteY6" fmla="*/ 8002 h 10157"/>
              <a:gd name="connsiteX7" fmla="*/ 1635 w 10188"/>
              <a:gd name="connsiteY7" fmla="*/ 8819 h 10157"/>
              <a:gd name="connsiteX8" fmla="*/ 2297 w 10188"/>
              <a:gd name="connsiteY8" fmla="*/ 8002 h 10157"/>
              <a:gd name="connsiteX9" fmla="*/ 2622 w 10188"/>
              <a:gd name="connsiteY9" fmla="*/ 8141 h 10157"/>
              <a:gd name="connsiteX10" fmla="*/ 3120 w 10188"/>
              <a:gd name="connsiteY10" fmla="*/ 8432 h 10157"/>
              <a:gd name="connsiteX11" fmla="*/ 3606 w 10188"/>
              <a:gd name="connsiteY11" fmla="*/ 8527 h 10157"/>
              <a:gd name="connsiteX12" fmla="*/ 3931 w 10188"/>
              <a:gd name="connsiteY12" fmla="*/ 7228 h 10157"/>
              <a:gd name="connsiteX13" fmla="*/ 4266 w 10188"/>
              <a:gd name="connsiteY13" fmla="*/ 8096 h 10157"/>
              <a:gd name="connsiteX14" fmla="*/ 4754 w 10188"/>
              <a:gd name="connsiteY14" fmla="*/ 6505 h 10157"/>
              <a:gd name="connsiteX15" fmla="*/ 5253 w 10188"/>
              <a:gd name="connsiteY15" fmla="*/ 7760 h 10157"/>
              <a:gd name="connsiteX16" fmla="*/ 5578 w 10188"/>
              <a:gd name="connsiteY16" fmla="*/ 8242 h 10157"/>
              <a:gd name="connsiteX17" fmla="*/ 5901 w 10188"/>
              <a:gd name="connsiteY17" fmla="*/ 7519 h 10157"/>
              <a:gd name="connsiteX18" fmla="*/ 6238 w 10188"/>
              <a:gd name="connsiteY18" fmla="*/ 6936 h 10157"/>
              <a:gd name="connsiteX19" fmla="*/ 6562 w 10188"/>
              <a:gd name="connsiteY19" fmla="*/ 6213 h 10157"/>
              <a:gd name="connsiteX20" fmla="*/ 6887 w 10188"/>
              <a:gd name="connsiteY20" fmla="*/ 4819 h 10157"/>
              <a:gd name="connsiteX21" fmla="*/ 7710 w 10188"/>
              <a:gd name="connsiteY21" fmla="*/ 4628 h 10157"/>
              <a:gd name="connsiteX22" fmla="*/ 8196 w 10188"/>
              <a:gd name="connsiteY22" fmla="*/ 3664 h 10157"/>
              <a:gd name="connsiteX23" fmla="*/ 8695 w 10188"/>
              <a:gd name="connsiteY23" fmla="*/ 4191 h 10157"/>
              <a:gd name="connsiteX24" fmla="*/ 9020 w 10188"/>
              <a:gd name="connsiteY24" fmla="*/ 3081 h 10157"/>
              <a:gd name="connsiteX25" fmla="*/ 9518 w 10188"/>
              <a:gd name="connsiteY25" fmla="*/ 2409 h 10157"/>
              <a:gd name="connsiteX26" fmla="*/ 10004 w 10188"/>
              <a:gd name="connsiteY26" fmla="*/ 0 h 10157"/>
              <a:gd name="connsiteX0" fmla="*/ 10013 w 10013"/>
              <a:gd name="connsiteY0" fmla="*/ 8 h 10157"/>
              <a:gd name="connsiteX1" fmla="*/ 10007 w 10013"/>
              <a:gd name="connsiteY1" fmla="*/ 10036 h 10157"/>
              <a:gd name="connsiteX2" fmla="*/ 5 w 10013"/>
              <a:gd name="connsiteY2" fmla="*/ 10030 h 10157"/>
              <a:gd name="connsiteX3" fmla="*/ 0 w 10013"/>
              <a:gd name="connsiteY3" fmla="*/ 8379 h 10157"/>
              <a:gd name="connsiteX4" fmla="*/ 489 w 10013"/>
              <a:gd name="connsiteY4" fmla="*/ 8578 h 10157"/>
              <a:gd name="connsiteX5" fmla="*/ 986 w 10013"/>
              <a:gd name="connsiteY5" fmla="*/ 8819 h 10157"/>
              <a:gd name="connsiteX6" fmla="*/ 1312 w 10013"/>
              <a:gd name="connsiteY6" fmla="*/ 8002 h 10157"/>
              <a:gd name="connsiteX7" fmla="*/ 1635 w 10013"/>
              <a:gd name="connsiteY7" fmla="*/ 8819 h 10157"/>
              <a:gd name="connsiteX8" fmla="*/ 2297 w 10013"/>
              <a:gd name="connsiteY8" fmla="*/ 8002 h 10157"/>
              <a:gd name="connsiteX9" fmla="*/ 2622 w 10013"/>
              <a:gd name="connsiteY9" fmla="*/ 8141 h 10157"/>
              <a:gd name="connsiteX10" fmla="*/ 3120 w 10013"/>
              <a:gd name="connsiteY10" fmla="*/ 8432 h 10157"/>
              <a:gd name="connsiteX11" fmla="*/ 3606 w 10013"/>
              <a:gd name="connsiteY11" fmla="*/ 8527 h 10157"/>
              <a:gd name="connsiteX12" fmla="*/ 3931 w 10013"/>
              <a:gd name="connsiteY12" fmla="*/ 7228 h 10157"/>
              <a:gd name="connsiteX13" fmla="*/ 4266 w 10013"/>
              <a:gd name="connsiteY13" fmla="*/ 8096 h 10157"/>
              <a:gd name="connsiteX14" fmla="*/ 4754 w 10013"/>
              <a:gd name="connsiteY14" fmla="*/ 6505 h 10157"/>
              <a:gd name="connsiteX15" fmla="*/ 5253 w 10013"/>
              <a:gd name="connsiteY15" fmla="*/ 7760 h 10157"/>
              <a:gd name="connsiteX16" fmla="*/ 5578 w 10013"/>
              <a:gd name="connsiteY16" fmla="*/ 8242 h 10157"/>
              <a:gd name="connsiteX17" fmla="*/ 5901 w 10013"/>
              <a:gd name="connsiteY17" fmla="*/ 7519 h 10157"/>
              <a:gd name="connsiteX18" fmla="*/ 6238 w 10013"/>
              <a:gd name="connsiteY18" fmla="*/ 6936 h 10157"/>
              <a:gd name="connsiteX19" fmla="*/ 6562 w 10013"/>
              <a:gd name="connsiteY19" fmla="*/ 6213 h 10157"/>
              <a:gd name="connsiteX20" fmla="*/ 6887 w 10013"/>
              <a:gd name="connsiteY20" fmla="*/ 4819 h 10157"/>
              <a:gd name="connsiteX21" fmla="*/ 7710 w 10013"/>
              <a:gd name="connsiteY21" fmla="*/ 4628 h 10157"/>
              <a:gd name="connsiteX22" fmla="*/ 8196 w 10013"/>
              <a:gd name="connsiteY22" fmla="*/ 3664 h 10157"/>
              <a:gd name="connsiteX23" fmla="*/ 8695 w 10013"/>
              <a:gd name="connsiteY23" fmla="*/ 4191 h 10157"/>
              <a:gd name="connsiteX24" fmla="*/ 9020 w 10013"/>
              <a:gd name="connsiteY24" fmla="*/ 3081 h 10157"/>
              <a:gd name="connsiteX25" fmla="*/ 9518 w 10013"/>
              <a:gd name="connsiteY25" fmla="*/ 2409 h 10157"/>
              <a:gd name="connsiteX26" fmla="*/ 10004 w 10013"/>
              <a:gd name="connsiteY26" fmla="*/ 0 h 10157"/>
              <a:gd name="connsiteX0" fmla="*/ 10013 w 10013"/>
              <a:gd name="connsiteY0" fmla="*/ 8 h 10037"/>
              <a:gd name="connsiteX1" fmla="*/ 10007 w 10013"/>
              <a:gd name="connsiteY1" fmla="*/ 10036 h 10037"/>
              <a:gd name="connsiteX2" fmla="*/ 5 w 10013"/>
              <a:gd name="connsiteY2" fmla="*/ 10030 h 10037"/>
              <a:gd name="connsiteX3" fmla="*/ 0 w 10013"/>
              <a:gd name="connsiteY3" fmla="*/ 8379 h 10037"/>
              <a:gd name="connsiteX4" fmla="*/ 489 w 10013"/>
              <a:gd name="connsiteY4" fmla="*/ 8578 h 10037"/>
              <a:gd name="connsiteX5" fmla="*/ 986 w 10013"/>
              <a:gd name="connsiteY5" fmla="*/ 8819 h 10037"/>
              <a:gd name="connsiteX6" fmla="*/ 1312 w 10013"/>
              <a:gd name="connsiteY6" fmla="*/ 8002 h 10037"/>
              <a:gd name="connsiteX7" fmla="*/ 1635 w 10013"/>
              <a:gd name="connsiteY7" fmla="*/ 8819 h 10037"/>
              <a:gd name="connsiteX8" fmla="*/ 2297 w 10013"/>
              <a:gd name="connsiteY8" fmla="*/ 8002 h 10037"/>
              <a:gd name="connsiteX9" fmla="*/ 2622 w 10013"/>
              <a:gd name="connsiteY9" fmla="*/ 8141 h 10037"/>
              <a:gd name="connsiteX10" fmla="*/ 3120 w 10013"/>
              <a:gd name="connsiteY10" fmla="*/ 8432 h 10037"/>
              <a:gd name="connsiteX11" fmla="*/ 3606 w 10013"/>
              <a:gd name="connsiteY11" fmla="*/ 8527 h 10037"/>
              <a:gd name="connsiteX12" fmla="*/ 3931 w 10013"/>
              <a:gd name="connsiteY12" fmla="*/ 7228 h 10037"/>
              <a:gd name="connsiteX13" fmla="*/ 4266 w 10013"/>
              <a:gd name="connsiteY13" fmla="*/ 8096 h 10037"/>
              <a:gd name="connsiteX14" fmla="*/ 4754 w 10013"/>
              <a:gd name="connsiteY14" fmla="*/ 6505 h 10037"/>
              <a:gd name="connsiteX15" fmla="*/ 5253 w 10013"/>
              <a:gd name="connsiteY15" fmla="*/ 7760 h 10037"/>
              <a:gd name="connsiteX16" fmla="*/ 5578 w 10013"/>
              <a:gd name="connsiteY16" fmla="*/ 8242 h 10037"/>
              <a:gd name="connsiteX17" fmla="*/ 5901 w 10013"/>
              <a:gd name="connsiteY17" fmla="*/ 7519 h 10037"/>
              <a:gd name="connsiteX18" fmla="*/ 6238 w 10013"/>
              <a:gd name="connsiteY18" fmla="*/ 6936 h 10037"/>
              <a:gd name="connsiteX19" fmla="*/ 6562 w 10013"/>
              <a:gd name="connsiteY19" fmla="*/ 6213 h 10037"/>
              <a:gd name="connsiteX20" fmla="*/ 6887 w 10013"/>
              <a:gd name="connsiteY20" fmla="*/ 4819 h 10037"/>
              <a:gd name="connsiteX21" fmla="*/ 7710 w 10013"/>
              <a:gd name="connsiteY21" fmla="*/ 4628 h 10037"/>
              <a:gd name="connsiteX22" fmla="*/ 8196 w 10013"/>
              <a:gd name="connsiteY22" fmla="*/ 3664 h 10037"/>
              <a:gd name="connsiteX23" fmla="*/ 8695 w 10013"/>
              <a:gd name="connsiteY23" fmla="*/ 4191 h 10037"/>
              <a:gd name="connsiteX24" fmla="*/ 9020 w 10013"/>
              <a:gd name="connsiteY24" fmla="*/ 3081 h 10037"/>
              <a:gd name="connsiteX25" fmla="*/ 9518 w 10013"/>
              <a:gd name="connsiteY25" fmla="*/ 2409 h 10037"/>
              <a:gd name="connsiteX26" fmla="*/ 10004 w 10013"/>
              <a:gd name="connsiteY26" fmla="*/ 0 h 10037"/>
              <a:gd name="connsiteX0" fmla="*/ 10013 w 10013"/>
              <a:gd name="connsiteY0" fmla="*/ 8 h 10037"/>
              <a:gd name="connsiteX1" fmla="*/ 10007 w 10013"/>
              <a:gd name="connsiteY1" fmla="*/ 10036 h 10037"/>
              <a:gd name="connsiteX2" fmla="*/ 5 w 10013"/>
              <a:gd name="connsiteY2" fmla="*/ 10030 h 10037"/>
              <a:gd name="connsiteX3" fmla="*/ 0 w 10013"/>
              <a:gd name="connsiteY3" fmla="*/ 8379 h 10037"/>
              <a:gd name="connsiteX4" fmla="*/ 489 w 10013"/>
              <a:gd name="connsiteY4" fmla="*/ 8578 h 10037"/>
              <a:gd name="connsiteX5" fmla="*/ 986 w 10013"/>
              <a:gd name="connsiteY5" fmla="*/ 8819 h 10037"/>
              <a:gd name="connsiteX6" fmla="*/ 1312 w 10013"/>
              <a:gd name="connsiteY6" fmla="*/ 8002 h 10037"/>
              <a:gd name="connsiteX7" fmla="*/ 1635 w 10013"/>
              <a:gd name="connsiteY7" fmla="*/ 8819 h 10037"/>
              <a:gd name="connsiteX8" fmla="*/ 2297 w 10013"/>
              <a:gd name="connsiteY8" fmla="*/ 8002 h 10037"/>
              <a:gd name="connsiteX9" fmla="*/ 2622 w 10013"/>
              <a:gd name="connsiteY9" fmla="*/ 8141 h 10037"/>
              <a:gd name="connsiteX10" fmla="*/ 3120 w 10013"/>
              <a:gd name="connsiteY10" fmla="*/ 8432 h 10037"/>
              <a:gd name="connsiteX11" fmla="*/ 3606 w 10013"/>
              <a:gd name="connsiteY11" fmla="*/ 8527 h 10037"/>
              <a:gd name="connsiteX12" fmla="*/ 3931 w 10013"/>
              <a:gd name="connsiteY12" fmla="*/ 7228 h 10037"/>
              <a:gd name="connsiteX13" fmla="*/ 4266 w 10013"/>
              <a:gd name="connsiteY13" fmla="*/ 8096 h 10037"/>
              <a:gd name="connsiteX14" fmla="*/ 4754 w 10013"/>
              <a:gd name="connsiteY14" fmla="*/ 6505 h 10037"/>
              <a:gd name="connsiteX15" fmla="*/ 5253 w 10013"/>
              <a:gd name="connsiteY15" fmla="*/ 7760 h 10037"/>
              <a:gd name="connsiteX16" fmla="*/ 5578 w 10013"/>
              <a:gd name="connsiteY16" fmla="*/ 8242 h 10037"/>
              <a:gd name="connsiteX17" fmla="*/ 5901 w 10013"/>
              <a:gd name="connsiteY17" fmla="*/ 7519 h 10037"/>
              <a:gd name="connsiteX18" fmla="*/ 6238 w 10013"/>
              <a:gd name="connsiteY18" fmla="*/ 6936 h 10037"/>
              <a:gd name="connsiteX19" fmla="*/ 6562 w 10013"/>
              <a:gd name="connsiteY19" fmla="*/ 6213 h 10037"/>
              <a:gd name="connsiteX20" fmla="*/ 6887 w 10013"/>
              <a:gd name="connsiteY20" fmla="*/ 4819 h 10037"/>
              <a:gd name="connsiteX21" fmla="*/ 7710 w 10013"/>
              <a:gd name="connsiteY21" fmla="*/ 4628 h 10037"/>
              <a:gd name="connsiteX22" fmla="*/ 8196 w 10013"/>
              <a:gd name="connsiteY22" fmla="*/ 3664 h 10037"/>
              <a:gd name="connsiteX23" fmla="*/ 8695 w 10013"/>
              <a:gd name="connsiteY23" fmla="*/ 4191 h 10037"/>
              <a:gd name="connsiteX24" fmla="*/ 9020 w 10013"/>
              <a:gd name="connsiteY24" fmla="*/ 3081 h 10037"/>
              <a:gd name="connsiteX25" fmla="*/ 9518 w 10013"/>
              <a:gd name="connsiteY25" fmla="*/ 2409 h 10037"/>
              <a:gd name="connsiteX26" fmla="*/ 10004 w 10013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5898 w 10010"/>
              <a:gd name="connsiteY17" fmla="*/ 7519 h 10037"/>
              <a:gd name="connsiteX18" fmla="*/ 6235 w 10010"/>
              <a:gd name="connsiteY18" fmla="*/ 6936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235 w 10010"/>
              <a:gd name="connsiteY18" fmla="*/ 6936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205 w 10010"/>
              <a:gd name="connsiteY22" fmla="*/ 3812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634 w 10010"/>
              <a:gd name="connsiteY16" fmla="*/ 8301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205 w 10010"/>
              <a:gd name="connsiteY22" fmla="*/ 3812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010" h="10037">
                <a:moveTo>
                  <a:pt x="10010" y="8"/>
                </a:moveTo>
                <a:cubicBezTo>
                  <a:pt x="9981" y="8"/>
                  <a:pt x="9995" y="10063"/>
                  <a:pt x="10004" y="10036"/>
                </a:cubicBezTo>
                <a:cubicBezTo>
                  <a:pt x="9998" y="10048"/>
                  <a:pt x="-1" y="9999"/>
                  <a:pt x="2" y="10030"/>
                </a:cubicBezTo>
                <a:cubicBezTo>
                  <a:pt x="4" y="10016"/>
                  <a:pt x="0" y="8383"/>
                  <a:pt x="0" y="8379"/>
                </a:cubicBezTo>
                <a:cubicBezTo>
                  <a:pt x="2" y="8387"/>
                  <a:pt x="322" y="8512"/>
                  <a:pt x="486" y="8578"/>
                </a:cubicBezTo>
                <a:lnTo>
                  <a:pt x="983" y="8819"/>
                </a:lnTo>
                <a:cubicBezTo>
                  <a:pt x="1092" y="8547"/>
                  <a:pt x="1200" y="8274"/>
                  <a:pt x="1309" y="8002"/>
                </a:cubicBezTo>
                <a:cubicBezTo>
                  <a:pt x="1417" y="8274"/>
                  <a:pt x="1524" y="8547"/>
                  <a:pt x="1632" y="8819"/>
                </a:cubicBezTo>
                <a:lnTo>
                  <a:pt x="2294" y="8002"/>
                </a:lnTo>
                <a:lnTo>
                  <a:pt x="2619" y="8141"/>
                </a:lnTo>
                <a:lnTo>
                  <a:pt x="3117" y="8432"/>
                </a:lnTo>
                <a:lnTo>
                  <a:pt x="3603" y="8527"/>
                </a:lnTo>
                <a:cubicBezTo>
                  <a:pt x="3711" y="8094"/>
                  <a:pt x="3820" y="7661"/>
                  <a:pt x="3928" y="7228"/>
                </a:cubicBezTo>
                <a:cubicBezTo>
                  <a:pt x="4040" y="7517"/>
                  <a:pt x="4151" y="7807"/>
                  <a:pt x="4263" y="8096"/>
                </a:cubicBezTo>
                <a:lnTo>
                  <a:pt x="4751" y="6505"/>
                </a:lnTo>
                <a:lnTo>
                  <a:pt x="5250" y="7760"/>
                </a:lnTo>
                <a:lnTo>
                  <a:pt x="5634" y="8301"/>
                </a:lnTo>
                <a:cubicBezTo>
                  <a:pt x="5742" y="8061"/>
                  <a:pt x="5932" y="7760"/>
                  <a:pt x="6040" y="7519"/>
                </a:cubicBezTo>
                <a:lnTo>
                  <a:pt x="6520" y="7025"/>
                </a:lnTo>
                <a:cubicBezTo>
                  <a:pt x="6533" y="6754"/>
                  <a:pt x="6926" y="6543"/>
                  <a:pt x="6939" y="6272"/>
                </a:cubicBezTo>
                <a:cubicBezTo>
                  <a:pt x="7047" y="5807"/>
                  <a:pt x="7227" y="5432"/>
                  <a:pt x="7335" y="4967"/>
                </a:cubicBezTo>
                <a:lnTo>
                  <a:pt x="7802" y="4746"/>
                </a:lnTo>
                <a:lnTo>
                  <a:pt x="8205" y="3812"/>
                </a:lnTo>
                <a:lnTo>
                  <a:pt x="8692" y="4191"/>
                </a:lnTo>
                <a:cubicBezTo>
                  <a:pt x="8800" y="3821"/>
                  <a:pt x="8909" y="3451"/>
                  <a:pt x="9017" y="3081"/>
                </a:cubicBezTo>
                <a:lnTo>
                  <a:pt x="9515" y="2409"/>
                </a:lnTo>
                <a:lnTo>
                  <a:pt x="10001" y="0"/>
                </a:lnTo>
              </a:path>
            </a:pathLst>
          </a:custGeom>
          <a:solidFill>
            <a:srgbClr val="FFF7DE">
              <a:alpha val="65098"/>
            </a:srgbClr>
          </a:solidFill>
          <a:ln w="12700" cap="rnd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E483243-801C-4BE2-A123-A626D37A2C7A}"/>
              </a:ext>
            </a:extLst>
          </p:cNvPr>
          <p:cNvSpPr txBox="1"/>
          <p:nvPr/>
        </p:nvSpPr>
        <p:spPr>
          <a:xfrm>
            <a:off x="4803819" y="662711"/>
            <a:ext cx="258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Adults 18+, Anglo Canada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731A52A-3483-4F89-9868-2FF3E1C548F5}"/>
              </a:ext>
            </a:extLst>
          </p:cNvPr>
          <p:cNvSpPr txBox="1"/>
          <p:nvPr/>
        </p:nvSpPr>
        <p:spPr>
          <a:xfrm>
            <a:off x="5554737" y="388951"/>
            <a:ext cx="10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PLAYOFFS</a:t>
            </a: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7E4E3F00-E257-46B5-A6E5-769CBFF06E0B}"/>
              </a:ext>
            </a:extLst>
          </p:cNvPr>
          <p:cNvSpPr/>
          <p:nvPr/>
        </p:nvSpPr>
        <p:spPr>
          <a:xfrm>
            <a:off x="3055458" y="553846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1B72F6CF-EA3A-4F98-966B-EE537CC37409}"/>
              </a:ext>
            </a:extLst>
          </p:cNvPr>
          <p:cNvSpPr/>
          <p:nvPr/>
        </p:nvSpPr>
        <p:spPr>
          <a:xfrm>
            <a:off x="3402846" y="559780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B9D2F721-7978-4EA3-8B2C-C1A796F810F1}"/>
              </a:ext>
            </a:extLst>
          </p:cNvPr>
          <p:cNvSpPr/>
          <p:nvPr/>
        </p:nvSpPr>
        <p:spPr>
          <a:xfrm>
            <a:off x="3780714" y="566933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AC2CBA-C720-4D7F-8B7C-EE1AA6CED9CC}"/>
              </a:ext>
            </a:extLst>
          </p:cNvPr>
          <p:cNvSpPr/>
          <p:nvPr/>
        </p:nvSpPr>
        <p:spPr>
          <a:xfrm>
            <a:off x="4030566" y="546654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15A149CA-E92C-4795-9491-5B8EBD30FE57}"/>
              </a:ext>
            </a:extLst>
          </p:cNvPr>
          <p:cNvSpPr/>
          <p:nvPr/>
        </p:nvSpPr>
        <p:spPr>
          <a:xfrm>
            <a:off x="4268226" y="565389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62C3BC27-0A5D-49C0-ABFE-90E3BD8B1B0C}"/>
              </a:ext>
            </a:extLst>
          </p:cNvPr>
          <p:cNvSpPr/>
          <p:nvPr/>
        </p:nvSpPr>
        <p:spPr>
          <a:xfrm>
            <a:off x="4755906" y="545272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05131D31-E31A-4491-BD67-ADF899635267}"/>
              </a:ext>
            </a:extLst>
          </p:cNvPr>
          <p:cNvSpPr/>
          <p:nvPr/>
        </p:nvSpPr>
        <p:spPr>
          <a:xfrm>
            <a:off x="5011938" y="548930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111D573A-C976-4CA8-AE73-AB8E047D7C14}"/>
              </a:ext>
            </a:extLst>
          </p:cNvPr>
          <p:cNvSpPr/>
          <p:nvPr/>
        </p:nvSpPr>
        <p:spPr>
          <a:xfrm>
            <a:off x="5365506" y="556854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A8699E6A-F425-448E-90EA-DC8234F787BF}"/>
              </a:ext>
            </a:extLst>
          </p:cNvPr>
          <p:cNvSpPr/>
          <p:nvPr/>
        </p:nvSpPr>
        <p:spPr>
          <a:xfrm>
            <a:off x="5731266" y="559293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519E4074-C894-4B2B-A1EF-BDB192E10E8D}"/>
              </a:ext>
            </a:extLst>
          </p:cNvPr>
          <p:cNvSpPr/>
          <p:nvPr/>
        </p:nvSpPr>
        <p:spPr>
          <a:xfrm>
            <a:off x="5975106" y="523936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7F06DB31-DBBA-48F4-B806-E8EC4F9996A0}"/>
              </a:ext>
            </a:extLst>
          </p:cNvPr>
          <p:cNvSpPr/>
          <p:nvPr/>
        </p:nvSpPr>
        <p:spPr>
          <a:xfrm>
            <a:off x="6218946" y="544662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27DE56FF-D693-4CDA-8527-0F9E974468C2}"/>
              </a:ext>
            </a:extLst>
          </p:cNvPr>
          <p:cNvSpPr/>
          <p:nvPr/>
        </p:nvSpPr>
        <p:spPr>
          <a:xfrm>
            <a:off x="6578610" y="500162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D3132F87-DF63-4285-8F66-7D2E904B4194}"/>
              </a:ext>
            </a:extLst>
          </p:cNvPr>
          <p:cNvSpPr/>
          <p:nvPr/>
        </p:nvSpPr>
        <p:spPr>
          <a:xfrm>
            <a:off x="6938274" y="535518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A75D3F38-7B89-46DA-AEC3-F58422755A9F}"/>
              </a:ext>
            </a:extLst>
          </p:cNvPr>
          <p:cNvSpPr/>
          <p:nvPr/>
        </p:nvSpPr>
        <p:spPr>
          <a:xfrm>
            <a:off x="7212594" y="550657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B730F7F3-9F96-46C2-8FC6-45692ED22607}"/>
              </a:ext>
            </a:extLst>
          </p:cNvPr>
          <p:cNvSpPr/>
          <p:nvPr/>
        </p:nvSpPr>
        <p:spPr>
          <a:xfrm>
            <a:off x="7497074" y="530438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47D8C193-6DD8-4738-A9A7-6D75E7FF9542}"/>
              </a:ext>
            </a:extLst>
          </p:cNvPr>
          <p:cNvSpPr/>
          <p:nvPr/>
        </p:nvSpPr>
        <p:spPr>
          <a:xfrm>
            <a:off x="7848610" y="514995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5364BCAF-0FAB-4A2C-A9C8-F49AF5C0E74C}"/>
              </a:ext>
            </a:extLst>
          </p:cNvPr>
          <p:cNvSpPr/>
          <p:nvPr/>
        </p:nvSpPr>
        <p:spPr>
          <a:xfrm>
            <a:off x="8147314" y="496504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8EAA5EC1-3B66-4176-9536-93B011173F55}"/>
              </a:ext>
            </a:extLst>
          </p:cNvPr>
          <p:cNvSpPr/>
          <p:nvPr/>
        </p:nvSpPr>
        <p:spPr>
          <a:xfrm>
            <a:off x="8476498" y="453426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168BF183-F42C-42C0-8A6A-6C57728F6A4A}"/>
              </a:ext>
            </a:extLst>
          </p:cNvPr>
          <p:cNvSpPr/>
          <p:nvPr/>
        </p:nvSpPr>
        <p:spPr>
          <a:xfrm>
            <a:off x="8801618" y="445907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10584C00-8C7F-4822-B4F3-2540B9D77152}"/>
              </a:ext>
            </a:extLst>
          </p:cNvPr>
          <p:cNvSpPr/>
          <p:nvPr/>
        </p:nvSpPr>
        <p:spPr>
          <a:xfrm>
            <a:off x="9119118" y="41771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A4C52107-D258-4F82-AD0E-C2A4664FF14F}"/>
              </a:ext>
            </a:extLst>
          </p:cNvPr>
          <p:cNvSpPr/>
          <p:nvPr/>
        </p:nvSpPr>
        <p:spPr>
          <a:xfrm>
            <a:off x="9728718" y="39866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56B92C91-223C-49CF-AF2E-57CB8E91799C}"/>
              </a:ext>
            </a:extLst>
          </p:cNvPr>
          <p:cNvSpPr/>
          <p:nvPr/>
        </p:nvSpPr>
        <p:spPr>
          <a:xfrm>
            <a:off x="10102098" y="37580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DA8A14BF-AD84-4F40-96D7-4C10628CF212}"/>
              </a:ext>
            </a:extLst>
          </p:cNvPr>
          <p:cNvSpPr/>
          <p:nvPr/>
        </p:nvSpPr>
        <p:spPr>
          <a:xfrm>
            <a:off x="10467858" y="304937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B4B11B-EF2C-4F90-8D02-6542A01BDA28}"/>
              </a:ext>
            </a:extLst>
          </p:cNvPr>
          <p:cNvGrpSpPr/>
          <p:nvPr/>
        </p:nvGrpSpPr>
        <p:grpSpPr>
          <a:xfrm>
            <a:off x="431177" y="2494205"/>
            <a:ext cx="10455730" cy="3605691"/>
            <a:chOff x="431177" y="2494205"/>
            <a:chExt cx="10455730" cy="36056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5823CE3-1D36-49FB-A99C-50B134625ED6}"/>
                </a:ext>
              </a:extLst>
            </p:cNvPr>
            <p:cNvGrpSpPr/>
            <p:nvPr/>
          </p:nvGrpSpPr>
          <p:grpSpPr>
            <a:xfrm>
              <a:off x="2391977" y="2639350"/>
              <a:ext cx="8494930" cy="3460546"/>
              <a:chOff x="2391977" y="3118800"/>
              <a:chExt cx="8494930" cy="2981095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896B6944-E740-4480-A837-A4A229464FC4}"/>
                  </a:ext>
                </a:extLst>
              </p:cNvPr>
              <p:cNvCxnSpPr/>
              <p:nvPr/>
            </p:nvCxnSpPr>
            <p:spPr>
              <a:xfrm>
                <a:off x="2393888" y="3866281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EECD7422-34AB-4010-8553-4EC24E6330E0}"/>
                  </a:ext>
                </a:extLst>
              </p:cNvPr>
              <p:cNvCxnSpPr/>
              <p:nvPr/>
            </p:nvCxnSpPr>
            <p:spPr>
              <a:xfrm>
                <a:off x="2393888" y="4610234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610ECAAF-3370-4345-B7D3-2D5EA74FB8DB}"/>
                  </a:ext>
                </a:extLst>
              </p:cNvPr>
              <p:cNvCxnSpPr/>
              <p:nvPr/>
            </p:nvCxnSpPr>
            <p:spPr>
              <a:xfrm>
                <a:off x="2393888" y="5354188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DE0F4686-9361-46F9-B9E3-A93F804E5399}"/>
                  </a:ext>
                </a:extLst>
              </p:cNvPr>
              <p:cNvCxnSpPr/>
              <p:nvPr/>
            </p:nvCxnSpPr>
            <p:spPr>
              <a:xfrm>
                <a:off x="2392614" y="3118800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092C648-A645-48EF-B112-B4AA369A6F4E}"/>
                  </a:ext>
                </a:extLst>
              </p:cNvPr>
              <p:cNvCxnSpPr/>
              <p:nvPr/>
            </p:nvCxnSpPr>
            <p:spPr>
              <a:xfrm>
                <a:off x="2391977" y="609989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F21EE36-A6F0-4E58-B98D-AB6CC5E87BE7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F7463AA-DFC4-4218-A3EA-357E9A3E3844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2A8EA68-0E3D-42BC-9884-04BE3E158194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70793C0-8DB2-4177-A43E-A624683D526D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E160CD-0A9A-4016-BD99-359D542961C2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5DF7492-C16A-40CA-A5D0-8BF6720F9780}"/>
                </a:ext>
              </a:extLst>
            </p:cNvPr>
            <p:cNvSpPr txBox="1"/>
            <p:nvPr/>
          </p:nvSpPr>
          <p:spPr>
            <a:xfrm>
              <a:off x="431177" y="4005108"/>
              <a:ext cx="7348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RATING</a:t>
              </a:r>
            </a:p>
          </p:txBody>
        </p:sp>
      </p:grp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FA52C86-33C2-48FC-9B55-703631316FAE}"/>
              </a:ext>
            </a:extLst>
          </p:cNvPr>
          <p:cNvCxnSpPr>
            <a:cxnSpLocks/>
          </p:cNvCxnSpPr>
          <p:nvPr/>
        </p:nvCxnSpPr>
        <p:spPr>
          <a:xfrm>
            <a:off x="10888975" y="3122343"/>
            <a:ext cx="0" cy="2983017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E554087B-6CD9-4C8A-8802-908B41A8D590}"/>
              </a:ext>
            </a:extLst>
          </p:cNvPr>
          <p:cNvCxnSpPr>
            <a:cxnSpLocks/>
          </p:cNvCxnSpPr>
          <p:nvPr/>
        </p:nvCxnSpPr>
        <p:spPr>
          <a:xfrm>
            <a:off x="2385055" y="3122343"/>
            <a:ext cx="0" cy="2983017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E183EC9D-EED2-408C-985D-FB20D421AD01}"/>
              </a:ext>
            </a:extLst>
          </p:cNvPr>
          <p:cNvSpPr txBox="1"/>
          <p:nvPr/>
        </p:nvSpPr>
        <p:spPr>
          <a:xfrm>
            <a:off x="5085019" y="935026"/>
            <a:ext cx="202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Adults 18+, Toronto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DA1CA4-0D26-454C-9A98-1480D8A69623}"/>
              </a:ext>
            </a:extLst>
          </p:cNvPr>
          <p:cNvGrpSpPr/>
          <p:nvPr/>
        </p:nvGrpSpPr>
        <p:grpSpPr>
          <a:xfrm>
            <a:off x="1873170" y="755044"/>
            <a:ext cx="9018208" cy="1164831"/>
            <a:chOff x="1873170" y="755044"/>
            <a:chExt cx="9018208" cy="11648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D0ACAA6-07BB-4C0A-A6A5-A1B60ECB4491}"/>
                </a:ext>
              </a:extLst>
            </p:cNvPr>
            <p:cNvGrpSpPr/>
            <p:nvPr/>
          </p:nvGrpSpPr>
          <p:grpSpPr>
            <a:xfrm>
              <a:off x="2385056" y="884975"/>
              <a:ext cx="1136462" cy="874641"/>
              <a:chOff x="2385055" y="884975"/>
              <a:chExt cx="8493019" cy="874641"/>
            </a:xfrm>
          </p:grpSpPr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2B1E2AB-AE8C-4A3F-B527-2D68757B656E}"/>
                  </a:ext>
                </a:extLst>
              </p:cNvPr>
              <p:cNvCxnSpPr/>
              <p:nvPr/>
            </p:nvCxnSpPr>
            <p:spPr>
              <a:xfrm>
                <a:off x="2385055" y="1759616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D694874-D5E5-4669-A485-280C99FB8F4E}"/>
                  </a:ext>
                </a:extLst>
              </p:cNvPr>
              <p:cNvCxnSpPr/>
              <p:nvPr/>
            </p:nvCxnSpPr>
            <p:spPr>
              <a:xfrm>
                <a:off x="2385055" y="88497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E60FF55-622B-4EFC-BBE0-8FBF56C67CC0}"/>
                </a:ext>
              </a:extLst>
            </p:cNvPr>
            <p:cNvGrpSpPr/>
            <p:nvPr/>
          </p:nvGrpSpPr>
          <p:grpSpPr>
            <a:xfrm>
              <a:off x="9066695" y="884975"/>
              <a:ext cx="1824683" cy="874641"/>
              <a:chOff x="2385055" y="884975"/>
              <a:chExt cx="8493019" cy="874641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FB1DAC4-4F40-48D2-88BC-6BE9C37C978B}"/>
                  </a:ext>
                </a:extLst>
              </p:cNvPr>
              <p:cNvCxnSpPr/>
              <p:nvPr/>
            </p:nvCxnSpPr>
            <p:spPr>
              <a:xfrm>
                <a:off x="2385055" y="1759616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255984E8-B94C-45B3-A464-64465075E98B}"/>
                  </a:ext>
                </a:extLst>
              </p:cNvPr>
              <p:cNvCxnSpPr/>
              <p:nvPr/>
            </p:nvCxnSpPr>
            <p:spPr>
              <a:xfrm>
                <a:off x="2385055" y="88497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4D5BD40-8322-45D0-9BE5-FA4E6FC8CA80}"/>
                </a:ext>
              </a:extLst>
            </p:cNvPr>
            <p:cNvSpPr txBox="1"/>
            <p:nvPr/>
          </p:nvSpPr>
          <p:spPr>
            <a:xfrm>
              <a:off x="1873170" y="16428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C16FD3B-71EF-493D-A5A8-3E925BD415A6}"/>
                </a:ext>
              </a:extLst>
            </p:cNvPr>
            <p:cNvSpPr txBox="1"/>
            <p:nvPr/>
          </p:nvSpPr>
          <p:spPr>
            <a:xfrm>
              <a:off x="1873170" y="7550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30</a:t>
              </a:r>
            </a:p>
          </p:txBody>
        </p:sp>
      </p:grpSp>
      <p:sp>
        <p:nvSpPr>
          <p:cNvPr id="284" name="Oval 283">
            <a:extLst>
              <a:ext uri="{FF2B5EF4-FFF2-40B4-BE49-F238E27FC236}">
                <a16:creationId xmlns:a16="http://schemas.microsoft.com/office/drawing/2014/main" id="{0A1107F6-EE27-4470-8DB8-E5E7C27FDABF}"/>
              </a:ext>
            </a:extLst>
          </p:cNvPr>
          <p:cNvSpPr/>
          <p:nvPr/>
        </p:nvSpPr>
        <p:spPr>
          <a:xfrm>
            <a:off x="9484878" y="429905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6AB8E6-F67F-48D3-ACAD-F15FE637BC0E}"/>
              </a:ext>
            </a:extLst>
          </p:cNvPr>
          <p:cNvGrpSpPr/>
          <p:nvPr/>
        </p:nvGrpSpPr>
        <p:grpSpPr>
          <a:xfrm>
            <a:off x="3084769" y="1205924"/>
            <a:ext cx="7522280" cy="4233321"/>
            <a:chOff x="3084769" y="1205924"/>
            <a:chExt cx="7522280" cy="4233321"/>
          </a:xfrm>
        </p:grpSpPr>
        <p:sp>
          <p:nvSpPr>
            <p:cNvPr id="236" name="Freeform 12">
              <a:extLst>
                <a:ext uri="{FF2B5EF4-FFF2-40B4-BE49-F238E27FC236}">
                  <a16:creationId xmlns:a16="http://schemas.microsoft.com/office/drawing/2014/main" id="{23526C03-22D5-4AC2-85C6-82011E61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686" y="1235903"/>
              <a:ext cx="7419852" cy="4173041"/>
            </a:xfrm>
            <a:custGeom>
              <a:avLst/>
              <a:gdLst>
                <a:gd name="T0" fmla="*/ 0 w 4157"/>
                <a:gd name="T1" fmla="*/ 1275 h 1444"/>
                <a:gd name="T2" fmla="*/ 184 w 4157"/>
                <a:gd name="T3" fmla="*/ 1339 h 1444"/>
                <a:gd name="T4" fmla="*/ 360 w 4157"/>
                <a:gd name="T5" fmla="*/ 1444 h 1444"/>
                <a:gd name="T6" fmla="*/ 544 w 4157"/>
                <a:gd name="T7" fmla="*/ 1219 h 1444"/>
                <a:gd name="T8" fmla="*/ 728 w 4157"/>
                <a:gd name="T9" fmla="*/ 1420 h 1444"/>
                <a:gd name="T10" fmla="*/ 905 w 4157"/>
                <a:gd name="T11" fmla="*/ 1211 h 1444"/>
                <a:gd name="T12" fmla="*/ 1089 w 4157"/>
                <a:gd name="T13" fmla="*/ 1267 h 1444"/>
                <a:gd name="T14" fmla="*/ 1265 w 4157"/>
                <a:gd name="T15" fmla="*/ 1307 h 1444"/>
                <a:gd name="T16" fmla="*/ 1449 w 4157"/>
                <a:gd name="T17" fmla="*/ 1315 h 1444"/>
                <a:gd name="T18" fmla="*/ 1626 w 4157"/>
                <a:gd name="T19" fmla="*/ 1107 h 1444"/>
                <a:gd name="T20" fmla="*/ 1810 w 4157"/>
                <a:gd name="T21" fmla="*/ 1227 h 1444"/>
                <a:gd name="T22" fmla="*/ 1994 w 4157"/>
                <a:gd name="T23" fmla="*/ 986 h 1444"/>
                <a:gd name="T24" fmla="*/ 2170 w 4157"/>
                <a:gd name="T25" fmla="*/ 1187 h 1444"/>
                <a:gd name="T26" fmla="*/ 2354 w 4157"/>
                <a:gd name="T27" fmla="*/ 1259 h 1444"/>
                <a:gd name="T28" fmla="*/ 2531 w 4157"/>
                <a:gd name="T29" fmla="*/ 1203 h 1444"/>
                <a:gd name="T30" fmla="*/ 2715 w 4157"/>
                <a:gd name="T31" fmla="*/ 1018 h 1444"/>
                <a:gd name="T32" fmla="*/ 2891 w 4157"/>
                <a:gd name="T33" fmla="*/ 858 h 1444"/>
                <a:gd name="T34" fmla="*/ 3075 w 4157"/>
                <a:gd name="T35" fmla="*/ 778 h 1444"/>
                <a:gd name="T36" fmla="*/ 3260 w 4157"/>
                <a:gd name="T37" fmla="*/ 665 h 1444"/>
                <a:gd name="T38" fmla="*/ 3436 w 4157"/>
                <a:gd name="T39" fmla="*/ 449 h 1444"/>
                <a:gd name="T40" fmla="*/ 3620 w 4157"/>
                <a:gd name="T41" fmla="*/ 585 h 1444"/>
                <a:gd name="T42" fmla="*/ 3796 w 4157"/>
                <a:gd name="T43" fmla="*/ 529 h 1444"/>
                <a:gd name="T44" fmla="*/ 3980 w 4157"/>
                <a:gd name="T45" fmla="*/ 401 h 1444"/>
                <a:gd name="T46" fmla="*/ 4157 w 4157"/>
                <a:gd name="T47" fmla="*/ 0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57" h="1444">
                  <a:moveTo>
                    <a:pt x="0" y="1275"/>
                  </a:moveTo>
                  <a:lnTo>
                    <a:pt x="184" y="1339"/>
                  </a:lnTo>
                  <a:lnTo>
                    <a:pt x="360" y="1444"/>
                  </a:lnTo>
                  <a:lnTo>
                    <a:pt x="544" y="1219"/>
                  </a:lnTo>
                  <a:lnTo>
                    <a:pt x="728" y="1420"/>
                  </a:lnTo>
                  <a:lnTo>
                    <a:pt x="905" y="1211"/>
                  </a:lnTo>
                  <a:lnTo>
                    <a:pt x="1089" y="1267"/>
                  </a:lnTo>
                  <a:lnTo>
                    <a:pt x="1265" y="1307"/>
                  </a:lnTo>
                  <a:lnTo>
                    <a:pt x="1449" y="1315"/>
                  </a:lnTo>
                  <a:lnTo>
                    <a:pt x="1626" y="1107"/>
                  </a:lnTo>
                  <a:lnTo>
                    <a:pt x="1810" y="1227"/>
                  </a:lnTo>
                  <a:lnTo>
                    <a:pt x="1994" y="986"/>
                  </a:lnTo>
                  <a:lnTo>
                    <a:pt x="2170" y="1187"/>
                  </a:lnTo>
                  <a:lnTo>
                    <a:pt x="2354" y="1259"/>
                  </a:lnTo>
                  <a:lnTo>
                    <a:pt x="2531" y="1203"/>
                  </a:lnTo>
                  <a:lnTo>
                    <a:pt x="2715" y="1018"/>
                  </a:lnTo>
                  <a:lnTo>
                    <a:pt x="2891" y="858"/>
                  </a:lnTo>
                  <a:lnTo>
                    <a:pt x="3075" y="778"/>
                  </a:lnTo>
                  <a:lnTo>
                    <a:pt x="3260" y="665"/>
                  </a:lnTo>
                  <a:lnTo>
                    <a:pt x="3436" y="449"/>
                  </a:lnTo>
                  <a:lnTo>
                    <a:pt x="3620" y="585"/>
                  </a:lnTo>
                  <a:lnTo>
                    <a:pt x="3796" y="529"/>
                  </a:lnTo>
                  <a:lnTo>
                    <a:pt x="3980" y="401"/>
                  </a:lnTo>
                  <a:lnTo>
                    <a:pt x="4157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F25A6888-1CCB-4F28-81C4-684253D2E2FE}"/>
                </a:ext>
              </a:extLst>
            </p:cNvPr>
            <p:cNvSpPr/>
            <p:nvPr/>
          </p:nvSpPr>
          <p:spPr>
            <a:xfrm>
              <a:off x="3084769" y="485560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976AABE-3839-4D99-BF7C-E345C3C48A96}"/>
                </a:ext>
              </a:extLst>
            </p:cNvPr>
            <p:cNvSpPr/>
            <p:nvPr/>
          </p:nvSpPr>
          <p:spPr>
            <a:xfrm>
              <a:off x="3432157" y="5081992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2FA8B39-ACD0-4D1F-BF9E-8CD4A7224089}"/>
                </a:ext>
              </a:extLst>
            </p:cNvPr>
            <p:cNvSpPr/>
            <p:nvPr/>
          </p:nvSpPr>
          <p:spPr>
            <a:xfrm>
              <a:off x="3739689" y="532057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09E72EEE-5A9D-4165-B072-C026C9784893}"/>
                </a:ext>
              </a:extLst>
            </p:cNvPr>
            <p:cNvSpPr/>
            <p:nvPr/>
          </p:nvSpPr>
          <p:spPr>
            <a:xfrm>
              <a:off x="4033501" y="4739712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05CF8713-9643-4806-A53A-34EC52C048ED}"/>
                </a:ext>
              </a:extLst>
            </p:cNvPr>
            <p:cNvSpPr/>
            <p:nvPr/>
          </p:nvSpPr>
          <p:spPr>
            <a:xfrm>
              <a:off x="4332705" y="526996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05A3252-7BE9-49D7-83EC-B83BB588A26F}"/>
                </a:ext>
              </a:extLst>
            </p:cNvPr>
            <p:cNvSpPr/>
            <p:nvPr/>
          </p:nvSpPr>
          <p:spPr>
            <a:xfrm>
              <a:off x="4706089" y="468193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FA08826-504D-4F4C-9459-4DDBCC256932}"/>
                </a:ext>
              </a:extLst>
            </p:cNvPr>
            <p:cNvSpPr/>
            <p:nvPr/>
          </p:nvSpPr>
          <p:spPr>
            <a:xfrm>
              <a:off x="5041249" y="482401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8BC77AD7-0CE6-46EC-B420-FC5C70D7A5D4}"/>
                </a:ext>
              </a:extLst>
            </p:cNvPr>
            <p:cNvSpPr/>
            <p:nvPr/>
          </p:nvSpPr>
          <p:spPr>
            <a:xfrm>
              <a:off x="5394817" y="495601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231F5BB-C930-4956-806E-564022145C78}"/>
                </a:ext>
              </a:extLst>
            </p:cNvPr>
            <p:cNvSpPr/>
            <p:nvPr/>
          </p:nvSpPr>
          <p:spPr>
            <a:xfrm>
              <a:off x="5699033" y="492765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74AF5464-7981-4530-8D5A-2E1003524FC7}"/>
                </a:ext>
              </a:extLst>
            </p:cNvPr>
            <p:cNvSpPr/>
            <p:nvPr/>
          </p:nvSpPr>
          <p:spPr>
            <a:xfrm>
              <a:off x="5978041" y="442461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76D1A37D-AD68-437A-97F2-FB71FEE4BF65}"/>
                </a:ext>
              </a:extLst>
            </p:cNvPr>
            <p:cNvSpPr/>
            <p:nvPr/>
          </p:nvSpPr>
          <p:spPr>
            <a:xfrm>
              <a:off x="6248257" y="4675836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6408E14-AAC6-4A0A-9A81-BC5BDDF362E0}"/>
                </a:ext>
              </a:extLst>
            </p:cNvPr>
            <p:cNvSpPr/>
            <p:nvPr/>
          </p:nvSpPr>
          <p:spPr>
            <a:xfrm>
              <a:off x="6607921" y="401981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4897F51E-42E0-4F25-A848-7A8B5222C5D9}"/>
                </a:ext>
              </a:extLst>
            </p:cNvPr>
            <p:cNvSpPr/>
            <p:nvPr/>
          </p:nvSpPr>
          <p:spPr>
            <a:xfrm>
              <a:off x="6967585" y="461956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47D23B6-CB91-443B-9185-2E35EF06535F}"/>
                </a:ext>
              </a:extLst>
            </p:cNvPr>
            <p:cNvSpPr/>
            <p:nvPr/>
          </p:nvSpPr>
          <p:spPr>
            <a:xfrm>
              <a:off x="7241905" y="477974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603D90AA-321B-443C-850D-3DFB954C9B93}"/>
                </a:ext>
              </a:extLst>
            </p:cNvPr>
            <p:cNvSpPr/>
            <p:nvPr/>
          </p:nvSpPr>
          <p:spPr>
            <a:xfrm>
              <a:off x="7526385" y="465669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B026B23E-C23C-4E19-8703-B1D5C50A7186}"/>
                </a:ext>
              </a:extLst>
            </p:cNvPr>
            <p:cNvSpPr/>
            <p:nvPr/>
          </p:nvSpPr>
          <p:spPr>
            <a:xfrm>
              <a:off x="7877921" y="418573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C600BF2D-224B-40E0-B201-A48CEF8E1434}"/>
                </a:ext>
              </a:extLst>
            </p:cNvPr>
            <p:cNvSpPr/>
            <p:nvPr/>
          </p:nvSpPr>
          <p:spPr>
            <a:xfrm>
              <a:off x="8203001" y="366671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25E19EC-8EF0-44B3-A6F4-CB91FC303F3A}"/>
                </a:ext>
              </a:extLst>
            </p:cNvPr>
            <p:cNvSpPr/>
            <p:nvPr/>
          </p:nvSpPr>
          <p:spPr>
            <a:xfrm>
              <a:off x="8505809" y="346453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606614A2-3596-48C4-987A-418B610582E7}"/>
                </a:ext>
              </a:extLst>
            </p:cNvPr>
            <p:cNvSpPr/>
            <p:nvPr/>
          </p:nvSpPr>
          <p:spPr>
            <a:xfrm>
              <a:off x="8830929" y="3169541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5F8595F4-8348-4D5D-8331-B4DCAC758077}"/>
                </a:ext>
              </a:extLst>
            </p:cNvPr>
            <p:cNvSpPr/>
            <p:nvPr/>
          </p:nvSpPr>
          <p:spPr>
            <a:xfrm>
              <a:off x="9174805" y="251832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AA9E5716-D8D5-4DD9-88E5-7CAD6DC8F992}"/>
                </a:ext>
              </a:extLst>
            </p:cNvPr>
            <p:cNvSpPr/>
            <p:nvPr/>
          </p:nvSpPr>
          <p:spPr>
            <a:xfrm>
              <a:off x="9784405" y="272347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DE8217D4-98BA-400B-9A3A-66DCCA6A9CFD}"/>
                </a:ext>
              </a:extLst>
            </p:cNvPr>
            <p:cNvSpPr/>
            <p:nvPr/>
          </p:nvSpPr>
          <p:spPr>
            <a:xfrm>
              <a:off x="10131409" y="237178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FF02F883-7ADB-40EC-A38E-B239C413988B}"/>
                </a:ext>
              </a:extLst>
            </p:cNvPr>
            <p:cNvSpPr/>
            <p:nvPr/>
          </p:nvSpPr>
          <p:spPr>
            <a:xfrm>
              <a:off x="10488377" y="1205924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97C2AA39-B3E4-4C47-85FF-55CBCACDEE25}"/>
                </a:ext>
              </a:extLst>
            </p:cNvPr>
            <p:cNvSpPr/>
            <p:nvPr/>
          </p:nvSpPr>
          <p:spPr>
            <a:xfrm>
              <a:off x="9514189" y="283367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685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15F2860E-0BD1-41CA-8022-5837902634B6}"/>
              </a:ext>
            </a:extLst>
          </p:cNvPr>
          <p:cNvSpPr txBox="1"/>
          <p:nvPr/>
        </p:nvSpPr>
        <p:spPr>
          <a:xfrm>
            <a:off x="150689" y="1849336"/>
            <a:ext cx="11890624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Program audience by full demo.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Unduplicated cross-platform reach (cobrand).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Pure-Play time spent by full demo (in-home).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How should cross-platform viewing be reported?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Numeris hosted Metrics Committee coming soon.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Want more (like timing)?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B92508"/>
                </a:solidFill>
                <a:latin typeface="Century Gothic" panose="020B0502020202020204" pitchFamily="34" charset="0"/>
              </a:rPr>
              <a:t>English</a:t>
            </a:r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 </a:t>
            </a:r>
            <a:r>
              <a:rPr lang="en-CA" u="sng" dirty="0">
                <a:hlinkClick r:id="rId3"/>
              </a:rPr>
              <a:t>https://www.numeriscanada.com/vam_en/</a:t>
            </a:r>
            <a:r>
              <a:rPr lang="en-CA" u="sng" dirty="0"/>
              <a:t> </a:t>
            </a:r>
            <a:r>
              <a:rPr lang="en-US" dirty="0">
                <a:solidFill>
                  <a:srgbClr val="B92508"/>
                </a:solidFill>
                <a:latin typeface="Century Gothic" panose="020B0502020202020204" pitchFamily="34" charset="0"/>
              </a:rPr>
              <a:t>French </a:t>
            </a:r>
            <a:r>
              <a:rPr lang="en-CA" u="sng" dirty="0">
                <a:hlinkClick r:id="rId4"/>
              </a:rPr>
              <a:t>https://www.numeriscanada.com/vam_fr/</a:t>
            </a:r>
            <a:r>
              <a:rPr lang="en-CA" dirty="0"/>
              <a:t> </a:t>
            </a:r>
            <a:endParaRPr lang="en-US" sz="2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C028B4-7500-4C5E-9BD6-F50FC04EE8D9}"/>
              </a:ext>
            </a:extLst>
          </p:cNvPr>
          <p:cNvSpPr txBox="1"/>
          <p:nvPr/>
        </p:nvSpPr>
        <p:spPr>
          <a:xfrm>
            <a:off x="5095566" y="463283"/>
            <a:ext cx="2000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VAM</a:t>
            </a:r>
          </a:p>
        </p:txBody>
      </p:sp>
    </p:spTree>
    <p:extLst>
      <p:ext uri="{BB962C8B-B14F-4D97-AF65-F5344CB8AC3E}">
        <p14:creationId xmlns:p14="http://schemas.microsoft.com/office/powerpoint/2010/main" val="6385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B111911-11AF-4B92-8950-E620D6088B50}"/>
              </a:ext>
            </a:extLst>
          </p:cNvPr>
          <p:cNvGrpSpPr/>
          <p:nvPr/>
        </p:nvGrpSpPr>
        <p:grpSpPr>
          <a:xfrm>
            <a:off x="7492191" y="1645523"/>
            <a:ext cx="1896745" cy="957939"/>
            <a:chOff x="7492191" y="1645523"/>
            <a:chExt cx="1896745" cy="957939"/>
          </a:xfrm>
        </p:grpSpPr>
        <p:sp>
          <p:nvSpPr>
            <p:cNvPr id="150" name="TextBox 149"/>
            <p:cNvSpPr txBox="1"/>
            <p:nvPr/>
          </p:nvSpPr>
          <p:spPr>
            <a:xfrm>
              <a:off x="7994052" y="1645523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Reach</a:t>
              </a:r>
              <a:endParaRPr lang="en-US" sz="16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7492191" y="2267154"/>
              <a:ext cx="1896745" cy="336308"/>
              <a:chOff x="2515351" y="3439813"/>
              <a:chExt cx="4327487" cy="625447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16200000">
                <a:off x="6532068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6200000">
                <a:off x="6098829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6200000">
                <a:off x="5665589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>
                <a:off x="5232350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6200000">
                <a:off x="4798454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V="1">
                <a:off x="4675986" y="3443720"/>
                <a:ext cx="0" cy="617634"/>
              </a:xfrm>
              <a:prstGeom prst="line">
                <a:avLst/>
              </a:prstGeom>
              <a:ln w="57150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6200000">
                <a:off x="3931975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>
                <a:off x="3498736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>
                <a:off x="3071059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>
                <a:off x="2637820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F3F51-B217-4F03-A7F0-BB12BEEC771B}"/>
              </a:ext>
            </a:extLst>
          </p:cNvPr>
          <p:cNvGrpSpPr/>
          <p:nvPr/>
        </p:nvGrpSpPr>
        <p:grpSpPr>
          <a:xfrm>
            <a:off x="9379129" y="1645523"/>
            <a:ext cx="1928733" cy="959889"/>
            <a:chOff x="9379129" y="1645523"/>
            <a:chExt cx="1928733" cy="959889"/>
          </a:xfrm>
        </p:grpSpPr>
        <p:sp>
          <p:nvSpPr>
            <p:cNvPr id="151" name="TextBox 150"/>
            <p:cNvSpPr txBox="1"/>
            <p:nvPr/>
          </p:nvSpPr>
          <p:spPr>
            <a:xfrm>
              <a:off x="9379129" y="1645523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Minutes/Capita</a:t>
              </a:r>
              <a:endParaRPr lang="en-US" sz="16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33" name="Group 232"/>
            <p:cNvGrpSpPr/>
            <p:nvPr/>
          </p:nvGrpSpPr>
          <p:grpSpPr>
            <a:xfrm>
              <a:off x="9389754" y="2269714"/>
              <a:ext cx="1896745" cy="335698"/>
              <a:chOff x="2515351" y="3439810"/>
              <a:chExt cx="4327487" cy="625450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 rot="16200000">
                <a:off x="6532068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6200000">
                <a:off x="6098829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6200000">
                <a:off x="5665589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16200000">
                <a:off x="5232350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6200000">
                <a:off x="4798454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flipV="1">
                <a:off x="4675986" y="3439810"/>
                <a:ext cx="0" cy="621543"/>
              </a:xfrm>
              <a:prstGeom prst="line">
                <a:avLst/>
              </a:prstGeom>
              <a:ln w="57150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16200000">
                <a:off x="3931975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6200000">
                <a:off x="3498736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6200000">
                <a:off x="3071059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6200000">
                <a:off x="2637820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9D32D3-5996-4F3C-9967-CB439A626497}"/>
              </a:ext>
            </a:extLst>
          </p:cNvPr>
          <p:cNvGrpSpPr/>
          <p:nvPr/>
        </p:nvGrpSpPr>
        <p:grpSpPr>
          <a:xfrm>
            <a:off x="2964123" y="1645528"/>
            <a:ext cx="1896745" cy="918516"/>
            <a:chOff x="2964123" y="1645528"/>
            <a:chExt cx="1896745" cy="918516"/>
          </a:xfrm>
        </p:grpSpPr>
        <p:sp>
          <p:nvSpPr>
            <p:cNvPr id="147" name="TextBox 146"/>
            <p:cNvSpPr txBox="1"/>
            <p:nvPr/>
          </p:nvSpPr>
          <p:spPr>
            <a:xfrm>
              <a:off x="3446133" y="1645528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Reach</a:t>
              </a:r>
              <a:endParaRPr lang="en-US" sz="16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97" name="Group 196"/>
            <p:cNvGrpSpPr/>
            <p:nvPr/>
          </p:nvGrpSpPr>
          <p:grpSpPr>
            <a:xfrm>
              <a:off x="2964123" y="2269714"/>
              <a:ext cx="1896745" cy="294330"/>
              <a:chOff x="2515351" y="3439813"/>
              <a:chExt cx="4327487" cy="625447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 rot="16200000">
                <a:off x="6532068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6200000">
                <a:off x="6098829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>
                <a:off x="5665589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6200000">
                <a:off x="5232350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6200000">
                <a:off x="4798454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>
                <a:off x="3931975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16200000">
                <a:off x="3498736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6200000">
                <a:off x="3071059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6200000">
                <a:off x="2637820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H="1" flipV="1">
                <a:off x="4682345" y="3439813"/>
                <a:ext cx="2" cy="602543"/>
              </a:xfrm>
              <a:prstGeom prst="line">
                <a:avLst/>
              </a:prstGeom>
              <a:ln w="57150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8C9E33-2974-4827-B006-9566364A4E67}"/>
              </a:ext>
            </a:extLst>
          </p:cNvPr>
          <p:cNvGrpSpPr/>
          <p:nvPr/>
        </p:nvGrpSpPr>
        <p:grpSpPr>
          <a:xfrm>
            <a:off x="4843910" y="1645528"/>
            <a:ext cx="1928733" cy="917982"/>
            <a:chOff x="4843910" y="1645528"/>
            <a:chExt cx="1928733" cy="917982"/>
          </a:xfrm>
        </p:grpSpPr>
        <p:sp>
          <p:nvSpPr>
            <p:cNvPr id="149" name="TextBox 148"/>
            <p:cNvSpPr txBox="1"/>
            <p:nvPr/>
          </p:nvSpPr>
          <p:spPr>
            <a:xfrm>
              <a:off x="4843910" y="1645528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Minutes/Capita</a:t>
              </a:r>
              <a:endParaRPr lang="en-US" sz="16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4861686" y="2269714"/>
              <a:ext cx="1896745" cy="293796"/>
              <a:chOff x="2515351" y="3439813"/>
              <a:chExt cx="4327487" cy="625447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 rot="16200000">
                <a:off x="6532068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6200000">
                <a:off x="6098829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6200000">
                <a:off x="5665589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>
                <a:off x="5232350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6200000">
                <a:off x="4798454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V="1">
                <a:off x="4675986" y="3443263"/>
                <a:ext cx="0" cy="618090"/>
              </a:xfrm>
              <a:prstGeom prst="line">
                <a:avLst/>
              </a:prstGeom>
              <a:ln w="57150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6200000">
                <a:off x="3931975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6200000">
                <a:off x="3498736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>
                <a:off x="3071059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>
                <a:off x="2637820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TextBox 107"/>
          <p:cNvSpPr txBox="1"/>
          <p:nvPr/>
        </p:nvSpPr>
        <p:spPr>
          <a:xfrm>
            <a:off x="4176270" y="431503"/>
            <a:ext cx="3839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Video is stabilizing.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28600" y="3398502"/>
            <a:ext cx="249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</a:t>
            </a:r>
            <a:r>
              <a:rPr lang="en-US" sz="20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PurePlay</a:t>
            </a:r>
            <a:endParaRPr lang="en-US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49298" y="4230938"/>
            <a:ext cx="1977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CoBranded</a:t>
            </a:r>
            <a:endParaRPr lang="en-US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49299" y="5157980"/>
            <a:ext cx="197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NETFLIX </a:t>
            </a:r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(in PP)</a:t>
            </a:r>
            <a:endParaRPr lang="en-US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DA73C5-4C06-4046-89F0-C6A881A7CE46}"/>
              </a:ext>
            </a:extLst>
          </p:cNvPr>
          <p:cNvGrpSpPr/>
          <p:nvPr/>
        </p:nvGrpSpPr>
        <p:grpSpPr>
          <a:xfrm>
            <a:off x="2956503" y="1185527"/>
            <a:ext cx="3794308" cy="446042"/>
            <a:chOff x="2956503" y="1185527"/>
            <a:chExt cx="3794308" cy="446042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2956503" y="1631569"/>
              <a:ext cx="3794308" cy="0"/>
            </a:xfrm>
            <a:prstGeom prst="line">
              <a:avLst/>
            </a:prstGeom>
            <a:ln>
              <a:solidFill>
                <a:srgbClr val="B925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3248299" y="1185527"/>
              <a:ext cx="3313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French Adult 18+, Weekly</a:t>
              </a:r>
              <a:endParaRPr lang="en-US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0CE7DC-CE9C-4F61-BC28-090013F2BB66}"/>
              </a:ext>
            </a:extLst>
          </p:cNvPr>
          <p:cNvGrpSpPr/>
          <p:nvPr/>
        </p:nvGrpSpPr>
        <p:grpSpPr>
          <a:xfrm>
            <a:off x="4859153" y="1631569"/>
            <a:ext cx="4524301" cy="3958475"/>
            <a:chOff x="4859153" y="1631569"/>
            <a:chExt cx="4524301" cy="3958475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7051454" y="1631569"/>
              <a:ext cx="0" cy="3958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859153" y="1645205"/>
              <a:ext cx="0" cy="3944839"/>
            </a:xfrm>
            <a:prstGeom prst="line">
              <a:avLst/>
            </a:prstGeom>
            <a:ln>
              <a:solidFill>
                <a:srgbClr val="B925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9383454" y="1631569"/>
              <a:ext cx="0" cy="3958475"/>
            </a:xfrm>
            <a:prstGeom prst="line">
              <a:avLst/>
            </a:prstGeom>
            <a:ln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286141-1683-49C2-8EEE-970714DE9A83}"/>
              </a:ext>
            </a:extLst>
          </p:cNvPr>
          <p:cNvGrpSpPr/>
          <p:nvPr/>
        </p:nvGrpSpPr>
        <p:grpSpPr>
          <a:xfrm>
            <a:off x="7495110" y="1185527"/>
            <a:ext cx="3794308" cy="446042"/>
            <a:chOff x="7495110" y="1185527"/>
            <a:chExt cx="3794308" cy="446042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7495110" y="1631569"/>
              <a:ext cx="3794308" cy="0"/>
            </a:xfrm>
            <a:prstGeom prst="line">
              <a:avLst/>
            </a:prstGeom>
            <a:ln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7516608" y="1185527"/>
              <a:ext cx="35285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French Adult 18-34, Weekly</a:t>
              </a:r>
              <a:endParaRPr lang="en-US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2" name="Group 431"/>
          <p:cNvGrpSpPr/>
          <p:nvPr/>
        </p:nvGrpSpPr>
        <p:grpSpPr>
          <a:xfrm>
            <a:off x="7147564" y="2600982"/>
            <a:ext cx="2232638" cy="325164"/>
            <a:chOff x="7211064" y="3176003"/>
            <a:chExt cx="2232638" cy="325164"/>
          </a:xfrm>
        </p:grpSpPr>
        <p:sp>
          <p:nvSpPr>
            <p:cNvPr id="195" name="Rectangle 194"/>
            <p:cNvSpPr/>
            <p:nvPr/>
          </p:nvSpPr>
          <p:spPr>
            <a:xfrm>
              <a:off x="7642234" y="3176003"/>
              <a:ext cx="1801468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7211064" y="3201492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95%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9415204" y="2625065"/>
            <a:ext cx="2229312" cy="276999"/>
            <a:chOff x="9478704" y="3201492"/>
            <a:chExt cx="2229312" cy="276999"/>
          </a:xfrm>
        </p:grpSpPr>
        <p:sp>
          <p:nvSpPr>
            <p:cNvPr id="196" name="Rectangle 195"/>
            <p:cNvSpPr/>
            <p:nvPr/>
          </p:nvSpPr>
          <p:spPr>
            <a:xfrm>
              <a:off x="9478704" y="3252788"/>
              <a:ext cx="1812864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11268472" y="3201492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967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228600" y="2563509"/>
            <a:ext cx="249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Online Video</a:t>
            </a:r>
            <a:endParaRPr lang="en-US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8" name="Group 427"/>
          <p:cNvGrpSpPr/>
          <p:nvPr/>
        </p:nvGrpSpPr>
        <p:grpSpPr>
          <a:xfrm>
            <a:off x="2805836" y="2600982"/>
            <a:ext cx="2037887" cy="325164"/>
            <a:chOff x="3199536" y="3176003"/>
            <a:chExt cx="2037887" cy="325164"/>
          </a:xfrm>
        </p:grpSpPr>
        <p:sp>
          <p:nvSpPr>
            <p:cNvPr id="161" name="Rectangle 160"/>
            <p:cNvSpPr/>
            <p:nvPr/>
          </p:nvSpPr>
          <p:spPr>
            <a:xfrm>
              <a:off x="3641999" y="3176003"/>
              <a:ext cx="1595424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3199536" y="3200086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84%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4878725" y="2625065"/>
            <a:ext cx="1649518" cy="276999"/>
            <a:chOff x="5272425" y="3200086"/>
            <a:chExt cx="1649518" cy="276999"/>
          </a:xfrm>
        </p:grpSpPr>
        <p:sp>
          <p:nvSpPr>
            <p:cNvPr id="162" name="Rectangle 161"/>
            <p:cNvSpPr/>
            <p:nvPr/>
          </p:nvSpPr>
          <p:spPr>
            <a:xfrm>
              <a:off x="5272425" y="3252788"/>
              <a:ext cx="1230126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6482399" y="3200086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628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9" name="Group 428"/>
          <p:cNvGrpSpPr/>
          <p:nvPr/>
        </p:nvGrpSpPr>
        <p:grpSpPr>
          <a:xfrm>
            <a:off x="3074306" y="3450383"/>
            <a:ext cx="1769418" cy="325164"/>
            <a:chOff x="3468006" y="4016440"/>
            <a:chExt cx="1769418" cy="325164"/>
          </a:xfrm>
        </p:grpSpPr>
        <p:sp>
          <p:nvSpPr>
            <p:cNvPr id="258" name="Rectangle 257"/>
            <p:cNvSpPr/>
            <p:nvPr/>
          </p:nvSpPr>
          <p:spPr>
            <a:xfrm>
              <a:off x="3919478" y="4016440"/>
              <a:ext cx="1317946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3468006" y="4040523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70%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4878725" y="3472306"/>
            <a:ext cx="1289031" cy="276999"/>
            <a:chOff x="5272425" y="4038363"/>
            <a:chExt cx="1289031" cy="276999"/>
          </a:xfrm>
        </p:grpSpPr>
        <p:sp>
          <p:nvSpPr>
            <p:cNvPr id="259" name="Rectangle 258"/>
            <p:cNvSpPr/>
            <p:nvPr/>
          </p:nvSpPr>
          <p:spPr>
            <a:xfrm>
              <a:off x="5272425" y="4093225"/>
              <a:ext cx="893422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121912" y="4038363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479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7290971" y="3450383"/>
            <a:ext cx="2089231" cy="325164"/>
            <a:chOff x="7354471" y="4016440"/>
            <a:chExt cx="2089231" cy="325164"/>
          </a:xfrm>
        </p:grpSpPr>
        <p:sp>
          <p:nvSpPr>
            <p:cNvPr id="260" name="Rectangle 259"/>
            <p:cNvSpPr/>
            <p:nvPr/>
          </p:nvSpPr>
          <p:spPr>
            <a:xfrm>
              <a:off x="7773039" y="4016440"/>
              <a:ext cx="1670663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7354471" y="4040523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89%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9415203" y="3474466"/>
            <a:ext cx="1849708" cy="276999"/>
            <a:chOff x="9478703" y="4040523"/>
            <a:chExt cx="1849708" cy="276999"/>
          </a:xfrm>
        </p:grpSpPr>
        <p:sp>
          <p:nvSpPr>
            <p:cNvPr id="261" name="Rectangle 260"/>
            <p:cNvSpPr/>
            <p:nvPr/>
          </p:nvSpPr>
          <p:spPr>
            <a:xfrm>
              <a:off x="9478703" y="4093225"/>
              <a:ext cx="1439483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0888867" y="4040523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743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7763815" y="5206858"/>
            <a:ext cx="1616388" cy="325164"/>
            <a:chOff x="7827315" y="4856877"/>
            <a:chExt cx="1616388" cy="325164"/>
          </a:xfrm>
        </p:grpSpPr>
        <p:sp>
          <p:nvSpPr>
            <p:cNvPr id="264" name="Rectangle 263"/>
            <p:cNvSpPr/>
            <p:nvPr/>
          </p:nvSpPr>
          <p:spPr>
            <a:xfrm>
              <a:off x="8246147" y="4856877"/>
              <a:ext cx="1197556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7827315" y="4880960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64%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9415203" y="5230941"/>
            <a:ext cx="1003002" cy="276999"/>
            <a:chOff x="9478703" y="4880960"/>
            <a:chExt cx="1003002" cy="276999"/>
          </a:xfrm>
        </p:grpSpPr>
        <p:sp>
          <p:nvSpPr>
            <p:cNvPr id="265" name="Rectangle 264"/>
            <p:cNvSpPr/>
            <p:nvPr/>
          </p:nvSpPr>
          <p:spPr>
            <a:xfrm>
              <a:off x="9478703" y="4933662"/>
              <a:ext cx="587951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10042161" y="488096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308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7890196" y="4276813"/>
            <a:ext cx="1490007" cy="325164"/>
            <a:chOff x="7953696" y="5697314"/>
            <a:chExt cx="1490007" cy="325164"/>
          </a:xfrm>
        </p:grpSpPr>
        <p:sp>
          <p:nvSpPr>
            <p:cNvPr id="268" name="Rectangle 267"/>
            <p:cNvSpPr/>
            <p:nvPr/>
          </p:nvSpPr>
          <p:spPr>
            <a:xfrm>
              <a:off x="8413121" y="5697314"/>
              <a:ext cx="1030582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7953696" y="5721397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54%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9415204" y="4300896"/>
            <a:ext cx="885627" cy="276999"/>
            <a:chOff x="9478704" y="5721397"/>
            <a:chExt cx="885627" cy="276999"/>
          </a:xfrm>
        </p:grpSpPr>
        <p:sp>
          <p:nvSpPr>
            <p:cNvPr id="269" name="Rectangle 268"/>
            <p:cNvSpPr/>
            <p:nvPr/>
          </p:nvSpPr>
          <p:spPr>
            <a:xfrm>
              <a:off x="9478704" y="5774099"/>
              <a:ext cx="432353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9888370" y="5721397"/>
              <a:ext cx="475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224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3785971" y="5206858"/>
            <a:ext cx="1057751" cy="325164"/>
            <a:chOff x="4179671" y="4856877"/>
            <a:chExt cx="1057751" cy="325164"/>
          </a:xfrm>
        </p:grpSpPr>
        <p:sp>
          <p:nvSpPr>
            <p:cNvPr id="262" name="Rectangle 261"/>
            <p:cNvSpPr/>
            <p:nvPr/>
          </p:nvSpPr>
          <p:spPr>
            <a:xfrm>
              <a:off x="4622228" y="4856877"/>
              <a:ext cx="615194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4179671" y="4880960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34%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3576492" y="4276813"/>
            <a:ext cx="1267230" cy="325164"/>
            <a:chOff x="3970192" y="5697314"/>
            <a:chExt cx="1267230" cy="325164"/>
          </a:xfrm>
        </p:grpSpPr>
        <p:sp>
          <p:nvSpPr>
            <p:cNvPr id="266" name="Rectangle 265"/>
            <p:cNvSpPr/>
            <p:nvPr/>
          </p:nvSpPr>
          <p:spPr>
            <a:xfrm>
              <a:off x="4405370" y="5697314"/>
              <a:ext cx="832052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3970192" y="5721397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48%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4878724" y="5230941"/>
            <a:ext cx="721022" cy="276999"/>
            <a:chOff x="5272424" y="4880960"/>
            <a:chExt cx="721022" cy="276999"/>
          </a:xfrm>
        </p:grpSpPr>
        <p:sp>
          <p:nvSpPr>
            <p:cNvPr id="263" name="Rectangle 262"/>
            <p:cNvSpPr/>
            <p:nvPr/>
          </p:nvSpPr>
          <p:spPr>
            <a:xfrm>
              <a:off x="5272424" y="4933662"/>
              <a:ext cx="281073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5553902" y="488096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147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878725" y="4300896"/>
            <a:ext cx="770344" cy="276999"/>
            <a:chOff x="5272425" y="5721397"/>
            <a:chExt cx="770344" cy="276999"/>
          </a:xfrm>
        </p:grpSpPr>
        <p:sp>
          <p:nvSpPr>
            <p:cNvPr id="267" name="Rectangle 266"/>
            <p:cNvSpPr/>
            <p:nvPr/>
          </p:nvSpPr>
          <p:spPr>
            <a:xfrm>
              <a:off x="5272425" y="5774099"/>
              <a:ext cx="281072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5603225" y="5721397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149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  <p:bldP spid="158" grpId="0"/>
      <p:bldP spid="15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82328" y="3693172"/>
            <a:ext cx="3746075" cy="2576252"/>
            <a:chOff x="6428485" y="3693172"/>
            <a:chExt cx="3399918" cy="2576252"/>
          </a:xfrm>
        </p:grpSpPr>
        <p:sp>
          <p:nvSpPr>
            <p:cNvPr id="179" name="Rectangle 178"/>
            <p:cNvSpPr/>
            <p:nvPr/>
          </p:nvSpPr>
          <p:spPr>
            <a:xfrm>
              <a:off x="6428485" y="3693172"/>
              <a:ext cx="3399918" cy="25762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158912" y="5872377"/>
              <a:ext cx="193236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MTM Spring 2019, comScore, July ‘19, PHD Estimates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8241084" y="4840558"/>
            <a:ext cx="1202346" cy="82330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84%     628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70%     479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48%     149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6164904" y="4840558"/>
            <a:ext cx="1860630" cy="106695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Total Online Video</a:t>
            </a:r>
          </a:p>
          <a:p>
            <a:pPr algn="r">
              <a:lnSpc>
                <a:spcPts val="1900"/>
              </a:lnSpc>
            </a:pPr>
            <a:r>
              <a:rPr lang="en-US" sz="1400" dirty="0" err="1">
                <a:solidFill>
                  <a:srgbClr val="548235"/>
                </a:solidFill>
                <a:latin typeface="Century Gothic" panose="020B0502020202020204" pitchFamily="34" charset="0"/>
              </a:rPr>
              <a:t>PurePlay</a:t>
            </a: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 Video</a:t>
            </a:r>
          </a:p>
          <a:p>
            <a:pPr algn="r">
              <a:lnSpc>
                <a:spcPts val="1900"/>
              </a:lnSpc>
            </a:pPr>
            <a:r>
              <a:rPr lang="en-US" sz="1400" dirty="0" err="1">
                <a:solidFill>
                  <a:srgbClr val="548235"/>
                </a:solidFill>
                <a:latin typeface="Century Gothic" panose="020B0502020202020204" pitchFamily="34" charset="0"/>
              </a:rPr>
              <a:t>CoBrand</a:t>
            </a: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 Video</a:t>
            </a:r>
          </a:p>
          <a:p>
            <a:pPr algn="r">
              <a:lnSpc>
                <a:spcPts val="1900"/>
              </a:lnSpc>
            </a:pPr>
            <a:endParaRPr lang="en-US" sz="1400" dirty="0">
              <a:solidFill>
                <a:srgbClr val="548235"/>
              </a:solidFill>
              <a:latin typeface="Century Gothic" panose="020B0502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729436" y="3798522"/>
            <a:ext cx="2517268" cy="95410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French Adults 18+ </a:t>
            </a:r>
          </a:p>
          <a:p>
            <a:pPr algn="ctr"/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aseline="30000" dirty="0">
                <a:solidFill>
                  <a:srgbClr val="548235"/>
                </a:solidFill>
                <a:latin typeface="Century Gothic" panose="020B0502020202020204" pitchFamily="34" charset="0"/>
              </a:rPr>
              <a:t> 1 </a:t>
            </a: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548235"/>
                </a:solidFill>
                <a:latin typeface="Century Gothic" panose="020B0502020202020204" pitchFamily="34" charset="0"/>
              </a:rPr>
              <a:t>ONLINE VIDEO</a:t>
            </a:r>
          </a:p>
        </p:txBody>
      </p:sp>
      <p:pic>
        <p:nvPicPr>
          <p:cNvPr id="184" name="Picture 1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133" y="4849708"/>
            <a:ext cx="310718" cy="363996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571" y="5078076"/>
            <a:ext cx="301842" cy="363996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571" y="5317913"/>
            <a:ext cx="301842" cy="372872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019" y="1701824"/>
            <a:ext cx="310718" cy="363996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110" y="3207317"/>
            <a:ext cx="301842" cy="363996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98" y="5569349"/>
            <a:ext cx="301842" cy="3728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57515" y="1766045"/>
            <a:ext cx="2447641" cy="4072545"/>
            <a:chOff x="1257515" y="1766045"/>
            <a:chExt cx="2447641" cy="4072545"/>
          </a:xfrm>
        </p:grpSpPr>
        <p:sp>
          <p:nvSpPr>
            <p:cNvPr id="2" name="Arrow: Right 1"/>
            <p:cNvSpPr/>
            <p:nvPr/>
          </p:nvSpPr>
          <p:spPr>
            <a:xfrm rot="10800000">
              <a:off x="3322800" y="1766045"/>
              <a:ext cx="382356" cy="214086"/>
            </a:xfrm>
            <a:prstGeom prst="rightArrow">
              <a:avLst/>
            </a:prstGeom>
            <a:solidFill>
              <a:srgbClr val="54823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Arrow: Right 127"/>
            <p:cNvSpPr/>
            <p:nvPr/>
          </p:nvSpPr>
          <p:spPr>
            <a:xfrm rot="10800000">
              <a:off x="2494519" y="3269016"/>
              <a:ext cx="382356" cy="214086"/>
            </a:xfrm>
            <a:prstGeom prst="rightArrow">
              <a:avLst/>
            </a:prstGeom>
            <a:solidFill>
              <a:srgbClr val="54823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Arrow: Right 130"/>
            <p:cNvSpPr/>
            <p:nvPr/>
          </p:nvSpPr>
          <p:spPr>
            <a:xfrm rot="10800000">
              <a:off x="1257515" y="5624504"/>
              <a:ext cx="382356" cy="214086"/>
            </a:xfrm>
            <a:prstGeom prst="rightArrow">
              <a:avLst/>
            </a:prstGeom>
            <a:solidFill>
              <a:srgbClr val="54823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0846EC3-4DF3-4B1C-9B64-A20163E92528}"/>
              </a:ext>
            </a:extLst>
          </p:cNvPr>
          <p:cNvGrpSpPr/>
          <p:nvPr/>
        </p:nvGrpSpPr>
        <p:grpSpPr>
          <a:xfrm>
            <a:off x="10151222" y="4185364"/>
            <a:ext cx="1482883" cy="2026240"/>
            <a:chOff x="10151222" y="4185364"/>
            <a:chExt cx="1482883" cy="2026240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B942CA4-38DB-47E1-A19D-C615904C63E2}"/>
                </a:ext>
              </a:extLst>
            </p:cNvPr>
            <p:cNvSpPr/>
            <p:nvPr/>
          </p:nvSpPr>
          <p:spPr>
            <a:xfrm>
              <a:off x="10151222" y="4185364"/>
              <a:ext cx="1482880" cy="2026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108B90E-49F1-4C6E-8D86-EC6A8D691709}"/>
                </a:ext>
              </a:extLst>
            </p:cNvPr>
            <p:cNvSpPr txBox="1"/>
            <p:nvPr/>
          </p:nvSpPr>
          <p:spPr>
            <a:xfrm>
              <a:off x="10437930" y="4264577"/>
              <a:ext cx="1196175" cy="186204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TV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Radio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Newspaper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Magazine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Internet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OOH</a:t>
              </a:r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D742736B-24B2-4347-B2F2-DB1EC073D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766" t="12493" r="7490" b="24160"/>
            <a:stretch/>
          </p:blipFill>
          <p:spPr>
            <a:xfrm>
              <a:off x="10264463" y="4374381"/>
              <a:ext cx="204536" cy="202758"/>
            </a:xfrm>
            <a:prstGeom prst="ellipse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24041B06-EAF7-4DFB-B630-93508C89B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1607" t="11557" r="10144" b="23871"/>
            <a:stretch/>
          </p:blipFill>
          <p:spPr>
            <a:xfrm>
              <a:off x="10262978" y="4665684"/>
              <a:ext cx="207508" cy="208478"/>
            </a:xfrm>
            <a:prstGeom prst="ellipse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3EFB15CD-A274-4D51-A60E-11421A09B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168" t="12457" r="4595" b="25073"/>
            <a:stretch/>
          </p:blipFill>
          <p:spPr>
            <a:xfrm>
              <a:off x="10266486" y="5543620"/>
              <a:ext cx="200490" cy="202436"/>
            </a:xfrm>
            <a:prstGeom prst="ellipse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78D6EDBE-43D3-4E16-B08E-A15F7C2F0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6610" t="10055" r="12521" b="24771"/>
            <a:stretch/>
          </p:blipFill>
          <p:spPr>
            <a:xfrm>
              <a:off x="10269177" y="5827953"/>
              <a:ext cx="195110" cy="203552"/>
            </a:xfrm>
            <a:prstGeom prst="ellipse">
              <a:avLst/>
            </a:prstGeom>
          </p:spPr>
        </p:pic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86D3E90E-4E2B-488B-832C-EFB46F4DD20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66363" y="4960926"/>
              <a:ext cx="200025" cy="200024"/>
              <a:chOff x="6467" y="3125"/>
              <a:chExt cx="126" cy="126"/>
            </a:xfrm>
          </p:grpSpPr>
          <p:sp>
            <p:nvSpPr>
              <p:cNvPr id="155" name="AutoShape 8">
                <a:extLst>
                  <a:ext uri="{FF2B5EF4-FFF2-40B4-BE49-F238E27FC236}">
                    <a16:creationId xmlns:a16="http://schemas.microsoft.com/office/drawing/2014/main" id="{E409D233-FF94-44D0-BFDB-F6AA12E2CB9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7" y="3125"/>
                <a:ext cx="12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6" name="Freeform 10">
                <a:extLst>
                  <a:ext uri="{FF2B5EF4-FFF2-40B4-BE49-F238E27FC236}">
                    <a16:creationId xmlns:a16="http://schemas.microsoft.com/office/drawing/2014/main" id="{2BEC35D6-4A1B-4CD3-9E1E-18DF15FAC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" y="3130"/>
                <a:ext cx="122" cy="121"/>
              </a:xfrm>
              <a:custGeom>
                <a:avLst/>
                <a:gdLst>
                  <a:gd name="T0" fmla="*/ 0 w 122"/>
                  <a:gd name="T1" fmla="*/ 60 h 121"/>
                  <a:gd name="T2" fmla="*/ 4 w 122"/>
                  <a:gd name="T3" fmla="*/ 36 h 121"/>
                  <a:gd name="T4" fmla="*/ 17 w 122"/>
                  <a:gd name="T5" fmla="*/ 16 h 121"/>
                  <a:gd name="T6" fmla="*/ 37 w 122"/>
                  <a:gd name="T7" fmla="*/ 4 h 121"/>
                  <a:gd name="T8" fmla="*/ 61 w 122"/>
                  <a:gd name="T9" fmla="*/ 0 h 121"/>
                  <a:gd name="T10" fmla="*/ 81 w 122"/>
                  <a:gd name="T11" fmla="*/ 4 h 121"/>
                  <a:gd name="T12" fmla="*/ 101 w 122"/>
                  <a:gd name="T13" fmla="*/ 16 h 121"/>
                  <a:gd name="T14" fmla="*/ 114 w 122"/>
                  <a:gd name="T15" fmla="*/ 36 h 121"/>
                  <a:gd name="T16" fmla="*/ 122 w 122"/>
                  <a:gd name="T17" fmla="*/ 60 h 121"/>
                  <a:gd name="T18" fmla="*/ 114 w 122"/>
                  <a:gd name="T19" fmla="*/ 81 h 121"/>
                  <a:gd name="T20" fmla="*/ 101 w 122"/>
                  <a:gd name="T21" fmla="*/ 101 h 121"/>
                  <a:gd name="T22" fmla="*/ 81 w 122"/>
                  <a:gd name="T23" fmla="*/ 113 h 121"/>
                  <a:gd name="T24" fmla="*/ 61 w 122"/>
                  <a:gd name="T25" fmla="*/ 121 h 121"/>
                  <a:gd name="T26" fmla="*/ 37 w 122"/>
                  <a:gd name="T27" fmla="*/ 113 h 121"/>
                  <a:gd name="T28" fmla="*/ 17 w 122"/>
                  <a:gd name="T29" fmla="*/ 101 h 121"/>
                  <a:gd name="T30" fmla="*/ 4 w 122"/>
                  <a:gd name="T31" fmla="*/ 81 h 121"/>
                  <a:gd name="T32" fmla="*/ 0 w 122"/>
                  <a:gd name="T33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121">
                    <a:moveTo>
                      <a:pt x="0" y="60"/>
                    </a:moveTo>
                    <a:lnTo>
                      <a:pt x="4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1" y="0"/>
                    </a:lnTo>
                    <a:lnTo>
                      <a:pt x="81" y="4"/>
                    </a:lnTo>
                    <a:lnTo>
                      <a:pt x="101" y="16"/>
                    </a:lnTo>
                    <a:lnTo>
                      <a:pt x="114" y="36"/>
                    </a:lnTo>
                    <a:lnTo>
                      <a:pt x="122" y="60"/>
                    </a:lnTo>
                    <a:lnTo>
                      <a:pt x="114" y="81"/>
                    </a:lnTo>
                    <a:lnTo>
                      <a:pt x="101" y="101"/>
                    </a:lnTo>
                    <a:lnTo>
                      <a:pt x="81" y="113"/>
                    </a:lnTo>
                    <a:lnTo>
                      <a:pt x="61" y="121"/>
                    </a:lnTo>
                    <a:lnTo>
                      <a:pt x="37" y="113"/>
                    </a:lnTo>
                    <a:lnTo>
                      <a:pt x="17" y="101"/>
                    </a:lnTo>
                    <a:lnTo>
                      <a:pt x="4" y="81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13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7" name="Rectangle 11">
                <a:extLst>
                  <a:ext uri="{FF2B5EF4-FFF2-40B4-BE49-F238E27FC236}">
                    <a16:creationId xmlns:a16="http://schemas.microsoft.com/office/drawing/2014/main" id="{99F5DC02-112B-4CB7-8467-1F81C21B0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" y="3135"/>
                <a:ext cx="6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1" name="Group 14">
              <a:extLst>
                <a:ext uri="{FF2B5EF4-FFF2-40B4-BE49-F238E27FC236}">
                  <a16:creationId xmlns:a16="http://schemas.microsoft.com/office/drawing/2014/main" id="{9752941B-6EC4-41D4-B66F-2F797C07E52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64775" y="5249863"/>
              <a:ext cx="203200" cy="200025"/>
              <a:chOff x="6466" y="3307"/>
              <a:chExt cx="128" cy="126"/>
            </a:xfrm>
          </p:grpSpPr>
          <p:sp>
            <p:nvSpPr>
              <p:cNvPr id="152" name="AutoShape 13">
                <a:extLst>
                  <a:ext uri="{FF2B5EF4-FFF2-40B4-BE49-F238E27FC236}">
                    <a16:creationId xmlns:a16="http://schemas.microsoft.com/office/drawing/2014/main" id="{AD8FE2AB-8415-4797-9D72-472D9127D2A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6" y="3307"/>
                <a:ext cx="12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3" name="Freeform 15">
                <a:extLst>
                  <a:ext uri="{FF2B5EF4-FFF2-40B4-BE49-F238E27FC236}">
                    <a16:creationId xmlns:a16="http://schemas.microsoft.com/office/drawing/2014/main" id="{134EF2BA-20CA-4506-BBD2-982D6DCC4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" y="3311"/>
                <a:ext cx="123" cy="122"/>
              </a:xfrm>
              <a:custGeom>
                <a:avLst/>
                <a:gdLst>
                  <a:gd name="T0" fmla="*/ 0 w 123"/>
                  <a:gd name="T1" fmla="*/ 61 h 122"/>
                  <a:gd name="T2" fmla="*/ 5 w 123"/>
                  <a:gd name="T3" fmla="*/ 36 h 122"/>
                  <a:gd name="T4" fmla="*/ 17 w 123"/>
                  <a:gd name="T5" fmla="*/ 16 h 122"/>
                  <a:gd name="T6" fmla="*/ 37 w 123"/>
                  <a:gd name="T7" fmla="*/ 4 h 122"/>
                  <a:gd name="T8" fmla="*/ 62 w 123"/>
                  <a:gd name="T9" fmla="*/ 0 h 122"/>
                  <a:gd name="T10" fmla="*/ 82 w 123"/>
                  <a:gd name="T11" fmla="*/ 4 h 122"/>
                  <a:gd name="T12" fmla="*/ 102 w 123"/>
                  <a:gd name="T13" fmla="*/ 16 h 122"/>
                  <a:gd name="T14" fmla="*/ 114 w 123"/>
                  <a:gd name="T15" fmla="*/ 36 h 122"/>
                  <a:gd name="T16" fmla="*/ 123 w 123"/>
                  <a:gd name="T17" fmla="*/ 61 h 122"/>
                  <a:gd name="T18" fmla="*/ 114 w 123"/>
                  <a:gd name="T19" fmla="*/ 81 h 122"/>
                  <a:gd name="T20" fmla="*/ 102 w 123"/>
                  <a:gd name="T21" fmla="*/ 102 h 122"/>
                  <a:gd name="T22" fmla="*/ 82 w 123"/>
                  <a:gd name="T23" fmla="*/ 114 h 122"/>
                  <a:gd name="T24" fmla="*/ 62 w 123"/>
                  <a:gd name="T25" fmla="*/ 122 h 122"/>
                  <a:gd name="T26" fmla="*/ 37 w 123"/>
                  <a:gd name="T27" fmla="*/ 114 h 122"/>
                  <a:gd name="T28" fmla="*/ 17 w 123"/>
                  <a:gd name="T29" fmla="*/ 102 h 122"/>
                  <a:gd name="T30" fmla="*/ 5 w 123"/>
                  <a:gd name="T31" fmla="*/ 81 h 122"/>
                  <a:gd name="T32" fmla="*/ 0 w 123"/>
                  <a:gd name="T33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122">
                    <a:moveTo>
                      <a:pt x="0" y="61"/>
                    </a:moveTo>
                    <a:lnTo>
                      <a:pt x="5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2" y="0"/>
                    </a:lnTo>
                    <a:lnTo>
                      <a:pt x="82" y="4"/>
                    </a:lnTo>
                    <a:lnTo>
                      <a:pt x="102" y="16"/>
                    </a:lnTo>
                    <a:lnTo>
                      <a:pt x="114" y="36"/>
                    </a:lnTo>
                    <a:lnTo>
                      <a:pt x="123" y="61"/>
                    </a:lnTo>
                    <a:lnTo>
                      <a:pt x="114" y="81"/>
                    </a:lnTo>
                    <a:lnTo>
                      <a:pt x="102" y="102"/>
                    </a:lnTo>
                    <a:lnTo>
                      <a:pt x="82" y="114"/>
                    </a:lnTo>
                    <a:lnTo>
                      <a:pt x="62" y="122"/>
                    </a:lnTo>
                    <a:lnTo>
                      <a:pt x="37" y="114"/>
                    </a:lnTo>
                    <a:lnTo>
                      <a:pt x="17" y="102"/>
                    </a:lnTo>
                    <a:lnTo>
                      <a:pt x="5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56C946EF-62B9-4871-8737-4B495EC42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" y="3308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FD1EABF-6C1E-4EA2-B281-810C609F0418}"/>
              </a:ext>
            </a:extLst>
          </p:cNvPr>
          <p:cNvGrpSpPr/>
          <p:nvPr/>
        </p:nvGrpSpPr>
        <p:grpSpPr>
          <a:xfrm>
            <a:off x="529122" y="403006"/>
            <a:ext cx="7541520" cy="5407118"/>
            <a:chOff x="529122" y="403006"/>
            <a:chExt cx="7541520" cy="5407118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12C7B680-0C91-4A6E-91A3-969780CC1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766" t="12493" r="7490" b="24160"/>
            <a:stretch/>
          </p:blipFill>
          <p:spPr>
            <a:xfrm>
              <a:off x="7866106" y="403006"/>
              <a:ext cx="204536" cy="202758"/>
            </a:xfrm>
            <a:prstGeom prst="ellipse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2446F416-36DF-44D5-815E-AE32C15FB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1607" t="11557" r="10144" b="23871"/>
            <a:stretch/>
          </p:blipFill>
          <p:spPr>
            <a:xfrm>
              <a:off x="4052335" y="1340876"/>
              <a:ext cx="207508" cy="208478"/>
            </a:xfrm>
            <a:prstGeom prst="ellipse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BB523DE2-4ADA-4618-A949-6E54EF70D9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168" t="12457" r="4595" b="25073"/>
            <a:stretch/>
          </p:blipFill>
          <p:spPr>
            <a:xfrm>
              <a:off x="5646825" y="409855"/>
              <a:ext cx="200490" cy="202436"/>
            </a:xfrm>
            <a:prstGeom prst="ellipse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FC1AA96B-4E71-4527-B109-2AF4E3936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6610" t="10055" r="12521" b="24771"/>
            <a:stretch/>
          </p:blipFill>
          <p:spPr>
            <a:xfrm>
              <a:off x="675765" y="1665869"/>
              <a:ext cx="195110" cy="203552"/>
            </a:xfrm>
            <a:prstGeom prst="ellipse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33E48D8-89EC-464A-82FE-9B714992338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73904" y="4237872"/>
              <a:ext cx="200025" cy="200024"/>
              <a:chOff x="6467" y="3125"/>
              <a:chExt cx="126" cy="126"/>
            </a:xfrm>
          </p:grpSpPr>
          <p:sp>
            <p:nvSpPr>
              <p:cNvPr id="165" name="AutoShape 8">
                <a:extLst>
                  <a:ext uri="{FF2B5EF4-FFF2-40B4-BE49-F238E27FC236}">
                    <a16:creationId xmlns:a16="http://schemas.microsoft.com/office/drawing/2014/main" id="{E8CE9203-7A9F-47F6-92C5-86586DF454C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7" y="3125"/>
                <a:ext cx="12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6" name="Freeform 10">
                <a:extLst>
                  <a:ext uri="{FF2B5EF4-FFF2-40B4-BE49-F238E27FC236}">
                    <a16:creationId xmlns:a16="http://schemas.microsoft.com/office/drawing/2014/main" id="{29EE426B-7099-401E-830C-DCCC4E100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" y="3130"/>
                <a:ext cx="122" cy="121"/>
              </a:xfrm>
              <a:custGeom>
                <a:avLst/>
                <a:gdLst>
                  <a:gd name="T0" fmla="*/ 0 w 122"/>
                  <a:gd name="T1" fmla="*/ 60 h 121"/>
                  <a:gd name="T2" fmla="*/ 4 w 122"/>
                  <a:gd name="T3" fmla="*/ 36 h 121"/>
                  <a:gd name="T4" fmla="*/ 17 w 122"/>
                  <a:gd name="T5" fmla="*/ 16 h 121"/>
                  <a:gd name="T6" fmla="*/ 37 w 122"/>
                  <a:gd name="T7" fmla="*/ 4 h 121"/>
                  <a:gd name="T8" fmla="*/ 61 w 122"/>
                  <a:gd name="T9" fmla="*/ 0 h 121"/>
                  <a:gd name="T10" fmla="*/ 81 w 122"/>
                  <a:gd name="T11" fmla="*/ 4 h 121"/>
                  <a:gd name="T12" fmla="*/ 101 w 122"/>
                  <a:gd name="T13" fmla="*/ 16 h 121"/>
                  <a:gd name="T14" fmla="*/ 114 w 122"/>
                  <a:gd name="T15" fmla="*/ 36 h 121"/>
                  <a:gd name="T16" fmla="*/ 122 w 122"/>
                  <a:gd name="T17" fmla="*/ 60 h 121"/>
                  <a:gd name="T18" fmla="*/ 114 w 122"/>
                  <a:gd name="T19" fmla="*/ 81 h 121"/>
                  <a:gd name="T20" fmla="*/ 101 w 122"/>
                  <a:gd name="T21" fmla="*/ 101 h 121"/>
                  <a:gd name="T22" fmla="*/ 81 w 122"/>
                  <a:gd name="T23" fmla="*/ 113 h 121"/>
                  <a:gd name="T24" fmla="*/ 61 w 122"/>
                  <a:gd name="T25" fmla="*/ 121 h 121"/>
                  <a:gd name="T26" fmla="*/ 37 w 122"/>
                  <a:gd name="T27" fmla="*/ 113 h 121"/>
                  <a:gd name="T28" fmla="*/ 17 w 122"/>
                  <a:gd name="T29" fmla="*/ 101 h 121"/>
                  <a:gd name="T30" fmla="*/ 4 w 122"/>
                  <a:gd name="T31" fmla="*/ 81 h 121"/>
                  <a:gd name="T32" fmla="*/ 0 w 122"/>
                  <a:gd name="T33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121">
                    <a:moveTo>
                      <a:pt x="0" y="60"/>
                    </a:moveTo>
                    <a:lnTo>
                      <a:pt x="4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1" y="0"/>
                    </a:lnTo>
                    <a:lnTo>
                      <a:pt x="81" y="4"/>
                    </a:lnTo>
                    <a:lnTo>
                      <a:pt x="101" y="16"/>
                    </a:lnTo>
                    <a:lnTo>
                      <a:pt x="114" y="36"/>
                    </a:lnTo>
                    <a:lnTo>
                      <a:pt x="122" y="60"/>
                    </a:lnTo>
                    <a:lnTo>
                      <a:pt x="114" y="81"/>
                    </a:lnTo>
                    <a:lnTo>
                      <a:pt x="101" y="101"/>
                    </a:lnTo>
                    <a:lnTo>
                      <a:pt x="81" y="113"/>
                    </a:lnTo>
                    <a:lnTo>
                      <a:pt x="61" y="121"/>
                    </a:lnTo>
                    <a:lnTo>
                      <a:pt x="37" y="113"/>
                    </a:lnTo>
                    <a:lnTo>
                      <a:pt x="17" y="101"/>
                    </a:lnTo>
                    <a:lnTo>
                      <a:pt x="4" y="81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13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7" name="Rectangle 11">
                <a:extLst>
                  <a:ext uri="{FF2B5EF4-FFF2-40B4-BE49-F238E27FC236}">
                    <a16:creationId xmlns:a16="http://schemas.microsoft.com/office/drawing/2014/main" id="{ECA83E28-15A4-4DDE-BCDE-768A00145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" y="3135"/>
                <a:ext cx="6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1" name="Group 14">
              <a:extLst>
                <a:ext uri="{FF2B5EF4-FFF2-40B4-BE49-F238E27FC236}">
                  <a16:creationId xmlns:a16="http://schemas.microsoft.com/office/drawing/2014/main" id="{A61DF0B4-D2F6-4A65-A604-BE15971FC21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9122" y="5610099"/>
              <a:ext cx="203200" cy="200025"/>
              <a:chOff x="6466" y="3307"/>
              <a:chExt cx="128" cy="126"/>
            </a:xfrm>
          </p:grpSpPr>
          <p:sp>
            <p:nvSpPr>
              <p:cNvPr id="162" name="AutoShape 13">
                <a:extLst>
                  <a:ext uri="{FF2B5EF4-FFF2-40B4-BE49-F238E27FC236}">
                    <a16:creationId xmlns:a16="http://schemas.microsoft.com/office/drawing/2014/main" id="{1E34361D-B860-4FBC-870D-E3B64907B97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6" y="3307"/>
                <a:ext cx="12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3" name="Freeform 15">
                <a:extLst>
                  <a:ext uri="{FF2B5EF4-FFF2-40B4-BE49-F238E27FC236}">
                    <a16:creationId xmlns:a16="http://schemas.microsoft.com/office/drawing/2014/main" id="{82628837-6B10-48D7-9EAC-F185D409F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" y="3311"/>
                <a:ext cx="123" cy="122"/>
              </a:xfrm>
              <a:custGeom>
                <a:avLst/>
                <a:gdLst>
                  <a:gd name="T0" fmla="*/ 0 w 123"/>
                  <a:gd name="T1" fmla="*/ 61 h 122"/>
                  <a:gd name="T2" fmla="*/ 5 w 123"/>
                  <a:gd name="T3" fmla="*/ 36 h 122"/>
                  <a:gd name="T4" fmla="*/ 17 w 123"/>
                  <a:gd name="T5" fmla="*/ 16 h 122"/>
                  <a:gd name="T6" fmla="*/ 37 w 123"/>
                  <a:gd name="T7" fmla="*/ 4 h 122"/>
                  <a:gd name="T8" fmla="*/ 62 w 123"/>
                  <a:gd name="T9" fmla="*/ 0 h 122"/>
                  <a:gd name="T10" fmla="*/ 82 w 123"/>
                  <a:gd name="T11" fmla="*/ 4 h 122"/>
                  <a:gd name="T12" fmla="*/ 102 w 123"/>
                  <a:gd name="T13" fmla="*/ 16 h 122"/>
                  <a:gd name="T14" fmla="*/ 114 w 123"/>
                  <a:gd name="T15" fmla="*/ 36 h 122"/>
                  <a:gd name="T16" fmla="*/ 123 w 123"/>
                  <a:gd name="T17" fmla="*/ 61 h 122"/>
                  <a:gd name="T18" fmla="*/ 114 w 123"/>
                  <a:gd name="T19" fmla="*/ 81 h 122"/>
                  <a:gd name="T20" fmla="*/ 102 w 123"/>
                  <a:gd name="T21" fmla="*/ 102 h 122"/>
                  <a:gd name="T22" fmla="*/ 82 w 123"/>
                  <a:gd name="T23" fmla="*/ 114 h 122"/>
                  <a:gd name="T24" fmla="*/ 62 w 123"/>
                  <a:gd name="T25" fmla="*/ 122 h 122"/>
                  <a:gd name="T26" fmla="*/ 37 w 123"/>
                  <a:gd name="T27" fmla="*/ 114 h 122"/>
                  <a:gd name="T28" fmla="*/ 17 w 123"/>
                  <a:gd name="T29" fmla="*/ 102 h 122"/>
                  <a:gd name="T30" fmla="*/ 5 w 123"/>
                  <a:gd name="T31" fmla="*/ 81 h 122"/>
                  <a:gd name="T32" fmla="*/ 0 w 123"/>
                  <a:gd name="T33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122">
                    <a:moveTo>
                      <a:pt x="0" y="61"/>
                    </a:moveTo>
                    <a:lnTo>
                      <a:pt x="5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2" y="0"/>
                    </a:lnTo>
                    <a:lnTo>
                      <a:pt x="82" y="4"/>
                    </a:lnTo>
                    <a:lnTo>
                      <a:pt x="102" y="16"/>
                    </a:lnTo>
                    <a:lnTo>
                      <a:pt x="114" y="36"/>
                    </a:lnTo>
                    <a:lnTo>
                      <a:pt x="123" y="61"/>
                    </a:lnTo>
                    <a:lnTo>
                      <a:pt x="114" y="81"/>
                    </a:lnTo>
                    <a:lnTo>
                      <a:pt x="102" y="102"/>
                    </a:lnTo>
                    <a:lnTo>
                      <a:pt x="82" y="114"/>
                    </a:lnTo>
                    <a:lnTo>
                      <a:pt x="62" y="122"/>
                    </a:lnTo>
                    <a:lnTo>
                      <a:pt x="37" y="114"/>
                    </a:lnTo>
                    <a:lnTo>
                      <a:pt x="17" y="102"/>
                    </a:lnTo>
                    <a:lnTo>
                      <a:pt x="5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4F0F901-028F-4A0F-8A9B-8D8127ECD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" y="3308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65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7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8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481088" y="579835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6A080-CC97-48F9-ACBC-B8E075C3313B}"/>
              </a:ext>
            </a:extLst>
          </p:cNvPr>
          <p:cNvSpPr txBox="1"/>
          <p:nvPr/>
        </p:nvSpPr>
        <p:spPr>
          <a:xfrm>
            <a:off x="2667000" y="2736503"/>
            <a:ext cx="331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RACIAL MINORITY</a:t>
            </a:r>
          </a:p>
          <a:p>
            <a:pPr algn="r"/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ADULTS 18+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E9DE3-6DA0-4FE4-9410-503F3788218D}"/>
              </a:ext>
            </a:extLst>
          </p:cNvPr>
          <p:cNvSpPr txBox="1"/>
          <p:nvPr/>
        </p:nvSpPr>
        <p:spPr>
          <a:xfrm>
            <a:off x="6203949" y="2705725"/>
            <a:ext cx="58356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Slightly heavier than total adults.</a:t>
            </a:r>
          </a:p>
          <a:p>
            <a:endParaRPr lang="en-US" sz="32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Revenge of the cobrand.</a:t>
            </a: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OTT scramble.</a:t>
            </a:r>
          </a:p>
        </p:txBody>
      </p:sp>
    </p:spTree>
    <p:extLst>
      <p:ext uri="{BB962C8B-B14F-4D97-AF65-F5344CB8AC3E}">
        <p14:creationId xmlns:p14="http://schemas.microsoft.com/office/powerpoint/2010/main" val="41206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0" grpId="0" uiExpand="1" build="p"/>
      <p:bldP spid="4" grpId="0" uiExpand="1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078994" y="2967335"/>
            <a:ext cx="60340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rgbClr val="B92508"/>
                </a:solidFill>
                <a:latin typeface="Century Gothic" panose="020B0502020202020204" pitchFamily="34" charset="0"/>
              </a:rPr>
              <a:t>Unearthed</a:t>
            </a:r>
          </a:p>
        </p:txBody>
      </p:sp>
    </p:spTree>
    <p:extLst>
      <p:ext uri="{BB962C8B-B14F-4D97-AF65-F5344CB8AC3E}">
        <p14:creationId xmlns:p14="http://schemas.microsoft.com/office/powerpoint/2010/main" val="30709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DE2BF30-3413-4D45-AC36-081E8B5BE4DD}"/>
              </a:ext>
            </a:extLst>
          </p:cNvPr>
          <p:cNvGrpSpPr/>
          <p:nvPr/>
        </p:nvGrpSpPr>
        <p:grpSpPr>
          <a:xfrm rot="16200000">
            <a:off x="5062131" y="2069161"/>
            <a:ext cx="2098232" cy="1078162"/>
            <a:chOff x="7724509" y="2286152"/>
            <a:chExt cx="2098232" cy="107816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F5B8365-74CE-4EDB-8AA1-4E85A453DDF0}"/>
                </a:ext>
              </a:extLst>
            </p:cNvPr>
            <p:cNvSpPr txBox="1"/>
            <p:nvPr/>
          </p:nvSpPr>
          <p:spPr>
            <a:xfrm rot="5400000">
              <a:off x="9114383" y="2655956"/>
              <a:ext cx="107816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WEATHER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E444D9D-74EF-494E-9D3F-B788AC5DC77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392715" y="2154022"/>
              <a:ext cx="3002" cy="133941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9220C21-9DFD-4779-A629-A4D890034714}"/>
                </a:ext>
              </a:extLst>
            </p:cNvPr>
            <p:cNvSpPr/>
            <p:nvPr/>
          </p:nvSpPr>
          <p:spPr>
            <a:xfrm rot="5400000">
              <a:off x="9106549" y="2640572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80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CC878DD-F98D-4228-931C-1B38B3660FB1}"/>
                </a:ext>
              </a:extLst>
            </p:cNvPr>
            <p:cNvSpPr/>
            <p:nvPr/>
          </p:nvSpPr>
          <p:spPr>
            <a:xfrm>
              <a:off x="9022599" y="277953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EEC23F0-CF87-48F5-BAAA-61C815C4B022}"/>
              </a:ext>
            </a:extLst>
          </p:cNvPr>
          <p:cNvGrpSpPr/>
          <p:nvPr/>
        </p:nvGrpSpPr>
        <p:grpSpPr>
          <a:xfrm rot="17749029">
            <a:off x="5404450" y="2085253"/>
            <a:ext cx="2566732" cy="665895"/>
            <a:chOff x="7795863" y="2470657"/>
            <a:chExt cx="2566732" cy="66589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1CCE581-C076-42F2-833F-F3B58F11A4D7}"/>
                </a:ext>
              </a:extLst>
            </p:cNvPr>
            <p:cNvCxnSpPr>
              <a:cxnSpLocks/>
            </p:cNvCxnSpPr>
            <p:nvPr/>
          </p:nvCxnSpPr>
          <p:spPr>
            <a:xfrm rot="3850971" flipV="1">
              <a:off x="8147094" y="2151350"/>
              <a:ext cx="633971" cy="133643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BB59B97-D7FD-4EDB-A443-98AA9BC7AAF6}"/>
                </a:ext>
              </a:extLst>
            </p:cNvPr>
            <p:cNvSpPr/>
            <p:nvPr/>
          </p:nvSpPr>
          <p:spPr>
            <a:xfrm rot="21486334">
              <a:off x="9353756" y="2624592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89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F6522E3-EFEC-478F-8A42-EA830117E3FD}"/>
                </a:ext>
              </a:extLst>
            </p:cNvPr>
            <p:cNvSpPr/>
            <p:nvPr/>
          </p:nvSpPr>
          <p:spPr>
            <a:xfrm>
              <a:off x="9135341" y="277286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9B375E-EC13-48C2-9ECA-86C988364EA7}"/>
                </a:ext>
              </a:extLst>
            </p:cNvPr>
            <p:cNvSpPr txBox="1"/>
            <p:nvPr/>
          </p:nvSpPr>
          <p:spPr>
            <a:xfrm rot="442">
              <a:off x="9705420" y="2470657"/>
              <a:ext cx="657175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SHORT FORM VIDEO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43888EA-B499-4FE2-AA64-FC38E7C94562}"/>
              </a:ext>
            </a:extLst>
          </p:cNvPr>
          <p:cNvGrpSpPr/>
          <p:nvPr/>
        </p:nvGrpSpPr>
        <p:grpSpPr>
          <a:xfrm rot="19287606">
            <a:off x="5927726" y="2241130"/>
            <a:ext cx="2732663" cy="942208"/>
            <a:chOff x="7888962" y="2354837"/>
            <a:chExt cx="2732663" cy="94220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367E929-3BD5-40DF-B2A2-8D1E008D4553}"/>
                </a:ext>
              </a:extLst>
            </p:cNvPr>
            <p:cNvSpPr txBox="1"/>
            <p:nvPr/>
          </p:nvSpPr>
          <p:spPr>
            <a:xfrm>
              <a:off x="9829392" y="2654011"/>
              <a:ext cx="79223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FOOD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7985CFB-E0F0-4EB6-B213-BC18C24434E1}"/>
                </a:ext>
              </a:extLst>
            </p:cNvPr>
            <p:cNvCxnSpPr>
              <a:cxnSpLocks/>
            </p:cNvCxnSpPr>
            <p:nvPr/>
          </p:nvCxnSpPr>
          <p:spPr>
            <a:xfrm rot="2312394" flipV="1">
              <a:off x="7888962" y="2354837"/>
              <a:ext cx="1185112" cy="94220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9CE014B-6C15-484F-80CC-5D34DBC42F44}"/>
                </a:ext>
              </a:extLst>
            </p:cNvPr>
            <p:cNvSpPr/>
            <p:nvPr/>
          </p:nvSpPr>
          <p:spPr>
            <a:xfrm>
              <a:off x="9462524" y="2640563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89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5A1E8EC-D539-4B50-A3A8-BA6E7249C404}"/>
                </a:ext>
              </a:extLst>
            </p:cNvPr>
            <p:cNvSpPr/>
            <p:nvPr/>
          </p:nvSpPr>
          <p:spPr>
            <a:xfrm>
              <a:off x="9186804" y="277916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832A2A2-4FB7-4D09-A8FA-453FAE5A59A5}"/>
              </a:ext>
            </a:extLst>
          </p:cNvPr>
          <p:cNvGrpSpPr/>
          <p:nvPr/>
        </p:nvGrpSpPr>
        <p:grpSpPr>
          <a:xfrm rot="20816185">
            <a:off x="6099493" y="3110686"/>
            <a:ext cx="3183950" cy="374176"/>
            <a:chOff x="7744413" y="2649043"/>
            <a:chExt cx="3183950" cy="374176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6E4F8C9-675F-4F82-B528-BA6E7D87246B}"/>
                </a:ext>
              </a:extLst>
            </p:cNvPr>
            <p:cNvSpPr txBox="1"/>
            <p:nvPr/>
          </p:nvSpPr>
          <p:spPr>
            <a:xfrm>
              <a:off x="9652446" y="2649043"/>
              <a:ext cx="12759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YOUTUBE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C720E05-A5CC-47DF-8ECF-785EDB4CB383}"/>
                </a:ext>
              </a:extLst>
            </p:cNvPr>
            <p:cNvCxnSpPr>
              <a:cxnSpLocks/>
            </p:cNvCxnSpPr>
            <p:nvPr/>
          </p:nvCxnSpPr>
          <p:spPr>
            <a:xfrm rot="783815" flipV="1">
              <a:off x="7744413" y="2651398"/>
              <a:ext cx="1460969" cy="34338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7A50099-6BB3-4DAC-BAA8-481269C78F15}"/>
                </a:ext>
              </a:extLst>
            </p:cNvPr>
            <p:cNvSpPr/>
            <p:nvPr/>
          </p:nvSpPr>
          <p:spPr>
            <a:xfrm>
              <a:off x="9169541" y="277126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2396603-255E-4188-B7FB-E03496C542F0}"/>
                </a:ext>
              </a:extLst>
            </p:cNvPr>
            <p:cNvSpPr/>
            <p:nvPr/>
          </p:nvSpPr>
          <p:spPr>
            <a:xfrm>
              <a:off x="9291639" y="2653887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90</a:t>
              </a:r>
              <a:endParaRPr lang="en-CA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33E8E9E-4D4B-4106-9384-3D5BB6BC4045}"/>
              </a:ext>
            </a:extLst>
          </p:cNvPr>
          <p:cNvGrpSpPr/>
          <p:nvPr/>
        </p:nvGrpSpPr>
        <p:grpSpPr>
          <a:xfrm rot="783457">
            <a:off x="6073716" y="3785020"/>
            <a:ext cx="2673241" cy="388127"/>
            <a:chOff x="7743652" y="2653061"/>
            <a:chExt cx="2673241" cy="38812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4E0441D-9829-4299-950E-2CF2432D708F}"/>
                </a:ext>
              </a:extLst>
            </p:cNvPr>
            <p:cNvCxnSpPr>
              <a:cxnSpLocks/>
            </p:cNvCxnSpPr>
            <p:nvPr/>
          </p:nvCxnSpPr>
          <p:spPr>
            <a:xfrm rot="20816543">
              <a:off x="7743652" y="2653061"/>
              <a:ext cx="1485234" cy="33942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1B4FFF4-0AE2-4A9C-9230-E832A3040251}"/>
                </a:ext>
              </a:extLst>
            </p:cNvPr>
            <p:cNvSpPr/>
            <p:nvPr/>
          </p:nvSpPr>
          <p:spPr>
            <a:xfrm>
              <a:off x="9309926" y="2671856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91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E8D2F97-8560-468E-8C0A-7A983D73AF0A}"/>
                </a:ext>
              </a:extLst>
            </p:cNvPr>
            <p:cNvSpPr/>
            <p:nvPr/>
          </p:nvSpPr>
          <p:spPr>
            <a:xfrm>
              <a:off x="9210799" y="277911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4870E92-981D-47DD-BF8D-E4BCE6039E98}"/>
                </a:ext>
              </a:extLst>
            </p:cNvPr>
            <p:cNvSpPr txBox="1"/>
            <p:nvPr/>
          </p:nvSpPr>
          <p:spPr>
            <a:xfrm>
              <a:off x="9659413" y="2690931"/>
              <a:ext cx="75748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MAPS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2D65D9D-ED2F-46A5-B2D1-72A803E9D30E}"/>
              </a:ext>
            </a:extLst>
          </p:cNvPr>
          <p:cNvGrpSpPr/>
          <p:nvPr/>
        </p:nvGrpSpPr>
        <p:grpSpPr>
          <a:xfrm rot="2328674">
            <a:off x="5958967" y="4064471"/>
            <a:ext cx="2612815" cy="1038397"/>
            <a:chOff x="7909188" y="2311091"/>
            <a:chExt cx="2612815" cy="103839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2ACD9DC-4499-4EC9-8D40-B6AE2B4C34C2}"/>
                </a:ext>
              </a:extLst>
            </p:cNvPr>
            <p:cNvCxnSpPr>
              <a:cxnSpLocks/>
            </p:cNvCxnSpPr>
            <p:nvPr/>
          </p:nvCxnSpPr>
          <p:spPr>
            <a:xfrm rot="19271326">
              <a:off x="7909188" y="2311091"/>
              <a:ext cx="1274837" cy="103839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044602C-D4F1-4B52-98E1-5B3422070301}"/>
                </a:ext>
              </a:extLst>
            </p:cNvPr>
            <p:cNvSpPr/>
            <p:nvPr/>
          </p:nvSpPr>
          <p:spPr>
            <a:xfrm>
              <a:off x="9415555" y="2637363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94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16A351A-CA17-45FC-8AA8-F72B054E8EAA}"/>
                </a:ext>
              </a:extLst>
            </p:cNvPr>
            <p:cNvSpPr/>
            <p:nvPr/>
          </p:nvSpPr>
          <p:spPr>
            <a:xfrm>
              <a:off x="9298977" y="278854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E441C13-3B65-4E49-95EC-D4D5317D0C44}"/>
                </a:ext>
              </a:extLst>
            </p:cNvPr>
            <p:cNvSpPr txBox="1"/>
            <p:nvPr/>
          </p:nvSpPr>
          <p:spPr>
            <a:xfrm>
              <a:off x="9763791" y="2655155"/>
              <a:ext cx="7582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NEWS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F16CE77-F361-48DC-AEDD-6FC136B42ADD}"/>
              </a:ext>
            </a:extLst>
          </p:cNvPr>
          <p:cNvGrpSpPr/>
          <p:nvPr/>
        </p:nvGrpSpPr>
        <p:grpSpPr>
          <a:xfrm rot="3838428">
            <a:off x="5303001" y="4752749"/>
            <a:ext cx="3041782" cy="689931"/>
            <a:chOff x="7802219" y="2488987"/>
            <a:chExt cx="3041782" cy="689931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67A82C8-0C2D-4658-A69D-0104440745E9}"/>
                </a:ext>
              </a:extLst>
            </p:cNvPr>
            <p:cNvSpPr/>
            <p:nvPr/>
          </p:nvSpPr>
          <p:spPr>
            <a:xfrm>
              <a:off x="9424452" y="2663541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96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116DC6C-35BB-4E61-8A85-3A3BBBF93B48}"/>
                </a:ext>
              </a:extLst>
            </p:cNvPr>
            <p:cNvSpPr txBox="1"/>
            <p:nvPr/>
          </p:nvSpPr>
          <p:spPr>
            <a:xfrm>
              <a:off x="9768266" y="2695112"/>
              <a:ext cx="10757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SHOPPING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4264F8C-C224-4F01-9B6F-A217382C6902}"/>
                </a:ext>
              </a:extLst>
            </p:cNvPr>
            <p:cNvCxnSpPr>
              <a:cxnSpLocks/>
            </p:cNvCxnSpPr>
            <p:nvPr/>
          </p:nvCxnSpPr>
          <p:spPr>
            <a:xfrm rot="17761572">
              <a:off x="8183598" y="2107608"/>
              <a:ext cx="689931" cy="145269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868BCE4-7651-4D13-B373-B2CD9B4AE87B}"/>
                </a:ext>
              </a:extLst>
            </p:cNvPr>
            <p:cNvSpPr/>
            <p:nvPr/>
          </p:nvSpPr>
          <p:spPr>
            <a:xfrm>
              <a:off x="9296888" y="280271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582BB08-91FE-4E67-8686-957AFC9184E7}"/>
              </a:ext>
            </a:extLst>
          </p:cNvPr>
          <p:cNvGrpSpPr/>
          <p:nvPr/>
        </p:nvGrpSpPr>
        <p:grpSpPr>
          <a:xfrm rot="5400000">
            <a:off x="4965396" y="4353148"/>
            <a:ext cx="2276365" cy="909616"/>
            <a:chOff x="7724510" y="2377079"/>
            <a:chExt cx="2276365" cy="909616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5D034EA-20CC-4BF2-8708-EEB9C47DCDBA}"/>
                </a:ext>
              </a:extLst>
            </p:cNvPr>
            <p:cNvSpPr/>
            <p:nvPr/>
          </p:nvSpPr>
          <p:spPr>
            <a:xfrm rot="16200000">
              <a:off x="9379213" y="2662150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98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A088724-A00E-4D7A-B0A9-B376C8A6B4A7}"/>
                </a:ext>
              </a:extLst>
            </p:cNvPr>
            <p:cNvSpPr txBox="1"/>
            <p:nvPr/>
          </p:nvSpPr>
          <p:spPr>
            <a:xfrm rot="16200000">
              <a:off x="9392179" y="2677998"/>
              <a:ext cx="9096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SEARCH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DAE0772-EFE9-410C-B14D-B927FB11B7F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27681" y="2025403"/>
              <a:ext cx="10892" cy="161723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C35F13F-5599-48B9-96C5-13A37802D66E}"/>
                </a:ext>
              </a:extLst>
            </p:cNvPr>
            <p:cNvSpPr/>
            <p:nvPr/>
          </p:nvSpPr>
          <p:spPr>
            <a:xfrm>
              <a:off x="9291730" y="279482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99DD4D-DBC3-474B-AA75-351A4E97B361}"/>
              </a:ext>
            </a:extLst>
          </p:cNvPr>
          <p:cNvGrpSpPr/>
          <p:nvPr/>
        </p:nvGrpSpPr>
        <p:grpSpPr>
          <a:xfrm rot="7006352">
            <a:off x="4042119" y="4611768"/>
            <a:ext cx="2807238" cy="768355"/>
            <a:chOff x="9287675" y="3889258"/>
            <a:chExt cx="2807238" cy="768355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3BD8C45-F624-4093-827F-E37B27BAB7B2}"/>
                </a:ext>
              </a:extLst>
            </p:cNvPr>
            <p:cNvSpPr/>
            <p:nvPr/>
          </p:nvSpPr>
          <p:spPr>
            <a:xfrm rot="10905710">
              <a:off x="10941556" y="4115515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100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B9792F5-A684-4E8C-80BD-4C44E7E6B239}"/>
                </a:ext>
              </a:extLst>
            </p:cNvPr>
            <p:cNvSpPr txBox="1"/>
            <p:nvPr/>
          </p:nvSpPr>
          <p:spPr>
            <a:xfrm rot="10939225">
              <a:off x="11409483" y="3992750"/>
              <a:ext cx="68543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READ PAPER MAG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52DE26E-4C74-429B-B819-F1E2EE417CF2}"/>
                </a:ext>
              </a:extLst>
            </p:cNvPr>
            <p:cNvCxnSpPr>
              <a:cxnSpLocks/>
            </p:cNvCxnSpPr>
            <p:nvPr/>
          </p:nvCxnSpPr>
          <p:spPr>
            <a:xfrm rot="14593648" flipH="1">
              <a:off x="9664244" y="3512689"/>
              <a:ext cx="768355" cy="152149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8441EE1-1DCE-40E9-8A01-88D1BE05480D}"/>
                </a:ext>
              </a:extLst>
            </p:cNvPr>
            <p:cNvSpPr/>
            <p:nvPr/>
          </p:nvSpPr>
          <p:spPr>
            <a:xfrm>
              <a:off x="10844997" y="423714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EF5939A-6B9D-4C60-BFAF-FDD1F8685D64}"/>
              </a:ext>
            </a:extLst>
          </p:cNvPr>
          <p:cNvGrpSpPr/>
          <p:nvPr/>
        </p:nvGrpSpPr>
        <p:grpSpPr>
          <a:xfrm rot="8548134">
            <a:off x="2662119" y="4361348"/>
            <a:ext cx="3659967" cy="1063466"/>
            <a:chOff x="9374873" y="4029300"/>
            <a:chExt cx="3659967" cy="1063466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223326-3308-42E1-8442-B3A5A84C6F2A}"/>
                </a:ext>
              </a:extLst>
            </p:cNvPr>
            <p:cNvSpPr/>
            <p:nvPr/>
          </p:nvSpPr>
          <p:spPr>
            <a:xfrm rot="10734329">
              <a:off x="10997933" y="4382993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104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07A6EEB-001D-4229-B946-F0151A934D32}"/>
                </a:ext>
              </a:extLst>
            </p:cNvPr>
            <p:cNvSpPr txBox="1"/>
            <p:nvPr/>
          </p:nvSpPr>
          <p:spPr>
            <a:xfrm rot="10732071">
              <a:off x="11487685" y="4413986"/>
              <a:ext cx="15471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MUSIC STREAMING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C3F529B-29A6-4FB7-A1E4-013026EB31E0}"/>
                </a:ext>
              </a:extLst>
            </p:cNvPr>
            <p:cNvCxnSpPr>
              <a:cxnSpLocks/>
            </p:cNvCxnSpPr>
            <p:nvPr/>
          </p:nvCxnSpPr>
          <p:spPr>
            <a:xfrm rot="13051866" flipH="1">
              <a:off x="9374873" y="4029300"/>
              <a:ext cx="1403319" cy="106346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EF55845-6564-43DB-B8B8-9C973457ADD4}"/>
                </a:ext>
              </a:extLst>
            </p:cNvPr>
            <p:cNvSpPr/>
            <p:nvPr/>
          </p:nvSpPr>
          <p:spPr>
            <a:xfrm>
              <a:off x="10897988" y="452203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BF6DAC-95CB-4B0F-8542-88705D6D8CD0}"/>
              </a:ext>
            </a:extLst>
          </p:cNvPr>
          <p:cNvGrpSpPr/>
          <p:nvPr/>
        </p:nvGrpSpPr>
        <p:grpSpPr>
          <a:xfrm rot="10045879">
            <a:off x="2455362" y="3870882"/>
            <a:ext cx="3661376" cy="387649"/>
            <a:chOff x="9217310" y="4763431"/>
            <a:chExt cx="3661376" cy="387649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82D3D98-7AE6-40FD-8B8E-06442BBE6C5A}"/>
                </a:ext>
              </a:extLst>
            </p:cNvPr>
            <p:cNvSpPr/>
            <p:nvPr/>
          </p:nvSpPr>
          <p:spPr>
            <a:xfrm rot="10793659">
              <a:off x="10998750" y="4773552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108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6013F63-9CEE-4B81-BA10-783B696082B7}"/>
                </a:ext>
              </a:extLst>
            </p:cNvPr>
            <p:cNvSpPr txBox="1"/>
            <p:nvPr/>
          </p:nvSpPr>
          <p:spPr>
            <a:xfrm rot="10745631">
              <a:off x="11492218" y="4814697"/>
              <a:ext cx="138646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ENTERTAINMENT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B61E705-514A-4ED3-9B9F-2B61F74E0156}"/>
                </a:ext>
              </a:extLst>
            </p:cNvPr>
            <p:cNvCxnSpPr>
              <a:cxnSpLocks/>
            </p:cNvCxnSpPr>
            <p:nvPr/>
          </p:nvCxnSpPr>
          <p:spPr>
            <a:xfrm rot="11554121" flipH="1">
              <a:off x="9217310" y="4763431"/>
              <a:ext cx="1755987" cy="3876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2B03EE3-CFCD-4BEC-BED1-5C82EA1B0366}"/>
                </a:ext>
              </a:extLst>
            </p:cNvPr>
            <p:cNvSpPr/>
            <p:nvPr/>
          </p:nvSpPr>
          <p:spPr>
            <a:xfrm>
              <a:off x="10937491" y="491317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97BBACC-9BDE-4B72-B6A0-0D6ED67E2400}"/>
              </a:ext>
            </a:extLst>
          </p:cNvPr>
          <p:cNvGrpSpPr/>
          <p:nvPr/>
        </p:nvGrpSpPr>
        <p:grpSpPr>
          <a:xfrm rot="11571888">
            <a:off x="1778165" y="2917654"/>
            <a:ext cx="4363598" cy="479079"/>
            <a:chOff x="9223742" y="4720853"/>
            <a:chExt cx="4363598" cy="479079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96379FB-1BC6-4BD3-9B05-823924694C59}"/>
                </a:ext>
              </a:extLst>
            </p:cNvPr>
            <p:cNvSpPr/>
            <p:nvPr/>
          </p:nvSpPr>
          <p:spPr>
            <a:xfrm rot="10766984">
              <a:off x="11344041" y="4773733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124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6A340B3-9982-46F2-8DF4-046CE02785FC}"/>
                </a:ext>
              </a:extLst>
            </p:cNvPr>
            <p:cNvSpPr txBox="1"/>
            <p:nvPr/>
          </p:nvSpPr>
          <p:spPr>
            <a:xfrm rot="10722215">
              <a:off x="11809734" y="4791520"/>
              <a:ext cx="17776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PODCAST/RADIO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6EEF8F4-22E9-4A19-901C-7C3CB805C92D}"/>
                </a:ext>
              </a:extLst>
            </p:cNvPr>
            <p:cNvCxnSpPr>
              <a:cxnSpLocks/>
            </p:cNvCxnSpPr>
            <p:nvPr/>
          </p:nvCxnSpPr>
          <p:spPr>
            <a:xfrm rot="10028112" flipH="1" flipV="1">
              <a:off x="9223742" y="4720853"/>
              <a:ext cx="2052625" cy="4790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2202712-6866-4E9B-9AA3-49E580AFC51E}"/>
                </a:ext>
              </a:extLst>
            </p:cNvPr>
            <p:cNvSpPr/>
            <p:nvPr/>
          </p:nvSpPr>
          <p:spPr>
            <a:xfrm>
              <a:off x="11254516" y="492192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0F678E7-BED4-47F3-8C4F-204AA7AA0A50}"/>
              </a:ext>
            </a:extLst>
          </p:cNvPr>
          <p:cNvGrpSpPr/>
          <p:nvPr/>
        </p:nvGrpSpPr>
        <p:grpSpPr>
          <a:xfrm rot="13142140">
            <a:off x="2769566" y="1690929"/>
            <a:ext cx="3550607" cy="1383994"/>
            <a:chOff x="9443129" y="4268081"/>
            <a:chExt cx="3550607" cy="1383994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B77936B-A0F8-4FFD-9501-FABCC8C811E2}"/>
                </a:ext>
              </a:extLst>
            </p:cNvPr>
            <p:cNvSpPr/>
            <p:nvPr/>
          </p:nvSpPr>
          <p:spPr>
            <a:xfrm rot="10903603">
              <a:off x="11402443" y="4782071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129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BAC354A-2D75-403C-B142-ED8CBDB06405}"/>
                </a:ext>
              </a:extLst>
            </p:cNvPr>
            <p:cNvSpPr txBox="1"/>
            <p:nvPr/>
          </p:nvSpPr>
          <p:spPr>
            <a:xfrm rot="10827191">
              <a:off x="11905396" y="4789533"/>
              <a:ext cx="10883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HEALTH</a:t>
              </a: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097B7F0-9AD7-4A61-95A0-2051058082B8}"/>
                </a:ext>
              </a:extLst>
            </p:cNvPr>
            <p:cNvCxnSpPr>
              <a:cxnSpLocks/>
            </p:cNvCxnSpPr>
            <p:nvPr/>
          </p:nvCxnSpPr>
          <p:spPr>
            <a:xfrm rot="8457860" flipH="1" flipV="1">
              <a:off x="9443129" y="4268081"/>
              <a:ext cx="1691983" cy="13839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3DE9953-CC11-4919-B3D8-E1B49AD16100}"/>
                </a:ext>
              </a:extLst>
            </p:cNvPr>
            <p:cNvSpPr/>
            <p:nvPr/>
          </p:nvSpPr>
          <p:spPr>
            <a:xfrm>
              <a:off x="11326534" y="491429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216256D-6893-43FC-A2D5-26495AA90517}"/>
              </a:ext>
            </a:extLst>
          </p:cNvPr>
          <p:cNvGrpSpPr/>
          <p:nvPr/>
        </p:nvGrpSpPr>
        <p:grpSpPr>
          <a:xfrm rot="14604747">
            <a:off x="3608860" y="1487854"/>
            <a:ext cx="3381505" cy="1042520"/>
            <a:chOff x="9318287" y="4436101"/>
            <a:chExt cx="3381505" cy="1042520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30B4106-3650-4B97-8B76-906C7396CA3D}"/>
                </a:ext>
              </a:extLst>
            </p:cNvPr>
            <p:cNvSpPr/>
            <p:nvPr/>
          </p:nvSpPr>
          <p:spPr>
            <a:xfrm rot="10847502">
              <a:off x="11589034" y="4753223"/>
              <a:ext cx="5791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142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B8602AD-28BC-4CC9-A970-5749D5E69663}"/>
                </a:ext>
              </a:extLst>
            </p:cNvPr>
            <p:cNvCxnSpPr>
              <a:cxnSpLocks/>
            </p:cNvCxnSpPr>
            <p:nvPr/>
          </p:nvCxnSpPr>
          <p:spPr>
            <a:xfrm rot="6995253" flipH="1" flipV="1">
              <a:off x="9848419" y="3905969"/>
              <a:ext cx="1042520" cy="21027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1AA8EF1-FAAA-43FE-8803-3CCD33961393}"/>
                </a:ext>
              </a:extLst>
            </p:cNvPr>
            <p:cNvSpPr/>
            <p:nvPr/>
          </p:nvSpPr>
          <p:spPr>
            <a:xfrm>
              <a:off x="11528194" y="492060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F0CD71E-AF15-48E8-B0F3-D7CCC5E2E5D6}"/>
                </a:ext>
              </a:extLst>
            </p:cNvPr>
            <p:cNvSpPr txBox="1"/>
            <p:nvPr/>
          </p:nvSpPr>
          <p:spPr>
            <a:xfrm rot="10848135">
              <a:off x="12049394" y="4810698"/>
              <a:ext cx="6503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VIDEO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6A071B-D600-41A9-B689-301F4DAD6C0F}"/>
              </a:ext>
            </a:extLst>
          </p:cNvPr>
          <p:cNvGrpSpPr/>
          <p:nvPr/>
        </p:nvGrpSpPr>
        <p:grpSpPr>
          <a:xfrm>
            <a:off x="3272872" y="3456285"/>
            <a:ext cx="2213395" cy="384126"/>
            <a:chOff x="3272872" y="3456285"/>
            <a:chExt cx="2213395" cy="384126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A4457B3-1A73-4ED0-ADA1-2D373CC4F72E}"/>
                </a:ext>
              </a:extLst>
            </p:cNvPr>
            <p:cNvSpPr txBox="1"/>
            <p:nvPr/>
          </p:nvSpPr>
          <p:spPr>
            <a:xfrm>
              <a:off x="5045121" y="3456285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0A9BC56-3A96-4BEF-9B35-3227219AB9FE}"/>
                </a:ext>
              </a:extLst>
            </p:cNvPr>
            <p:cNvSpPr txBox="1"/>
            <p:nvPr/>
          </p:nvSpPr>
          <p:spPr>
            <a:xfrm>
              <a:off x="4117379" y="3471079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100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AC0DF8C-FC20-4003-8D6D-46657002DED8}"/>
                </a:ext>
              </a:extLst>
            </p:cNvPr>
            <p:cNvSpPr txBox="1"/>
            <p:nvPr/>
          </p:nvSpPr>
          <p:spPr>
            <a:xfrm>
              <a:off x="3272872" y="3471079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150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FDEBA9F-DFAC-4B22-A746-7E55AE0F94E2}"/>
              </a:ext>
            </a:extLst>
          </p:cNvPr>
          <p:cNvSpPr/>
          <p:nvPr/>
        </p:nvSpPr>
        <p:spPr>
          <a:xfrm>
            <a:off x="4765040" y="574254"/>
            <a:ext cx="2661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INDEXED to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Adults 18+ French Canada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C7B0B4A-ECC3-43B3-A66A-FB69BF2C3169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51E7343-E494-487B-BFD4-DCC3BEBA3CCA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CC878DD-F98D-4228-931C-1B38B3660FB1}"/>
              </a:ext>
            </a:extLst>
          </p:cNvPr>
          <p:cNvSpPr/>
          <p:nvPr/>
        </p:nvSpPr>
        <p:spPr>
          <a:xfrm rot="16200000">
            <a:off x="6065544" y="2267828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5A1E8EC-D539-4B50-A3A8-BA6E7249C404}"/>
              </a:ext>
            </a:extLst>
          </p:cNvPr>
          <p:cNvSpPr/>
          <p:nvPr/>
        </p:nvSpPr>
        <p:spPr>
          <a:xfrm rot="19287606">
            <a:off x="7229872" y="2679878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7A50099-6BB3-4DAC-BAA8-481269C78F15}"/>
              </a:ext>
            </a:extLst>
          </p:cNvPr>
          <p:cNvSpPr/>
          <p:nvPr/>
        </p:nvSpPr>
        <p:spPr>
          <a:xfrm rot="20816185">
            <a:off x="7523427" y="3260779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E8D2F97-8560-468E-8C0A-7A983D73AF0A}"/>
              </a:ext>
            </a:extLst>
          </p:cNvPr>
          <p:cNvSpPr/>
          <p:nvPr/>
        </p:nvSpPr>
        <p:spPr>
          <a:xfrm rot="783457">
            <a:off x="7541342" y="3951470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16A351A-CA17-45FC-8AA8-F72B054E8EAA}"/>
              </a:ext>
            </a:extLst>
          </p:cNvPr>
          <p:cNvSpPr/>
          <p:nvPr/>
        </p:nvSpPr>
        <p:spPr>
          <a:xfrm rot="2328674">
            <a:off x="7317762" y="462196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868BCE4-7651-4D13-B373-B2CD9B4AE87B}"/>
              </a:ext>
            </a:extLst>
          </p:cNvPr>
          <p:cNvSpPr/>
          <p:nvPr/>
        </p:nvSpPr>
        <p:spPr>
          <a:xfrm rot="3838428">
            <a:off x="6773714" y="5075869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C35F13F-5599-48B9-96C5-13A37802D66E}"/>
              </a:ext>
            </a:extLst>
          </p:cNvPr>
          <p:cNvSpPr/>
          <p:nvPr/>
        </p:nvSpPr>
        <p:spPr>
          <a:xfrm rot="5400000">
            <a:off x="6049206" y="5236994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8441EE1-1DCE-40E9-8A01-88D1BE05480D}"/>
              </a:ext>
            </a:extLst>
          </p:cNvPr>
          <p:cNvSpPr/>
          <p:nvPr/>
        </p:nvSpPr>
        <p:spPr>
          <a:xfrm rot="7006352">
            <a:off x="5301773" y="512402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F55845-6564-43DB-B8B8-9C973457ADD4}"/>
              </a:ext>
            </a:extLst>
          </p:cNvPr>
          <p:cNvSpPr/>
          <p:nvPr/>
        </p:nvSpPr>
        <p:spPr>
          <a:xfrm rot="8548134">
            <a:off x="4649387" y="4682944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F2B03EE3-CFCD-4BEC-BED1-5C82EA1B0366}"/>
              </a:ext>
            </a:extLst>
          </p:cNvPr>
          <p:cNvSpPr/>
          <p:nvPr/>
        </p:nvSpPr>
        <p:spPr>
          <a:xfrm rot="10045879">
            <a:off x="4303207" y="400328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C2202712-6866-4E9B-9AA3-49E580AFC51E}"/>
              </a:ext>
            </a:extLst>
          </p:cNvPr>
          <p:cNvSpPr/>
          <p:nvPr/>
        </p:nvSpPr>
        <p:spPr>
          <a:xfrm rot="11571888">
            <a:off x="4018520" y="312785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23DE9953-CC11-4919-B3D8-E1B49AD16100}"/>
              </a:ext>
            </a:extLst>
          </p:cNvPr>
          <p:cNvSpPr/>
          <p:nvPr/>
        </p:nvSpPr>
        <p:spPr>
          <a:xfrm rot="13142140">
            <a:off x="4379629" y="224037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1AA8EF1-FAAA-43FE-8803-3CCD33961393}"/>
              </a:ext>
            </a:extLst>
          </p:cNvPr>
          <p:cNvSpPr/>
          <p:nvPr/>
        </p:nvSpPr>
        <p:spPr>
          <a:xfrm rot="14604747">
            <a:off x="5009094" y="1454240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26A788-F541-4379-A253-5A691500000C}"/>
              </a:ext>
            </a:extLst>
          </p:cNvPr>
          <p:cNvGrpSpPr/>
          <p:nvPr/>
        </p:nvGrpSpPr>
        <p:grpSpPr>
          <a:xfrm>
            <a:off x="1807285" y="466421"/>
            <a:ext cx="7447442" cy="6059102"/>
            <a:chOff x="1807285" y="466421"/>
            <a:chExt cx="7447442" cy="60591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20AC2A-D390-4745-9EA6-9E381DF81ADF}"/>
                </a:ext>
              </a:extLst>
            </p:cNvPr>
            <p:cNvGrpSpPr/>
            <p:nvPr/>
          </p:nvGrpSpPr>
          <p:grpSpPr>
            <a:xfrm>
              <a:off x="1807285" y="950637"/>
              <a:ext cx="7447442" cy="5574886"/>
              <a:chOff x="1807285" y="950637"/>
              <a:chExt cx="7447442" cy="5574886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A088724-A00E-4D7A-B0A9-B376C8A6B4A7}"/>
                  </a:ext>
                </a:extLst>
              </p:cNvPr>
              <p:cNvSpPr txBox="1"/>
              <p:nvPr/>
            </p:nvSpPr>
            <p:spPr>
              <a:xfrm>
                <a:off x="5648771" y="5638362"/>
                <a:ext cx="90961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SEARCH</a:t>
                </a: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44149EC-096B-40B1-A8C5-AB92C224FF6E}"/>
                  </a:ext>
                </a:extLst>
              </p:cNvPr>
              <p:cNvGrpSpPr/>
              <p:nvPr/>
            </p:nvGrpSpPr>
            <p:grpSpPr>
              <a:xfrm>
                <a:off x="1807285" y="950637"/>
                <a:ext cx="7447442" cy="5574886"/>
                <a:chOff x="1807285" y="950637"/>
                <a:chExt cx="7447442" cy="5574886"/>
              </a:xfrm>
            </p:grpSpPr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6116DC6C-35BB-4E61-8A85-3A3BBBF93B48}"/>
                    </a:ext>
                  </a:extLst>
                </p:cNvPr>
                <p:cNvSpPr txBox="1"/>
                <p:nvPr/>
              </p:nvSpPr>
              <p:spPr>
                <a:xfrm rot="3838428">
                  <a:off x="6703836" y="5833767"/>
                  <a:ext cx="107573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466A4"/>
                      </a:solidFill>
                      <a:latin typeface="Century Gothic" panose="020B0502020202020204" pitchFamily="34" charset="0"/>
                    </a:rPr>
                    <a:t>SHOPPING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EB9792F5-A684-4E8C-80BD-4C44E7E6B239}"/>
                    </a:ext>
                  </a:extLst>
                </p:cNvPr>
                <p:cNvSpPr txBox="1"/>
                <p:nvPr/>
              </p:nvSpPr>
              <p:spPr>
                <a:xfrm rot="17945577">
                  <a:off x="4587213" y="5600822"/>
                  <a:ext cx="68543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b="1" dirty="0">
                      <a:solidFill>
                        <a:srgbClr val="0466A4"/>
                      </a:solidFill>
                      <a:latin typeface="Century Gothic" panose="020B0502020202020204" pitchFamily="34" charset="0"/>
                    </a:rPr>
                    <a:t>READ PAPER MAG</a:t>
                  </a:r>
                </a:p>
              </p:txBody>
            </p: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1C939123-151F-4431-8B20-9070F218CF96}"/>
                    </a:ext>
                  </a:extLst>
                </p:cNvPr>
                <p:cNvGrpSpPr/>
                <p:nvPr/>
              </p:nvGrpSpPr>
              <p:grpSpPr>
                <a:xfrm>
                  <a:off x="1807285" y="950637"/>
                  <a:ext cx="7447442" cy="4800115"/>
                  <a:chOff x="1807285" y="950637"/>
                  <a:chExt cx="7447442" cy="4800115"/>
                </a:xfrm>
              </p:grpSpPr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EF5B8365-74CE-4EDB-8AA1-4E85A453DDF0}"/>
                      </a:ext>
                    </a:extLst>
                  </p:cNvPr>
                  <p:cNvSpPr txBox="1"/>
                  <p:nvPr/>
                </p:nvSpPr>
                <p:spPr>
                  <a:xfrm>
                    <a:off x="5572166" y="1559126"/>
                    <a:ext cx="1078162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466A4"/>
                        </a:solidFill>
                        <a:latin typeface="Century Gothic" panose="020B0502020202020204" pitchFamily="34" charset="0"/>
                      </a:rPr>
                      <a:t>WEATHER</a:t>
                    </a:r>
                  </a:p>
                </p:txBody>
              </p: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4E444D9D-74EF-494E-9D3F-B788AC5DC7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108242" y="2317945"/>
                    <a:ext cx="3002" cy="133941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69220C21-9DFD-4779-A629-A4D890034714}"/>
                      </a:ext>
                    </a:extLst>
                  </p:cNvPr>
                  <p:cNvSpPr/>
                  <p:nvPr/>
                </p:nvSpPr>
                <p:spPr>
                  <a:xfrm>
                    <a:off x="5889076" y="1868476"/>
                    <a:ext cx="44435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80</a:t>
                    </a:r>
                    <a:endParaRPr lang="en-CA" dirty="0">
                      <a:solidFill>
                        <a:srgbClr val="C00000"/>
                      </a:solidFill>
                    </a:endParaRPr>
                  </a:p>
                </p:txBody>
              </p: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CEEC23F0-CF87-48F5-BAAA-61C815C4B022}"/>
                      </a:ext>
                    </a:extLst>
                  </p:cNvPr>
                  <p:cNvGrpSpPr/>
                  <p:nvPr/>
                </p:nvGrpSpPr>
                <p:grpSpPr>
                  <a:xfrm rot="17749029">
                    <a:off x="5404450" y="2085253"/>
                    <a:ext cx="2566732" cy="665895"/>
                    <a:chOff x="7795863" y="2470657"/>
                    <a:chExt cx="2566732" cy="665895"/>
                  </a:xfrm>
                </p:grpSpPr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41CCE581-C076-42F2-833F-F3B58F11A4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3850971" flipV="1">
                      <a:off x="8147094" y="2151350"/>
                      <a:ext cx="633971" cy="1336434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BB59B97-D7FD-4EDB-A443-98AA9BC7AAF6}"/>
                        </a:ext>
                      </a:extLst>
                    </p:cNvPr>
                    <p:cNvSpPr/>
                    <p:nvPr/>
                  </p:nvSpPr>
                  <p:spPr>
                    <a:xfrm rot="21486334">
                      <a:off x="9353756" y="2624592"/>
                      <a:ext cx="444352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89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5F6522E3-EFEC-478F-8A42-EA830117E3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35341" y="2772861"/>
                      <a:ext cx="91440" cy="9144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BB9B375E-EC13-48C2-9ECA-86C988364EA7}"/>
                        </a:ext>
                      </a:extLst>
                    </p:cNvPr>
                    <p:cNvSpPr txBox="1"/>
                    <p:nvPr/>
                  </p:nvSpPr>
                  <p:spPr>
                    <a:xfrm rot="442">
                      <a:off x="9705420" y="2470657"/>
                      <a:ext cx="657175" cy="6001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100" b="1" dirty="0">
                          <a:solidFill>
                            <a:srgbClr val="0466A4"/>
                          </a:solidFill>
                          <a:latin typeface="Century Gothic" panose="020B0502020202020204" pitchFamily="34" charset="0"/>
                        </a:rPr>
                        <a:t>SHORT FORM VIDEO</a:t>
                      </a:r>
                    </a:p>
                  </p:txBody>
                </p:sp>
              </p:grp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2367E929-3BD5-40DF-B2A2-8D1E008D4553}"/>
                      </a:ext>
                    </a:extLst>
                  </p:cNvPr>
                  <p:cNvSpPr txBox="1"/>
                  <p:nvPr/>
                </p:nvSpPr>
                <p:spPr>
                  <a:xfrm rot="19287606">
                    <a:off x="7655165" y="1936380"/>
                    <a:ext cx="792233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466A4"/>
                        </a:solidFill>
                        <a:latin typeface="Century Gothic" panose="020B0502020202020204" pitchFamily="34" charset="0"/>
                      </a:rPr>
                      <a:t>FOOD</a:t>
                    </a:r>
                  </a:p>
                </p:txBody>
              </p: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F7985CFB-E0F0-4EB6-B213-BC18C24434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096274" y="2723238"/>
                    <a:ext cx="1185112" cy="942208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49CE014B-6C15-484F-80CC-5D34DBC42F44}"/>
                      </a:ext>
                    </a:extLst>
                  </p:cNvPr>
                  <p:cNvSpPr/>
                  <p:nvPr/>
                </p:nvSpPr>
                <p:spPr>
                  <a:xfrm rot="19287606">
                    <a:off x="7407309" y="2259465"/>
                    <a:ext cx="44435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89</a:t>
                    </a:r>
                    <a:endParaRPr lang="en-CA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96E4F8C9-675F-4F82-B528-BA6E7D87246B}"/>
                      </a:ext>
                    </a:extLst>
                  </p:cNvPr>
                  <p:cNvSpPr txBox="1"/>
                  <p:nvPr/>
                </p:nvSpPr>
                <p:spPr>
                  <a:xfrm rot="20816185">
                    <a:off x="7978810" y="2895508"/>
                    <a:ext cx="1275917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466A4"/>
                        </a:solidFill>
                        <a:latin typeface="Century Gothic" panose="020B0502020202020204" pitchFamily="34" charset="0"/>
                      </a:rPr>
                      <a:t>YOUTUBE</a:t>
                    </a:r>
                  </a:p>
                </p:txBody>
              </p: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FC720E05-A5CC-47DF-8ECF-785EDB4CB3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118841" y="3308103"/>
                    <a:ext cx="1460969" cy="343387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E2396603-255E-4188-B7FB-E03496C542F0}"/>
                      </a:ext>
                    </a:extLst>
                  </p:cNvPr>
                  <p:cNvSpPr/>
                  <p:nvPr/>
                </p:nvSpPr>
                <p:spPr>
                  <a:xfrm rot="20816185">
                    <a:off x="7642675" y="3075363"/>
                    <a:ext cx="44435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90</a:t>
                    </a:r>
                    <a:endParaRPr lang="en-CA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A4E0441D-9829-4299-950E-2CF2432D70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94577" y="3651446"/>
                    <a:ext cx="1485234" cy="33942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F1B4FFF4-0AE2-4A9C-9230-E832A3040251}"/>
                      </a:ext>
                    </a:extLst>
                  </p:cNvPr>
                  <p:cNvSpPr/>
                  <p:nvPr/>
                </p:nvSpPr>
                <p:spPr>
                  <a:xfrm rot="783457">
                    <a:off x="7626184" y="3905654"/>
                    <a:ext cx="44435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91</a:t>
                    </a:r>
                    <a:endParaRPr lang="en-CA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E4870E92-981D-47DD-BF8D-E4BCE6039E98}"/>
                      </a:ext>
                    </a:extLst>
                  </p:cNvPr>
                  <p:cNvSpPr txBox="1"/>
                  <p:nvPr/>
                </p:nvSpPr>
                <p:spPr>
                  <a:xfrm rot="783457">
                    <a:off x="7961753" y="4038966"/>
                    <a:ext cx="757480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466A4"/>
                        </a:solidFill>
                        <a:latin typeface="Century Gothic" panose="020B0502020202020204" pitchFamily="34" charset="0"/>
                      </a:rPr>
                      <a:t>MAPS</a:t>
                    </a:r>
                  </a:p>
                </p:txBody>
              </p: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82ACD9DC-4499-4EC9-8D40-B6AE2B4C34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06670" y="3645178"/>
                    <a:ext cx="1274837" cy="1038397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4044602C-D4F1-4B52-98E1-5B3422070301}"/>
                      </a:ext>
                    </a:extLst>
                  </p:cNvPr>
                  <p:cNvSpPr/>
                  <p:nvPr/>
                </p:nvSpPr>
                <p:spPr>
                  <a:xfrm rot="2328674">
                    <a:off x="7377310" y="4657143"/>
                    <a:ext cx="44435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94</a:t>
                    </a:r>
                    <a:endParaRPr lang="en-CA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E441C13-3B65-4E49-95EC-D4D5317D0C44}"/>
                      </a:ext>
                    </a:extLst>
                  </p:cNvPr>
                  <p:cNvSpPr txBox="1"/>
                  <p:nvPr/>
                </p:nvSpPr>
                <p:spPr>
                  <a:xfrm rot="2328674">
                    <a:off x="7612507" y="4991021"/>
                    <a:ext cx="758212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466A4"/>
                        </a:solidFill>
                        <a:latin typeface="Century Gothic" panose="020B0502020202020204" pitchFamily="34" charset="0"/>
                      </a:rPr>
                      <a:t>NEWS</a:t>
                    </a:r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867A82C8-0C2D-4658-A69D-0104440745E9}"/>
                      </a:ext>
                    </a:extLst>
                  </p:cNvPr>
                  <p:cNvSpPr/>
                  <p:nvPr/>
                </p:nvSpPr>
                <p:spPr>
                  <a:xfrm rot="3838428">
                    <a:off x="6730861" y="5210014"/>
                    <a:ext cx="44435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96</a:t>
                    </a:r>
                    <a:endParaRPr lang="en-CA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54264F8C-C224-4F01-9B6F-A217382C69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30293" y="3657395"/>
                    <a:ext cx="689931" cy="145269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95D034EA-20CC-4BF2-8708-EEB9C47DCDBA}"/>
                      </a:ext>
                    </a:extLst>
                  </p:cNvPr>
                  <p:cNvSpPr/>
                  <p:nvPr/>
                </p:nvSpPr>
                <p:spPr>
                  <a:xfrm>
                    <a:off x="5866474" y="5361987"/>
                    <a:ext cx="44435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98</a:t>
                    </a:r>
                    <a:endParaRPr lang="en-CA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1DAE0772-EFE9-410C-B14D-B927FB11B7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096000" y="3669774"/>
                    <a:ext cx="10892" cy="161723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93BD8C45-F624-4093-827F-E37B27BAB7B2}"/>
                      </a:ext>
                    </a:extLst>
                  </p:cNvPr>
                  <p:cNvSpPr/>
                  <p:nvPr/>
                </p:nvSpPr>
                <p:spPr>
                  <a:xfrm rot="17912062">
                    <a:off x="4892708" y="5278988"/>
                    <a:ext cx="57419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100</a:t>
                    </a:r>
                    <a:endParaRPr lang="en-CA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052DE26E-4C74-429B-B819-F1E2EE417C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351142" y="3661241"/>
                    <a:ext cx="768355" cy="152149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B223326-3308-42E1-8442-B3A5A84C6F2A}"/>
                      </a:ext>
                    </a:extLst>
                  </p:cNvPr>
                  <p:cNvSpPr/>
                  <p:nvPr/>
                </p:nvSpPr>
                <p:spPr>
                  <a:xfrm rot="19282463">
                    <a:off x="4137388" y="4752002"/>
                    <a:ext cx="57419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104</a:t>
                    </a:r>
                    <a:endParaRPr lang="en-CA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F07A6EEB-001D-4229-B946-F0151A934D32}"/>
                      </a:ext>
                    </a:extLst>
                  </p:cNvPr>
                  <p:cNvSpPr txBox="1"/>
                  <p:nvPr/>
                </p:nvSpPr>
                <p:spPr>
                  <a:xfrm rot="19280205">
                    <a:off x="2885978" y="5404914"/>
                    <a:ext cx="1547155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b="1" dirty="0">
                        <a:solidFill>
                          <a:srgbClr val="0466A4"/>
                        </a:solidFill>
                        <a:latin typeface="Century Gothic" panose="020B0502020202020204" pitchFamily="34" charset="0"/>
                      </a:rPr>
                      <a:t>MUSIC STREAMING</a:t>
                    </a:r>
                  </a:p>
                </p:txBody>
              </p: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2C3F529B-29A6-4FB7-A1E4-013026EB31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685230" y="3673982"/>
                    <a:ext cx="1403319" cy="106346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782D3D98-7AE6-40FD-8B8E-06442BBE6C5A}"/>
                      </a:ext>
                    </a:extLst>
                  </p:cNvPr>
                  <p:cNvSpPr/>
                  <p:nvPr/>
                </p:nvSpPr>
                <p:spPr>
                  <a:xfrm rot="20839538">
                    <a:off x="3766592" y="3930860"/>
                    <a:ext cx="57419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108</a:t>
                    </a:r>
                    <a:endParaRPr lang="en-CA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D6013F63-9CEE-4B81-BA10-783B696082B7}"/>
                      </a:ext>
                    </a:extLst>
                  </p:cNvPr>
                  <p:cNvSpPr txBox="1"/>
                  <p:nvPr/>
                </p:nvSpPr>
                <p:spPr>
                  <a:xfrm rot="20791510">
                    <a:off x="2483503" y="4177690"/>
                    <a:ext cx="1386468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b="1" dirty="0">
                        <a:solidFill>
                          <a:srgbClr val="0466A4"/>
                        </a:solidFill>
                        <a:latin typeface="Century Gothic" panose="020B0502020202020204" pitchFamily="34" charset="0"/>
                      </a:rPr>
                      <a:t>ENTERTAINMENT</a:t>
                    </a:r>
                  </a:p>
                </p:txBody>
              </p: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DB61E705-514A-4ED3-9B9F-2B61F74E01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37920" y="3663566"/>
                    <a:ext cx="1755987" cy="38764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396379FB-1BC6-4BD3-9B05-823924694C59}"/>
                      </a:ext>
                    </a:extLst>
                  </p:cNvPr>
                  <p:cNvSpPr/>
                  <p:nvPr/>
                </p:nvSpPr>
                <p:spPr>
                  <a:xfrm rot="738872">
                    <a:off x="3452487" y="2924241"/>
                    <a:ext cx="57419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124</a:t>
                    </a:r>
                    <a:endParaRPr lang="en-CA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96A340B3-9982-46F2-8DF4-046CE02785FC}"/>
                      </a:ext>
                    </a:extLst>
                  </p:cNvPr>
                  <p:cNvSpPr txBox="1"/>
                  <p:nvPr/>
                </p:nvSpPr>
                <p:spPr>
                  <a:xfrm rot="694103">
                    <a:off x="1807285" y="2730026"/>
                    <a:ext cx="1777606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400" b="1" dirty="0">
                        <a:solidFill>
                          <a:srgbClr val="0466A4"/>
                        </a:solidFill>
                        <a:latin typeface="Century Gothic" panose="020B0502020202020204" pitchFamily="34" charset="0"/>
                      </a:rPr>
                      <a:t>PODCAST/RADIO</a:t>
                    </a:r>
                  </a:p>
                </p:txBody>
              </p: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66EEF8F4-22E9-4A19-901C-7C3CB805C9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060133" y="3174924"/>
                    <a:ext cx="2052625" cy="47907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CB77936B-A0F8-4FFD-9501-FABCC8C811E2}"/>
                      </a:ext>
                    </a:extLst>
                  </p:cNvPr>
                  <p:cNvSpPr/>
                  <p:nvPr/>
                </p:nvSpPr>
                <p:spPr>
                  <a:xfrm rot="2445743">
                    <a:off x="3896030" y="1896382"/>
                    <a:ext cx="57419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129</a:t>
                    </a:r>
                    <a:endParaRPr lang="en-CA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BBAC354A-2D75-403C-B142-ED8CBDB06405}"/>
                      </a:ext>
                    </a:extLst>
                  </p:cNvPr>
                  <p:cNvSpPr txBox="1"/>
                  <p:nvPr/>
                </p:nvSpPr>
                <p:spPr>
                  <a:xfrm rot="2369331">
                    <a:off x="3043613" y="1439261"/>
                    <a:ext cx="1088340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600" b="1" dirty="0">
                        <a:solidFill>
                          <a:srgbClr val="0466A4"/>
                        </a:solidFill>
                        <a:latin typeface="Century Gothic" panose="020B0502020202020204" pitchFamily="34" charset="0"/>
                      </a:rPr>
                      <a:t>HEALTH</a:t>
                    </a:r>
                  </a:p>
                </p:txBody>
              </p: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F097B7F0-9AD7-4A61-95A0-2051058082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420725" y="2276213"/>
                    <a:ext cx="1691983" cy="138399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B30B4106-3650-4B97-8B76-906C7396CA3D}"/>
                      </a:ext>
                    </a:extLst>
                  </p:cNvPr>
                  <p:cNvSpPr/>
                  <p:nvPr/>
                </p:nvSpPr>
                <p:spPr>
                  <a:xfrm rot="3852249">
                    <a:off x="4603434" y="1055548"/>
                    <a:ext cx="579153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142</a:t>
                    </a:r>
                    <a:endParaRPr lang="en-CA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AB8602AD-28BC-4CC9-A970-5749D5E696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064508" y="1529471"/>
                    <a:ext cx="1042520" cy="21027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F0CD71E-AF15-48E8-B0F3-D7CCC5E2E5D6}"/>
                </a:ext>
              </a:extLst>
            </p:cNvPr>
            <p:cNvSpPr txBox="1"/>
            <p:nvPr/>
          </p:nvSpPr>
          <p:spPr>
            <a:xfrm rot="3852882">
              <a:off x="4355940" y="653120"/>
              <a:ext cx="6503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VIDEO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FDEBA9F-DFAC-4B22-A746-7E55AE0F94E2}"/>
              </a:ext>
            </a:extLst>
          </p:cNvPr>
          <p:cNvSpPr/>
          <p:nvPr/>
        </p:nvSpPr>
        <p:spPr>
          <a:xfrm>
            <a:off x="4765040" y="574254"/>
            <a:ext cx="2661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INDEXED to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Adults 18+ French Canada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C7B0B4A-ECC3-43B3-A66A-FB69BF2C3169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51E7343-E494-487B-BFD4-DCC3BEBA3CCA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2050DB1-CC64-48AB-8920-7B4592B651EF}"/>
              </a:ext>
            </a:extLst>
          </p:cNvPr>
          <p:cNvGrpSpPr/>
          <p:nvPr/>
        </p:nvGrpSpPr>
        <p:grpSpPr>
          <a:xfrm>
            <a:off x="8551694" y="3429000"/>
            <a:ext cx="3349869" cy="646331"/>
            <a:chOff x="8343900" y="3404784"/>
            <a:chExt cx="3349869" cy="646331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76B64B4-C4A0-481A-A741-B4DCA8A9C0C4}"/>
                </a:ext>
              </a:extLst>
            </p:cNvPr>
            <p:cNvSpPr/>
            <p:nvPr/>
          </p:nvSpPr>
          <p:spPr>
            <a:xfrm>
              <a:off x="9170177" y="3404784"/>
              <a:ext cx="25235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AUDIO/VIDEO SKEW</a:t>
              </a:r>
            </a:p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124 - 142</a:t>
              </a:r>
              <a:endParaRPr lang="en-US" sz="2400" b="1" dirty="0">
                <a:solidFill>
                  <a:srgbClr val="0466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E92C780B-99BD-412D-A27E-B41AD5662C61}"/>
                </a:ext>
              </a:extLst>
            </p:cNvPr>
            <p:cNvCxnSpPr/>
            <p:nvPr/>
          </p:nvCxnSpPr>
          <p:spPr>
            <a:xfrm flipH="1">
              <a:off x="8343900" y="3664663"/>
              <a:ext cx="756138" cy="0"/>
            </a:xfrm>
            <a:prstGeom prst="straightConnector1">
              <a:avLst/>
            </a:prstGeom>
            <a:ln w="28575">
              <a:solidFill>
                <a:srgbClr val="0466A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67411708-D8C5-4B3A-86C4-28B318E39287}"/>
              </a:ext>
            </a:extLst>
          </p:cNvPr>
          <p:cNvSpPr/>
          <p:nvPr/>
        </p:nvSpPr>
        <p:spPr>
          <a:xfrm>
            <a:off x="4023360" y="1518920"/>
            <a:ext cx="3586480" cy="3769360"/>
          </a:xfrm>
          <a:custGeom>
            <a:avLst/>
            <a:gdLst>
              <a:gd name="connsiteX0" fmla="*/ 2118360 w 3840480"/>
              <a:gd name="connsiteY0" fmla="*/ 655320 h 4023360"/>
              <a:gd name="connsiteX1" fmla="*/ 2804160 w 3840480"/>
              <a:gd name="connsiteY1" fmla="*/ 624840 h 4023360"/>
              <a:gd name="connsiteX2" fmla="*/ 3413760 w 3840480"/>
              <a:gd name="connsiteY2" fmla="*/ 1036320 h 4023360"/>
              <a:gd name="connsiteX3" fmla="*/ 3733800 w 3840480"/>
              <a:gd name="connsiteY3" fmla="*/ 1722120 h 4023360"/>
              <a:gd name="connsiteX4" fmla="*/ 3840480 w 3840480"/>
              <a:gd name="connsiteY4" fmla="*/ 2499360 h 4023360"/>
              <a:gd name="connsiteX5" fmla="*/ 3550920 w 3840480"/>
              <a:gd name="connsiteY5" fmla="*/ 3215640 h 4023360"/>
              <a:gd name="connsiteX6" fmla="*/ 2910840 w 3840480"/>
              <a:gd name="connsiteY6" fmla="*/ 3764280 h 4023360"/>
              <a:gd name="connsiteX7" fmla="*/ 2118360 w 3840480"/>
              <a:gd name="connsiteY7" fmla="*/ 4023360 h 4023360"/>
              <a:gd name="connsiteX8" fmla="*/ 1249680 w 3840480"/>
              <a:gd name="connsiteY8" fmla="*/ 3810000 h 4023360"/>
              <a:gd name="connsiteX9" fmla="*/ 487680 w 3840480"/>
              <a:gd name="connsiteY9" fmla="*/ 3337560 h 4023360"/>
              <a:gd name="connsiteX10" fmla="*/ 106680 w 3840480"/>
              <a:gd name="connsiteY10" fmla="*/ 2484120 h 4023360"/>
              <a:gd name="connsiteX11" fmla="*/ 0 w 3840480"/>
              <a:gd name="connsiteY11" fmla="*/ 1600200 h 4023360"/>
              <a:gd name="connsiteX12" fmla="*/ 396240 w 3840480"/>
              <a:gd name="connsiteY12" fmla="*/ 655320 h 4023360"/>
              <a:gd name="connsiteX13" fmla="*/ 1097280 w 3840480"/>
              <a:gd name="connsiteY13" fmla="*/ 0 h 4023360"/>
              <a:gd name="connsiteX14" fmla="*/ 2042160 w 3840480"/>
              <a:gd name="connsiteY14" fmla="*/ 655320 h 4023360"/>
              <a:gd name="connsiteX15" fmla="*/ 2118360 w 3840480"/>
              <a:gd name="connsiteY15" fmla="*/ 655320 h 4023360"/>
              <a:gd name="connsiteX0" fmla="*/ 2042160 w 3840480"/>
              <a:gd name="connsiteY0" fmla="*/ 655320 h 4023360"/>
              <a:gd name="connsiteX1" fmla="*/ 2804160 w 3840480"/>
              <a:gd name="connsiteY1" fmla="*/ 624840 h 4023360"/>
              <a:gd name="connsiteX2" fmla="*/ 3413760 w 3840480"/>
              <a:gd name="connsiteY2" fmla="*/ 1036320 h 4023360"/>
              <a:gd name="connsiteX3" fmla="*/ 3733800 w 3840480"/>
              <a:gd name="connsiteY3" fmla="*/ 1722120 h 4023360"/>
              <a:gd name="connsiteX4" fmla="*/ 3840480 w 3840480"/>
              <a:gd name="connsiteY4" fmla="*/ 2499360 h 4023360"/>
              <a:gd name="connsiteX5" fmla="*/ 3550920 w 3840480"/>
              <a:gd name="connsiteY5" fmla="*/ 3215640 h 4023360"/>
              <a:gd name="connsiteX6" fmla="*/ 2910840 w 3840480"/>
              <a:gd name="connsiteY6" fmla="*/ 3764280 h 4023360"/>
              <a:gd name="connsiteX7" fmla="*/ 2118360 w 3840480"/>
              <a:gd name="connsiteY7" fmla="*/ 4023360 h 4023360"/>
              <a:gd name="connsiteX8" fmla="*/ 1249680 w 3840480"/>
              <a:gd name="connsiteY8" fmla="*/ 3810000 h 4023360"/>
              <a:gd name="connsiteX9" fmla="*/ 487680 w 3840480"/>
              <a:gd name="connsiteY9" fmla="*/ 3337560 h 4023360"/>
              <a:gd name="connsiteX10" fmla="*/ 106680 w 3840480"/>
              <a:gd name="connsiteY10" fmla="*/ 2484120 h 4023360"/>
              <a:gd name="connsiteX11" fmla="*/ 0 w 3840480"/>
              <a:gd name="connsiteY11" fmla="*/ 1600200 h 4023360"/>
              <a:gd name="connsiteX12" fmla="*/ 396240 w 3840480"/>
              <a:gd name="connsiteY12" fmla="*/ 655320 h 4023360"/>
              <a:gd name="connsiteX13" fmla="*/ 1097280 w 3840480"/>
              <a:gd name="connsiteY13" fmla="*/ 0 h 4023360"/>
              <a:gd name="connsiteX14" fmla="*/ 2042160 w 3840480"/>
              <a:gd name="connsiteY14" fmla="*/ 655320 h 4023360"/>
              <a:gd name="connsiteX0" fmla="*/ 2062480 w 3840480"/>
              <a:gd name="connsiteY0" fmla="*/ 716280 h 4023360"/>
              <a:gd name="connsiteX1" fmla="*/ 2804160 w 3840480"/>
              <a:gd name="connsiteY1" fmla="*/ 624840 h 4023360"/>
              <a:gd name="connsiteX2" fmla="*/ 3413760 w 3840480"/>
              <a:gd name="connsiteY2" fmla="*/ 1036320 h 4023360"/>
              <a:gd name="connsiteX3" fmla="*/ 3733800 w 3840480"/>
              <a:gd name="connsiteY3" fmla="*/ 1722120 h 4023360"/>
              <a:gd name="connsiteX4" fmla="*/ 3840480 w 3840480"/>
              <a:gd name="connsiteY4" fmla="*/ 2499360 h 4023360"/>
              <a:gd name="connsiteX5" fmla="*/ 3550920 w 3840480"/>
              <a:gd name="connsiteY5" fmla="*/ 3215640 h 4023360"/>
              <a:gd name="connsiteX6" fmla="*/ 2910840 w 3840480"/>
              <a:gd name="connsiteY6" fmla="*/ 3764280 h 4023360"/>
              <a:gd name="connsiteX7" fmla="*/ 2118360 w 3840480"/>
              <a:gd name="connsiteY7" fmla="*/ 4023360 h 4023360"/>
              <a:gd name="connsiteX8" fmla="*/ 1249680 w 3840480"/>
              <a:gd name="connsiteY8" fmla="*/ 3810000 h 4023360"/>
              <a:gd name="connsiteX9" fmla="*/ 487680 w 3840480"/>
              <a:gd name="connsiteY9" fmla="*/ 3337560 h 4023360"/>
              <a:gd name="connsiteX10" fmla="*/ 106680 w 3840480"/>
              <a:gd name="connsiteY10" fmla="*/ 2484120 h 4023360"/>
              <a:gd name="connsiteX11" fmla="*/ 0 w 3840480"/>
              <a:gd name="connsiteY11" fmla="*/ 1600200 h 4023360"/>
              <a:gd name="connsiteX12" fmla="*/ 396240 w 3840480"/>
              <a:gd name="connsiteY12" fmla="*/ 655320 h 4023360"/>
              <a:gd name="connsiteX13" fmla="*/ 1097280 w 3840480"/>
              <a:gd name="connsiteY13" fmla="*/ 0 h 4023360"/>
              <a:gd name="connsiteX14" fmla="*/ 2062480 w 3840480"/>
              <a:gd name="connsiteY14" fmla="*/ 716280 h 4023360"/>
              <a:gd name="connsiteX0" fmla="*/ 2062480 w 3840480"/>
              <a:gd name="connsiteY0" fmla="*/ 716280 h 4023360"/>
              <a:gd name="connsiteX1" fmla="*/ 2733040 w 3840480"/>
              <a:gd name="connsiteY1" fmla="*/ 736600 h 4023360"/>
              <a:gd name="connsiteX2" fmla="*/ 3413760 w 3840480"/>
              <a:gd name="connsiteY2" fmla="*/ 1036320 h 4023360"/>
              <a:gd name="connsiteX3" fmla="*/ 3733800 w 3840480"/>
              <a:gd name="connsiteY3" fmla="*/ 1722120 h 4023360"/>
              <a:gd name="connsiteX4" fmla="*/ 3840480 w 3840480"/>
              <a:gd name="connsiteY4" fmla="*/ 2499360 h 4023360"/>
              <a:gd name="connsiteX5" fmla="*/ 3550920 w 3840480"/>
              <a:gd name="connsiteY5" fmla="*/ 3215640 h 4023360"/>
              <a:gd name="connsiteX6" fmla="*/ 2910840 w 3840480"/>
              <a:gd name="connsiteY6" fmla="*/ 3764280 h 4023360"/>
              <a:gd name="connsiteX7" fmla="*/ 2118360 w 3840480"/>
              <a:gd name="connsiteY7" fmla="*/ 4023360 h 4023360"/>
              <a:gd name="connsiteX8" fmla="*/ 1249680 w 3840480"/>
              <a:gd name="connsiteY8" fmla="*/ 3810000 h 4023360"/>
              <a:gd name="connsiteX9" fmla="*/ 487680 w 3840480"/>
              <a:gd name="connsiteY9" fmla="*/ 3337560 h 4023360"/>
              <a:gd name="connsiteX10" fmla="*/ 106680 w 3840480"/>
              <a:gd name="connsiteY10" fmla="*/ 2484120 h 4023360"/>
              <a:gd name="connsiteX11" fmla="*/ 0 w 3840480"/>
              <a:gd name="connsiteY11" fmla="*/ 1600200 h 4023360"/>
              <a:gd name="connsiteX12" fmla="*/ 396240 w 3840480"/>
              <a:gd name="connsiteY12" fmla="*/ 655320 h 4023360"/>
              <a:gd name="connsiteX13" fmla="*/ 1097280 w 3840480"/>
              <a:gd name="connsiteY13" fmla="*/ 0 h 4023360"/>
              <a:gd name="connsiteX14" fmla="*/ 2062480 w 3840480"/>
              <a:gd name="connsiteY14" fmla="*/ 716280 h 4023360"/>
              <a:gd name="connsiteX0" fmla="*/ 2062480 w 3840480"/>
              <a:gd name="connsiteY0" fmla="*/ 716280 h 4023360"/>
              <a:gd name="connsiteX1" fmla="*/ 2733040 w 3840480"/>
              <a:gd name="connsiteY1" fmla="*/ 736600 h 4023360"/>
              <a:gd name="connsiteX2" fmla="*/ 3230880 w 3840480"/>
              <a:gd name="connsiteY2" fmla="*/ 1127760 h 4023360"/>
              <a:gd name="connsiteX3" fmla="*/ 3733800 w 3840480"/>
              <a:gd name="connsiteY3" fmla="*/ 1722120 h 4023360"/>
              <a:gd name="connsiteX4" fmla="*/ 3840480 w 3840480"/>
              <a:gd name="connsiteY4" fmla="*/ 2499360 h 4023360"/>
              <a:gd name="connsiteX5" fmla="*/ 3550920 w 3840480"/>
              <a:gd name="connsiteY5" fmla="*/ 3215640 h 4023360"/>
              <a:gd name="connsiteX6" fmla="*/ 2910840 w 3840480"/>
              <a:gd name="connsiteY6" fmla="*/ 3764280 h 4023360"/>
              <a:gd name="connsiteX7" fmla="*/ 2118360 w 3840480"/>
              <a:gd name="connsiteY7" fmla="*/ 4023360 h 4023360"/>
              <a:gd name="connsiteX8" fmla="*/ 1249680 w 3840480"/>
              <a:gd name="connsiteY8" fmla="*/ 3810000 h 4023360"/>
              <a:gd name="connsiteX9" fmla="*/ 487680 w 3840480"/>
              <a:gd name="connsiteY9" fmla="*/ 3337560 h 4023360"/>
              <a:gd name="connsiteX10" fmla="*/ 106680 w 3840480"/>
              <a:gd name="connsiteY10" fmla="*/ 2484120 h 4023360"/>
              <a:gd name="connsiteX11" fmla="*/ 0 w 3840480"/>
              <a:gd name="connsiteY11" fmla="*/ 1600200 h 4023360"/>
              <a:gd name="connsiteX12" fmla="*/ 396240 w 3840480"/>
              <a:gd name="connsiteY12" fmla="*/ 655320 h 4023360"/>
              <a:gd name="connsiteX13" fmla="*/ 1097280 w 3840480"/>
              <a:gd name="connsiteY13" fmla="*/ 0 h 4023360"/>
              <a:gd name="connsiteX14" fmla="*/ 2062480 w 3840480"/>
              <a:gd name="connsiteY14" fmla="*/ 716280 h 4023360"/>
              <a:gd name="connsiteX0" fmla="*/ 2062480 w 3840480"/>
              <a:gd name="connsiteY0" fmla="*/ 716280 h 4023360"/>
              <a:gd name="connsiteX1" fmla="*/ 2733040 w 3840480"/>
              <a:gd name="connsiteY1" fmla="*/ 736600 h 4023360"/>
              <a:gd name="connsiteX2" fmla="*/ 3230880 w 3840480"/>
              <a:gd name="connsiteY2" fmla="*/ 1127760 h 4023360"/>
              <a:gd name="connsiteX3" fmla="*/ 3540760 w 3840480"/>
              <a:gd name="connsiteY3" fmla="*/ 1732280 h 4023360"/>
              <a:gd name="connsiteX4" fmla="*/ 3840480 w 3840480"/>
              <a:gd name="connsiteY4" fmla="*/ 2499360 h 4023360"/>
              <a:gd name="connsiteX5" fmla="*/ 3550920 w 3840480"/>
              <a:gd name="connsiteY5" fmla="*/ 3215640 h 4023360"/>
              <a:gd name="connsiteX6" fmla="*/ 2910840 w 3840480"/>
              <a:gd name="connsiteY6" fmla="*/ 3764280 h 4023360"/>
              <a:gd name="connsiteX7" fmla="*/ 2118360 w 3840480"/>
              <a:gd name="connsiteY7" fmla="*/ 4023360 h 4023360"/>
              <a:gd name="connsiteX8" fmla="*/ 1249680 w 3840480"/>
              <a:gd name="connsiteY8" fmla="*/ 3810000 h 4023360"/>
              <a:gd name="connsiteX9" fmla="*/ 487680 w 3840480"/>
              <a:gd name="connsiteY9" fmla="*/ 3337560 h 4023360"/>
              <a:gd name="connsiteX10" fmla="*/ 106680 w 3840480"/>
              <a:gd name="connsiteY10" fmla="*/ 2484120 h 4023360"/>
              <a:gd name="connsiteX11" fmla="*/ 0 w 3840480"/>
              <a:gd name="connsiteY11" fmla="*/ 1600200 h 4023360"/>
              <a:gd name="connsiteX12" fmla="*/ 396240 w 3840480"/>
              <a:gd name="connsiteY12" fmla="*/ 655320 h 4023360"/>
              <a:gd name="connsiteX13" fmla="*/ 1097280 w 3840480"/>
              <a:gd name="connsiteY13" fmla="*/ 0 h 4023360"/>
              <a:gd name="connsiteX14" fmla="*/ 2062480 w 3840480"/>
              <a:gd name="connsiteY14" fmla="*/ 716280 h 4023360"/>
              <a:gd name="connsiteX0" fmla="*/ 2062480 w 3586480"/>
              <a:gd name="connsiteY0" fmla="*/ 716280 h 4023360"/>
              <a:gd name="connsiteX1" fmla="*/ 2733040 w 3586480"/>
              <a:gd name="connsiteY1" fmla="*/ 736600 h 4023360"/>
              <a:gd name="connsiteX2" fmla="*/ 3230880 w 3586480"/>
              <a:gd name="connsiteY2" fmla="*/ 1127760 h 4023360"/>
              <a:gd name="connsiteX3" fmla="*/ 3540760 w 3586480"/>
              <a:gd name="connsiteY3" fmla="*/ 1732280 h 4023360"/>
              <a:gd name="connsiteX4" fmla="*/ 3586480 w 3586480"/>
              <a:gd name="connsiteY4" fmla="*/ 2438400 h 4023360"/>
              <a:gd name="connsiteX5" fmla="*/ 3550920 w 3586480"/>
              <a:gd name="connsiteY5" fmla="*/ 3215640 h 4023360"/>
              <a:gd name="connsiteX6" fmla="*/ 2910840 w 3586480"/>
              <a:gd name="connsiteY6" fmla="*/ 3764280 h 4023360"/>
              <a:gd name="connsiteX7" fmla="*/ 2118360 w 3586480"/>
              <a:gd name="connsiteY7" fmla="*/ 4023360 h 4023360"/>
              <a:gd name="connsiteX8" fmla="*/ 1249680 w 3586480"/>
              <a:gd name="connsiteY8" fmla="*/ 3810000 h 4023360"/>
              <a:gd name="connsiteX9" fmla="*/ 487680 w 3586480"/>
              <a:gd name="connsiteY9" fmla="*/ 3337560 h 4023360"/>
              <a:gd name="connsiteX10" fmla="*/ 106680 w 3586480"/>
              <a:gd name="connsiteY10" fmla="*/ 2484120 h 4023360"/>
              <a:gd name="connsiteX11" fmla="*/ 0 w 3586480"/>
              <a:gd name="connsiteY11" fmla="*/ 1600200 h 4023360"/>
              <a:gd name="connsiteX12" fmla="*/ 396240 w 3586480"/>
              <a:gd name="connsiteY12" fmla="*/ 655320 h 4023360"/>
              <a:gd name="connsiteX13" fmla="*/ 1097280 w 3586480"/>
              <a:gd name="connsiteY13" fmla="*/ 0 h 4023360"/>
              <a:gd name="connsiteX14" fmla="*/ 2062480 w 3586480"/>
              <a:gd name="connsiteY14" fmla="*/ 716280 h 4023360"/>
              <a:gd name="connsiteX0" fmla="*/ 2062480 w 3586480"/>
              <a:gd name="connsiteY0" fmla="*/ 716280 h 4023360"/>
              <a:gd name="connsiteX1" fmla="*/ 2733040 w 3586480"/>
              <a:gd name="connsiteY1" fmla="*/ 736600 h 4023360"/>
              <a:gd name="connsiteX2" fmla="*/ 3230880 w 3586480"/>
              <a:gd name="connsiteY2" fmla="*/ 1127760 h 4023360"/>
              <a:gd name="connsiteX3" fmla="*/ 3540760 w 3586480"/>
              <a:gd name="connsiteY3" fmla="*/ 1732280 h 4023360"/>
              <a:gd name="connsiteX4" fmla="*/ 3586480 w 3586480"/>
              <a:gd name="connsiteY4" fmla="*/ 2438400 h 4023360"/>
              <a:gd name="connsiteX5" fmla="*/ 3357880 w 3586480"/>
              <a:gd name="connsiteY5" fmla="*/ 3124200 h 4023360"/>
              <a:gd name="connsiteX6" fmla="*/ 2910840 w 3586480"/>
              <a:gd name="connsiteY6" fmla="*/ 3764280 h 4023360"/>
              <a:gd name="connsiteX7" fmla="*/ 2118360 w 3586480"/>
              <a:gd name="connsiteY7" fmla="*/ 4023360 h 4023360"/>
              <a:gd name="connsiteX8" fmla="*/ 1249680 w 3586480"/>
              <a:gd name="connsiteY8" fmla="*/ 3810000 h 4023360"/>
              <a:gd name="connsiteX9" fmla="*/ 487680 w 3586480"/>
              <a:gd name="connsiteY9" fmla="*/ 3337560 h 4023360"/>
              <a:gd name="connsiteX10" fmla="*/ 106680 w 3586480"/>
              <a:gd name="connsiteY10" fmla="*/ 2484120 h 4023360"/>
              <a:gd name="connsiteX11" fmla="*/ 0 w 3586480"/>
              <a:gd name="connsiteY11" fmla="*/ 1600200 h 4023360"/>
              <a:gd name="connsiteX12" fmla="*/ 396240 w 3586480"/>
              <a:gd name="connsiteY12" fmla="*/ 655320 h 4023360"/>
              <a:gd name="connsiteX13" fmla="*/ 1097280 w 3586480"/>
              <a:gd name="connsiteY13" fmla="*/ 0 h 4023360"/>
              <a:gd name="connsiteX14" fmla="*/ 2062480 w 3586480"/>
              <a:gd name="connsiteY14" fmla="*/ 716280 h 4023360"/>
              <a:gd name="connsiteX0" fmla="*/ 2062480 w 3586480"/>
              <a:gd name="connsiteY0" fmla="*/ 716280 h 4023360"/>
              <a:gd name="connsiteX1" fmla="*/ 2733040 w 3586480"/>
              <a:gd name="connsiteY1" fmla="*/ 736600 h 4023360"/>
              <a:gd name="connsiteX2" fmla="*/ 3230880 w 3586480"/>
              <a:gd name="connsiteY2" fmla="*/ 1127760 h 4023360"/>
              <a:gd name="connsiteX3" fmla="*/ 3540760 w 3586480"/>
              <a:gd name="connsiteY3" fmla="*/ 1732280 h 4023360"/>
              <a:gd name="connsiteX4" fmla="*/ 3586480 w 3586480"/>
              <a:gd name="connsiteY4" fmla="*/ 2438400 h 4023360"/>
              <a:gd name="connsiteX5" fmla="*/ 3357880 w 3586480"/>
              <a:gd name="connsiteY5" fmla="*/ 3124200 h 4023360"/>
              <a:gd name="connsiteX6" fmla="*/ 2768600 w 3586480"/>
              <a:gd name="connsiteY6" fmla="*/ 3561080 h 4023360"/>
              <a:gd name="connsiteX7" fmla="*/ 2118360 w 3586480"/>
              <a:gd name="connsiteY7" fmla="*/ 4023360 h 4023360"/>
              <a:gd name="connsiteX8" fmla="*/ 1249680 w 3586480"/>
              <a:gd name="connsiteY8" fmla="*/ 3810000 h 4023360"/>
              <a:gd name="connsiteX9" fmla="*/ 487680 w 3586480"/>
              <a:gd name="connsiteY9" fmla="*/ 3337560 h 4023360"/>
              <a:gd name="connsiteX10" fmla="*/ 106680 w 3586480"/>
              <a:gd name="connsiteY10" fmla="*/ 2484120 h 4023360"/>
              <a:gd name="connsiteX11" fmla="*/ 0 w 3586480"/>
              <a:gd name="connsiteY11" fmla="*/ 1600200 h 4023360"/>
              <a:gd name="connsiteX12" fmla="*/ 396240 w 3586480"/>
              <a:gd name="connsiteY12" fmla="*/ 655320 h 4023360"/>
              <a:gd name="connsiteX13" fmla="*/ 1097280 w 3586480"/>
              <a:gd name="connsiteY13" fmla="*/ 0 h 4023360"/>
              <a:gd name="connsiteX14" fmla="*/ 2062480 w 3586480"/>
              <a:gd name="connsiteY14" fmla="*/ 716280 h 4023360"/>
              <a:gd name="connsiteX0" fmla="*/ 2062480 w 3586480"/>
              <a:gd name="connsiteY0" fmla="*/ 716280 h 3810000"/>
              <a:gd name="connsiteX1" fmla="*/ 2733040 w 3586480"/>
              <a:gd name="connsiteY1" fmla="*/ 736600 h 3810000"/>
              <a:gd name="connsiteX2" fmla="*/ 3230880 w 3586480"/>
              <a:gd name="connsiteY2" fmla="*/ 1127760 h 3810000"/>
              <a:gd name="connsiteX3" fmla="*/ 3540760 w 3586480"/>
              <a:gd name="connsiteY3" fmla="*/ 1732280 h 3810000"/>
              <a:gd name="connsiteX4" fmla="*/ 3586480 w 3586480"/>
              <a:gd name="connsiteY4" fmla="*/ 2438400 h 3810000"/>
              <a:gd name="connsiteX5" fmla="*/ 3357880 w 3586480"/>
              <a:gd name="connsiteY5" fmla="*/ 3124200 h 3810000"/>
              <a:gd name="connsiteX6" fmla="*/ 2768600 w 3586480"/>
              <a:gd name="connsiteY6" fmla="*/ 3561080 h 3810000"/>
              <a:gd name="connsiteX7" fmla="*/ 2077720 w 3586480"/>
              <a:gd name="connsiteY7" fmla="*/ 3718560 h 3810000"/>
              <a:gd name="connsiteX8" fmla="*/ 1249680 w 3586480"/>
              <a:gd name="connsiteY8" fmla="*/ 3810000 h 3810000"/>
              <a:gd name="connsiteX9" fmla="*/ 487680 w 3586480"/>
              <a:gd name="connsiteY9" fmla="*/ 3337560 h 3810000"/>
              <a:gd name="connsiteX10" fmla="*/ 106680 w 3586480"/>
              <a:gd name="connsiteY10" fmla="*/ 2484120 h 3810000"/>
              <a:gd name="connsiteX11" fmla="*/ 0 w 3586480"/>
              <a:gd name="connsiteY11" fmla="*/ 1600200 h 3810000"/>
              <a:gd name="connsiteX12" fmla="*/ 396240 w 3586480"/>
              <a:gd name="connsiteY12" fmla="*/ 655320 h 3810000"/>
              <a:gd name="connsiteX13" fmla="*/ 1097280 w 3586480"/>
              <a:gd name="connsiteY13" fmla="*/ 0 h 3810000"/>
              <a:gd name="connsiteX14" fmla="*/ 2062480 w 3586480"/>
              <a:gd name="connsiteY14" fmla="*/ 716280 h 3810000"/>
              <a:gd name="connsiteX0" fmla="*/ 2062480 w 3586480"/>
              <a:gd name="connsiteY0" fmla="*/ 716280 h 3718560"/>
              <a:gd name="connsiteX1" fmla="*/ 2733040 w 3586480"/>
              <a:gd name="connsiteY1" fmla="*/ 736600 h 3718560"/>
              <a:gd name="connsiteX2" fmla="*/ 3230880 w 3586480"/>
              <a:gd name="connsiteY2" fmla="*/ 1127760 h 3718560"/>
              <a:gd name="connsiteX3" fmla="*/ 3540760 w 3586480"/>
              <a:gd name="connsiteY3" fmla="*/ 1732280 h 3718560"/>
              <a:gd name="connsiteX4" fmla="*/ 3586480 w 3586480"/>
              <a:gd name="connsiteY4" fmla="*/ 2438400 h 3718560"/>
              <a:gd name="connsiteX5" fmla="*/ 3357880 w 3586480"/>
              <a:gd name="connsiteY5" fmla="*/ 3124200 h 3718560"/>
              <a:gd name="connsiteX6" fmla="*/ 2768600 w 3586480"/>
              <a:gd name="connsiteY6" fmla="*/ 3561080 h 3718560"/>
              <a:gd name="connsiteX7" fmla="*/ 2077720 w 3586480"/>
              <a:gd name="connsiteY7" fmla="*/ 3718560 h 3718560"/>
              <a:gd name="connsiteX8" fmla="*/ 1330960 w 3586480"/>
              <a:gd name="connsiteY8" fmla="*/ 3596640 h 3718560"/>
              <a:gd name="connsiteX9" fmla="*/ 487680 w 3586480"/>
              <a:gd name="connsiteY9" fmla="*/ 3337560 h 3718560"/>
              <a:gd name="connsiteX10" fmla="*/ 106680 w 3586480"/>
              <a:gd name="connsiteY10" fmla="*/ 2484120 h 3718560"/>
              <a:gd name="connsiteX11" fmla="*/ 0 w 3586480"/>
              <a:gd name="connsiteY11" fmla="*/ 1600200 h 3718560"/>
              <a:gd name="connsiteX12" fmla="*/ 396240 w 3586480"/>
              <a:gd name="connsiteY12" fmla="*/ 655320 h 3718560"/>
              <a:gd name="connsiteX13" fmla="*/ 1097280 w 3586480"/>
              <a:gd name="connsiteY13" fmla="*/ 0 h 3718560"/>
              <a:gd name="connsiteX14" fmla="*/ 2062480 w 3586480"/>
              <a:gd name="connsiteY14" fmla="*/ 716280 h 3718560"/>
              <a:gd name="connsiteX0" fmla="*/ 2062480 w 3586480"/>
              <a:gd name="connsiteY0" fmla="*/ 716280 h 3718560"/>
              <a:gd name="connsiteX1" fmla="*/ 2733040 w 3586480"/>
              <a:gd name="connsiteY1" fmla="*/ 736600 h 3718560"/>
              <a:gd name="connsiteX2" fmla="*/ 3230880 w 3586480"/>
              <a:gd name="connsiteY2" fmla="*/ 1127760 h 3718560"/>
              <a:gd name="connsiteX3" fmla="*/ 3540760 w 3586480"/>
              <a:gd name="connsiteY3" fmla="*/ 1732280 h 3718560"/>
              <a:gd name="connsiteX4" fmla="*/ 3586480 w 3586480"/>
              <a:gd name="connsiteY4" fmla="*/ 2438400 h 3718560"/>
              <a:gd name="connsiteX5" fmla="*/ 3357880 w 3586480"/>
              <a:gd name="connsiteY5" fmla="*/ 3124200 h 3718560"/>
              <a:gd name="connsiteX6" fmla="*/ 2768600 w 3586480"/>
              <a:gd name="connsiteY6" fmla="*/ 3561080 h 3718560"/>
              <a:gd name="connsiteX7" fmla="*/ 2077720 w 3586480"/>
              <a:gd name="connsiteY7" fmla="*/ 3718560 h 3718560"/>
              <a:gd name="connsiteX8" fmla="*/ 1330960 w 3586480"/>
              <a:gd name="connsiteY8" fmla="*/ 3596640 h 3718560"/>
              <a:gd name="connsiteX9" fmla="*/ 650240 w 3586480"/>
              <a:gd name="connsiteY9" fmla="*/ 3175000 h 3718560"/>
              <a:gd name="connsiteX10" fmla="*/ 106680 w 3586480"/>
              <a:gd name="connsiteY10" fmla="*/ 2484120 h 3718560"/>
              <a:gd name="connsiteX11" fmla="*/ 0 w 3586480"/>
              <a:gd name="connsiteY11" fmla="*/ 1600200 h 3718560"/>
              <a:gd name="connsiteX12" fmla="*/ 396240 w 3586480"/>
              <a:gd name="connsiteY12" fmla="*/ 655320 h 3718560"/>
              <a:gd name="connsiteX13" fmla="*/ 1097280 w 3586480"/>
              <a:gd name="connsiteY13" fmla="*/ 0 h 3718560"/>
              <a:gd name="connsiteX14" fmla="*/ 2062480 w 3586480"/>
              <a:gd name="connsiteY14" fmla="*/ 716280 h 3718560"/>
              <a:gd name="connsiteX0" fmla="*/ 2062480 w 3586480"/>
              <a:gd name="connsiteY0" fmla="*/ 716280 h 3718560"/>
              <a:gd name="connsiteX1" fmla="*/ 2733040 w 3586480"/>
              <a:gd name="connsiteY1" fmla="*/ 736600 h 3718560"/>
              <a:gd name="connsiteX2" fmla="*/ 3230880 w 3586480"/>
              <a:gd name="connsiteY2" fmla="*/ 1127760 h 3718560"/>
              <a:gd name="connsiteX3" fmla="*/ 3540760 w 3586480"/>
              <a:gd name="connsiteY3" fmla="*/ 1732280 h 3718560"/>
              <a:gd name="connsiteX4" fmla="*/ 3586480 w 3586480"/>
              <a:gd name="connsiteY4" fmla="*/ 2438400 h 3718560"/>
              <a:gd name="connsiteX5" fmla="*/ 3357880 w 3586480"/>
              <a:gd name="connsiteY5" fmla="*/ 3124200 h 3718560"/>
              <a:gd name="connsiteX6" fmla="*/ 2768600 w 3586480"/>
              <a:gd name="connsiteY6" fmla="*/ 3561080 h 3718560"/>
              <a:gd name="connsiteX7" fmla="*/ 2077720 w 3586480"/>
              <a:gd name="connsiteY7" fmla="*/ 3718560 h 3718560"/>
              <a:gd name="connsiteX8" fmla="*/ 1330960 w 3586480"/>
              <a:gd name="connsiteY8" fmla="*/ 3596640 h 3718560"/>
              <a:gd name="connsiteX9" fmla="*/ 650240 w 3586480"/>
              <a:gd name="connsiteY9" fmla="*/ 3175000 h 3718560"/>
              <a:gd name="connsiteX10" fmla="*/ 269240 w 3586480"/>
              <a:gd name="connsiteY10" fmla="*/ 2463800 h 3718560"/>
              <a:gd name="connsiteX11" fmla="*/ 0 w 3586480"/>
              <a:gd name="connsiteY11" fmla="*/ 1600200 h 3718560"/>
              <a:gd name="connsiteX12" fmla="*/ 396240 w 3586480"/>
              <a:gd name="connsiteY12" fmla="*/ 655320 h 3718560"/>
              <a:gd name="connsiteX13" fmla="*/ 1097280 w 3586480"/>
              <a:gd name="connsiteY13" fmla="*/ 0 h 3718560"/>
              <a:gd name="connsiteX14" fmla="*/ 2062480 w 3586480"/>
              <a:gd name="connsiteY14" fmla="*/ 716280 h 3718560"/>
              <a:gd name="connsiteX0" fmla="*/ 2062480 w 3586480"/>
              <a:gd name="connsiteY0" fmla="*/ 716280 h 3718560"/>
              <a:gd name="connsiteX1" fmla="*/ 2733040 w 3586480"/>
              <a:gd name="connsiteY1" fmla="*/ 736600 h 3718560"/>
              <a:gd name="connsiteX2" fmla="*/ 3230880 w 3586480"/>
              <a:gd name="connsiteY2" fmla="*/ 1127760 h 3718560"/>
              <a:gd name="connsiteX3" fmla="*/ 3540760 w 3586480"/>
              <a:gd name="connsiteY3" fmla="*/ 1732280 h 3718560"/>
              <a:gd name="connsiteX4" fmla="*/ 3586480 w 3586480"/>
              <a:gd name="connsiteY4" fmla="*/ 2438400 h 3718560"/>
              <a:gd name="connsiteX5" fmla="*/ 3357880 w 3586480"/>
              <a:gd name="connsiteY5" fmla="*/ 3124200 h 3718560"/>
              <a:gd name="connsiteX6" fmla="*/ 2768600 w 3586480"/>
              <a:gd name="connsiteY6" fmla="*/ 3561080 h 3718560"/>
              <a:gd name="connsiteX7" fmla="*/ 2077720 w 3586480"/>
              <a:gd name="connsiteY7" fmla="*/ 3718560 h 3718560"/>
              <a:gd name="connsiteX8" fmla="*/ 1330960 w 3586480"/>
              <a:gd name="connsiteY8" fmla="*/ 3596640 h 3718560"/>
              <a:gd name="connsiteX9" fmla="*/ 650240 w 3586480"/>
              <a:gd name="connsiteY9" fmla="*/ 3175000 h 3718560"/>
              <a:gd name="connsiteX10" fmla="*/ 269240 w 3586480"/>
              <a:gd name="connsiteY10" fmla="*/ 2463800 h 3718560"/>
              <a:gd name="connsiteX11" fmla="*/ 0 w 3586480"/>
              <a:gd name="connsiteY11" fmla="*/ 1600200 h 3718560"/>
              <a:gd name="connsiteX12" fmla="*/ 365760 w 3586480"/>
              <a:gd name="connsiteY12" fmla="*/ 675640 h 3718560"/>
              <a:gd name="connsiteX13" fmla="*/ 1097280 w 3586480"/>
              <a:gd name="connsiteY13" fmla="*/ 0 h 3718560"/>
              <a:gd name="connsiteX14" fmla="*/ 2062480 w 3586480"/>
              <a:gd name="connsiteY14" fmla="*/ 716280 h 3718560"/>
              <a:gd name="connsiteX0" fmla="*/ 2062480 w 3586480"/>
              <a:gd name="connsiteY0" fmla="*/ 767080 h 3769360"/>
              <a:gd name="connsiteX1" fmla="*/ 2733040 w 3586480"/>
              <a:gd name="connsiteY1" fmla="*/ 787400 h 3769360"/>
              <a:gd name="connsiteX2" fmla="*/ 3230880 w 3586480"/>
              <a:gd name="connsiteY2" fmla="*/ 1178560 h 3769360"/>
              <a:gd name="connsiteX3" fmla="*/ 3540760 w 3586480"/>
              <a:gd name="connsiteY3" fmla="*/ 1783080 h 3769360"/>
              <a:gd name="connsiteX4" fmla="*/ 3586480 w 3586480"/>
              <a:gd name="connsiteY4" fmla="*/ 2489200 h 3769360"/>
              <a:gd name="connsiteX5" fmla="*/ 3357880 w 3586480"/>
              <a:gd name="connsiteY5" fmla="*/ 3175000 h 3769360"/>
              <a:gd name="connsiteX6" fmla="*/ 2768600 w 3586480"/>
              <a:gd name="connsiteY6" fmla="*/ 3611880 h 3769360"/>
              <a:gd name="connsiteX7" fmla="*/ 2077720 w 3586480"/>
              <a:gd name="connsiteY7" fmla="*/ 3769360 h 3769360"/>
              <a:gd name="connsiteX8" fmla="*/ 1330960 w 3586480"/>
              <a:gd name="connsiteY8" fmla="*/ 3647440 h 3769360"/>
              <a:gd name="connsiteX9" fmla="*/ 650240 w 3586480"/>
              <a:gd name="connsiteY9" fmla="*/ 3225800 h 3769360"/>
              <a:gd name="connsiteX10" fmla="*/ 269240 w 3586480"/>
              <a:gd name="connsiteY10" fmla="*/ 2514600 h 3769360"/>
              <a:gd name="connsiteX11" fmla="*/ 0 w 3586480"/>
              <a:gd name="connsiteY11" fmla="*/ 1651000 h 3769360"/>
              <a:gd name="connsiteX12" fmla="*/ 365760 w 3586480"/>
              <a:gd name="connsiteY12" fmla="*/ 726440 h 3769360"/>
              <a:gd name="connsiteX13" fmla="*/ 1036320 w 3586480"/>
              <a:gd name="connsiteY13" fmla="*/ 0 h 3769360"/>
              <a:gd name="connsiteX14" fmla="*/ 2062480 w 3586480"/>
              <a:gd name="connsiteY14" fmla="*/ 767080 h 37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86480" h="3769360">
                <a:moveTo>
                  <a:pt x="2062480" y="767080"/>
                </a:moveTo>
                <a:lnTo>
                  <a:pt x="2733040" y="787400"/>
                </a:lnTo>
                <a:lnTo>
                  <a:pt x="3230880" y="1178560"/>
                </a:lnTo>
                <a:lnTo>
                  <a:pt x="3540760" y="1783080"/>
                </a:lnTo>
                <a:lnTo>
                  <a:pt x="3586480" y="2489200"/>
                </a:lnTo>
                <a:lnTo>
                  <a:pt x="3357880" y="3175000"/>
                </a:lnTo>
                <a:lnTo>
                  <a:pt x="2768600" y="3611880"/>
                </a:lnTo>
                <a:lnTo>
                  <a:pt x="2077720" y="3769360"/>
                </a:lnTo>
                <a:lnTo>
                  <a:pt x="1330960" y="3647440"/>
                </a:lnTo>
                <a:lnTo>
                  <a:pt x="650240" y="3225800"/>
                </a:lnTo>
                <a:lnTo>
                  <a:pt x="269240" y="2514600"/>
                </a:lnTo>
                <a:lnTo>
                  <a:pt x="0" y="1651000"/>
                </a:lnTo>
                <a:lnTo>
                  <a:pt x="365760" y="726440"/>
                </a:lnTo>
                <a:lnTo>
                  <a:pt x="1036320" y="0"/>
                </a:lnTo>
                <a:lnTo>
                  <a:pt x="2062480" y="767080"/>
                </a:lnTo>
                <a:close/>
              </a:path>
            </a:pathLst>
          </a:custGeom>
          <a:solidFill>
            <a:srgbClr val="DCEAF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5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6" grpId="0" animBg="1"/>
        </p:bldLst>
      </p:timing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1E12C3-EF70-4DCD-8846-4FC2D3646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405" y="1462698"/>
            <a:ext cx="1815204" cy="1730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967758-4022-4A3F-8101-AC97CDA7B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806" y="1418558"/>
            <a:ext cx="1815204" cy="17308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3193DC-1045-489C-A72D-2BF852372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237" y="1409915"/>
            <a:ext cx="1739478" cy="173947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BC162E3-87D6-4350-A65A-EABB8D34D6C6}"/>
              </a:ext>
            </a:extLst>
          </p:cNvPr>
          <p:cNvSpPr txBox="1"/>
          <p:nvPr/>
        </p:nvSpPr>
        <p:spPr>
          <a:xfrm>
            <a:off x="3425237" y="-73266"/>
            <a:ext cx="5341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Propensity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0CC9854-E9B3-444D-9DB7-64A09A0D5A62}"/>
              </a:ext>
            </a:extLst>
          </p:cNvPr>
          <p:cNvSpPr txBox="1"/>
          <p:nvPr/>
        </p:nvSpPr>
        <p:spPr>
          <a:xfrm>
            <a:off x="930765" y="666843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Devices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Mid-Range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DB8BD-635E-4934-82A0-908C1EDDBC2F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A1623-AE83-4C35-8FB0-C99C5664DE7B}"/>
              </a:ext>
            </a:extLst>
          </p:cNvPr>
          <p:cNvSpPr txBox="1"/>
          <p:nvPr/>
        </p:nvSpPr>
        <p:spPr>
          <a:xfrm>
            <a:off x="3700299" y="640474"/>
            <a:ext cx="1285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Mid-Range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37360-3785-4257-BA37-88D3940C4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11" y="1397063"/>
            <a:ext cx="1730835" cy="18621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B32EA4-AD4F-42E5-877F-53ABE7D957F5}"/>
              </a:ext>
            </a:extLst>
          </p:cNvPr>
          <p:cNvSpPr txBox="1"/>
          <p:nvPr/>
        </p:nvSpPr>
        <p:spPr>
          <a:xfrm>
            <a:off x="6197722" y="640474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Audio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A Propensity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F676F-2464-49A3-ACF2-501952BEF62A}"/>
              </a:ext>
            </a:extLst>
          </p:cNvPr>
          <p:cNvSpPr txBox="1"/>
          <p:nvPr/>
        </p:nvSpPr>
        <p:spPr>
          <a:xfrm>
            <a:off x="9041855" y="640474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Video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Slight Propensity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8D709D-E8DF-495F-976C-07B22E7089AC}"/>
              </a:ext>
            </a:extLst>
          </p:cNvPr>
          <p:cNvGrpSpPr/>
          <p:nvPr/>
        </p:nvGrpSpPr>
        <p:grpSpPr>
          <a:xfrm>
            <a:off x="2948455" y="3562436"/>
            <a:ext cx="2037772" cy="2655090"/>
            <a:chOff x="4937760" y="3653158"/>
            <a:chExt cx="2037772" cy="265509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DCE229-D296-4A2F-B02B-3C824716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37760" y="4299489"/>
              <a:ext cx="1947959" cy="200875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0FC334-3C27-48B7-BC0D-2FE23F75CB8E}"/>
                </a:ext>
              </a:extLst>
            </p:cNvPr>
            <p:cNvSpPr txBox="1"/>
            <p:nvPr/>
          </p:nvSpPr>
          <p:spPr>
            <a:xfrm>
              <a:off x="5203892" y="3653158"/>
              <a:ext cx="17716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Unearthed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Wide Propensity</a:t>
              </a:r>
              <a:endParaRPr lang="en-US" sz="14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073D64B-8F3C-4993-A2B2-2DC07CFF71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7081" y="1456968"/>
            <a:ext cx="3772481" cy="38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15469 0.283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1414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806227" y="2967335"/>
            <a:ext cx="2579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Unearthed</a:t>
            </a:r>
          </a:p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French Canada</a:t>
            </a:r>
          </a:p>
        </p:txBody>
      </p:sp>
    </p:spTree>
    <p:extLst>
      <p:ext uri="{BB962C8B-B14F-4D97-AF65-F5344CB8AC3E}">
        <p14:creationId xmlns:p14="http://schemas.microsoft.com/office/powerpoint/2010/main" val="14928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289791" y="640937"/>
            <a:ext cx="5833562" cy="5833562"/>
          </a:xfrm>
          <a:prstGeom prst="ellipse">
            <a:avLst/>
          </a:prstGeom>
          <a:solidFill>
            <a:srgbClr val="54823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80917" y="3142220"/>
            <a:ext cx="2451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Vividata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Found</a:t>
            </a:r>
          </a:p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1,372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-11221" y="123914"/>
            <a:ext cx="23326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French Canada</a:t>
            </a:r>
          </a:p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</p:spTree>
    <p:extLst>
      <p:ext uri="{BB962C8B-B14F-4D97-AF65-F5344CB8AC3E}">
        <p14:creationId xmlns:p14="http://schemas.microsoft.com/office/powerpoint/2010/main" val="12620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73F6CB7-B85A-4213-8A95-DA2819D89565}"/>
              </a:ext>
            </a:extLst>
          </p:cNvPr>
          <p:cNvCxnSpPr>
            <a:cxnSpLocks/>
          </p:cNvCxnSpPr>
          <p:nvPr/>
        </p:nvCxnSpPr>
        <p:spPr>
          <a:xfrm>
            <a:off x="10888833" y="884975"/>
            <a:ext cx="0" cy="522610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E724C4C-0257-4130-A08E-67C2B84F0402}"/>
              </a:ext>
            </a:extLst>
          </p:cNvPr>
          <p:cNvGrpSpPr/>
          <p:nvPr/>
        </p:nvGrpSpPr>
        <p:grpSpPr>
          <a:xfrm>
            <a:off x="10143541" y="884975"/>
            <a:ext cx="738264" cy="5219165"/>
            <a:chOff x="10143541" y="884975"/>
            <a:chExt cx="738264" cy="5219165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F074AAE9-626D-489A-AED3-4CF4626960EC}"/>
                </a:ext>
              </a:extLst>
            </p:cNvPr>
            <p:cNvCxnSpPr/>
            <p:nvPr/>
          </p:nvCxnSpPr>
          <p:spPr>
            <a:xfrm>
              <a:off x="10143541" y="1759616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09DCA77-F8B6-41F3-8B5D-DED9869FAEF3}"/>
                </a:ext>
              </a:extLst>
            </p:cNvPr>
            <p:cNvCxnSpPr/>
            <p:nvPr/>
          </p:nvCxnSpPr>
          <p:spPr>
            <a:xfrm>
              <a:off x="10143541" y="884975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F4D4E40-2E65-42CD-8441-F46EBBD50148}"/>
                </a:ext>
              </a:extLst>
            </p:cNvPr>
            <p:cNvCxnSpPr/>
            <p:nvPr/>
          </p:nvCxnSpPr>
          <p:spPr>
            <a:xfrm>
              <a:off x="10143541" y="350519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C4CC5B5-3FE6-439A-A1B7-DE7AE8DCE8DD}"/>
                </a:ext>
              </a:extLst>
            </p:cNvPr>
            <p:cNvCxnSpPr/>
            <p:nvPr/>
          </p:nvCxnSpPr>
          <p:spPr>
            <a:xfrm>
              <a:off x="10143541" y="263935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1C7D672-5243-4BF4-94FC-5EA50D1032E9}"/>
                </a:ext>
              </a:extLst>
            </p:cNvPr>
            <p:cNvCxnSpPr/>
            <p:nvPr/>
          </p:nvCxnSpPr>
          <p:spPr>
            <a:xfrm>
              <a:off x="10143541" y="5233198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B691877-17BB-45EC-9193-77DBD057E2FC}"/>
                </a:ext>
              </a:extLst>
            </p:cNvPr>
            <p:cNvCxnSpPr/>
            <p:nvPr/>
          </p:nvCxnSpPr>
          <p:spPr>
            <a:xfrm>
              <a:off x="10143541" y="436734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7D14825-841D-4B51-8672-8C785390AEC3}"/>
                </a:ext>
              </a:extLst>
            </p:cNvPr>
            <p:cNvCxnSpPr/>
            <p:nvPr/>
          </p:nvCxnSpPr>
          <p:spPr>
            <a:xfrm>
              <a:off x="10143541" y="610414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927C25-D021-4F79-9848-C05683291DD8}"/>
              </a:ext>
            </a:extLst>
          </p:cNvPr>
          <p:cNvGrpSpPr/>
          <p:nvPr/>
        </p:nvGrpSpPr>
        <p:grpSpPr>
          <a:xfrm>
            <a:off x="979493" y="6105360"/>
            <a:ext cx="9911885" cy="584721"/>
            <a:chOff x="979493" y="6105360"/>
            <a:chExt cx="9911885" cy="58472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8D06427-5BD0-4DCE-9222-A7F12138AAD1}"/>
                </a:ext>
              </a:extLst>
            </p:cNvPr>
            <p:cNvSpPr txBox="1"/>
            <p:nvPr/>
          </p:nvSpPr>
          <p:spPr>
            <a:xfrm>
              <a:off x="2263819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D262D85-D52F-4FB9-9AD4-3421B3A60493}"/>
                </a:ext>
              </a:extLst>
            </p:cNvPr>
            <p:cNvSpPr txBox="1"/>
            <p:nvPr/>
          </p:nvSpPr>
          <p:spPr>
            <a:xfrm>
              <a:off x="3081193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14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C76B828-CD7E-4E06-B3CE-F1EE613627A2}"/>
                </a:ext>
              </a:extLst>
            </p:cNvPr>
            <p:cNvSpPr txBox="1"/>
            <p:nvPr/>
          </p:nvSpPr>
          <p:spPr>
            <a:xfrm>
              <a:off x="3927012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2623D68-0F99-4B94-878B-AEDBBDCAB368}"/>
                </a:ext>
              </a:extLst>
            </p:cNvPr>
            <p:cNvSpPr txBox="1"/>
            <p:nvPr/>
          </p:nvSpPr>
          <p:spPr>
            <a:xfrm>
              <a:off x="4780451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28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B2C092E-B795-4CE5-95B3-656396590A97}"/>
                </a:ext>
              </a:extLst>
            </p:cNvPr>
            <p:cNvSpPr txBox="1"/>
            <p:nvPr/>
          </p:nvSpPr>
          <p:spPr>
            <a:xfrm>
              <a:off x="5662340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B2FDD35-211E-4D4F-AA68-74B4D60A8F99}"/>
                </a:ext>
              </a:extLst>
            </p:cNvPr>
            <p:cNvSpPr txBox="1"/>
            <p:nvPr/>
          </p:nvSpPr>
          <p:spPr>
            <a:xfrm>
              <a:off x="6479713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12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0B8FFF5-C5FA-478B-B04F-9773CF557BA7}"/>
                </a:ext>
              </a:extLst>
            </p:cNvPr>
            <p:cNvSpPr txBox="1"/>
            <p:nvPr/>
          </p:nvSpPr>
          <p:spPr>
            <a:xfrm>
              <a:off x="7333153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19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0A1817F-95A9-4F4B-9B6E-284670815E37}"/>
                </a:ext>
              </a:extLst>
            </p:cNvPr>
            <p:cNvSpPr txBox="1"/>
            <p:nvPr/>
          </p:nvSpPr>
          <p:spPr>
            <a:xfrm>
              <a:off x="979493" y="6159831"/>
              <a:ext cx="12843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Week Sunday 2019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42CA979-D9CA-4552-9336-7CC50C5175D9}"/>
                </a:ext>
              </a:extLst>
            </p:cNvPr>
            <p:cNvSpPr txBox="1"/>
            <p:nvPr/>
          </p:nvSpPr>
          <p:spPr>
            <a:xfrm>
              <a:off x="8178973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26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476840E-C0FE-4762-A6F6-82AAD3E5B325}"/>
                </a:ext>
              </a:extLst>
            </p:cNvPr>
            <p:cNvSpPr txBox="1"/>
            <p:nvPr/>
          </p:nvSpPr>
          <p:spPr>
            <a:xfrm>
              <a:off x="9068478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51EAA6A-9FF3-4255-9BAD-91738D52BFBF}"/>
                </a:ext>
              </a:extLst>
            </p:cNvPr>
            <p:cNvSpPr txBox="1"/>
            <p:nvPr/>
          </p:nvSpPr>
          <p:spPr>
            <a:xfrm>
              <a:off x="9914301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4AB46DF-FB28-40E1-8226-710784D9E354}"/>
                </a:ext>
              </a:extLst>
            </p:cNvPr>
            <p:cNvSpPr txBox="1"/>
            <p:nvPr/>
          </p:nvSpPr>
          <p:spPr>
            <a:xfrm>
              <a:off x="3417344" y="6428471"/>
              <a:ext cx="5100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APRIL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301991-8FD8-4760-A3CA-2C3B0B680C2A}"/>
                </a:ext>
              </a:extLst>
            </p:cNvPr>
            <p:cNvSpPr txBox="1"/>
            <p:nvPr/>
          </p:nvSpPr>
          <p:spPr>
            <a:xfrm>
              <a:off x="6413209" y="6428471"/>
              <a:ext cx="4555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MAY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DBB2455-EF81-4807-B4E8-9BB858581657}"/>
                </a:ext>
              </a:extLst>
            </p:cNvPr>
            <p:cNvSpPr txBox="1"/>
            <p:nvPr/>
          </p:nvSpPr>
          <p:spPr>
            <a:xfrm>
              <a:off x="9802770" y="6428471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JUNE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FC65ED8-5A00-4AB6-AAF2-72518E937C70}"/>
                </a:ext>
              </a:extLst>
            </p:cNvPr>
            <p:cNvGrpSpPr/>
            <p:nvPr/>
          </p:nvGrpSpPr>
          <p:grpSpPr>
            <a:xfrm>
              <a:off x="2399310" y="6105360"/>
              <a:ext cx="840107" cy="115965"/>
              <a:chOff x="7756804" y="1059180"/>
              <a:chExt cx="560070" cy="32004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DD61CBA-62CB-45B3-8728-4BEE0B02ECDE}"/>
                  </a:ext>
                </a:extLst>
              </p:cNvPr>
              <p:cNvCxnSpPr/>
              <p:nvPr/>
            </p:nvCxnSpPr>
            <p:spPr>
              <a:xfrm>
                <a:off x="775680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92EF9B1-B4FC-472C-8D98-EF6166FBAF7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DF8ABDB-211E-4FC9-92A9-6D8BA3B7552B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9F9846C-D025-4315-8912-8AFDF7A43691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C67D41B-8024-454C-8779-6810FEB3CFC4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BC7909B-1B62-4FFD-B27A-3164D10A509D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A101DB6-CE13-47BF-8D49-2E72E1D9DABB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5A9CD7A-C027-4394-98CB-033D1203672F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B04A079-FEC1-4D82-B53B-5D7CC0185FB1}"/>
                </a:ext>
              </a:extLst>
            </p:cNvPr>
            <p:cNvGrpSpPr/>
            <p:nvPr/>
          </p:nvGrpSpPr>
          <p:grpSpPr>
            <a:xfrm>
              <a:off x="3356424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9A119C8-964A-4C86-94EE-F0B8AA9D151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FB037C3D-D975-4811-8FAB-4D958282449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9B6E216-D800-4AF9-86B2-3D0958EF078F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A538F2F-123B-4044-B6B9-7AD0874BDF6D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248F475C-0CE9-4DF4-99E7-0F677A99CB3C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18A9D2C4-7926-4D74-9C4C-630BE6C05627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8AB42B77-1F24-4678-A65F-E53A06680F36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98988DC-9160-478D-8687-49AFA85E1389}"/>
                </a:ext>
              </a:extLst>
            </p:cNvPr>
            <p:cNvGrpSpPr/>
            <p:nvPr/>
          </p:nvGrpSpPr>
          <p:grpSpPr>
            <a:xfrm>
              <a:off x="4216378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B1428A4-B45D-4B4C-8B36-3A28B5B78A9F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8F5D8BA-DBC2-4049-86B5-D74010C3E5F0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F9E10C95-6BCB-4382-B0FF-8EE4125AA902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6CB5F8E6-DF5C-45EF-B7D9-0D6198F44768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C7A6C88-3079-49E0-B074-0A008448F25A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0968CF53-F54E-4AB7-91C9-8FA185108689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9AA9CDF-61CE-43D1-BE4D-0E30A8D6A6B8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AE1E32F-01A3-49C3-A437-B7451E7284C2}"/>
                </a:ext>
              </a:extLst>
            </p:cNvPr>
            <p:cNvGrpSpPr/>
            <p:nvPr/>
          </p:nvGrpSpPr>
          <p:grpSpPr>
            <a:xfrm>
              <a:off x="5072522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A1ED666-E1C6-45AD-97C7-1447260F00B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F3333B2-FB5B-4917-83EF-3F3B1378301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B1A07E0D-FEA0-4348-9075-402A9CD8AF83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04FB1DFF-1F7A-4601-912D-FAAAB1DB8378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4CEA2079-7513-4890-B9C3-DBC20E64B0BE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B6CC4C9-BDD2-45C7-81B3-40DFA741EFD3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62249851-6C91-4D6B-8389-2DBD3095DEBE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0EEE24D-1876-4A1A-BF79-5EAF184B0634}"/>
                </a:ext>
              </a:extLst>
            </p:cNvPr>
            <p:cNvGrpSpPr/>
            <p:nvPr/>
          </p:nvGrpSpPr>
          <p:grpSpPr>
            <a:xfrm>
              <a:off x="5921046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DEDC7A84-717E-4263-974D-34BC844EF0A7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A8401DC-6F40-4297-81C8-5C514CBA41DE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9D928D52-A32B-4889-A243-31126B2FBDFD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0C23BC4-FB75-46DE-92D7-A8D8C6033A48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7180BD98-CB99-4E69-A0EF-FF85C0798EC9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01300826-F7DB-4381-BDC4-6AADEE5D1D15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6FDDB70-C87C-4007-9E9F-091DDA9FAA3A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D97974A3-8A37-482F-8588-61889059B3C4}"/>
                </a:ext>
              </a:extLst>
            </p:cNvPr>
            <p:cNvGrpSpPr/>
            <p:nvPr/>
          </p:nvGrpSpPr>
          <p:grpSpPr>
            <a:xfrm>
              <a:off x="6769570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2134A29-B566-4D11-8433-576AF26290A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F9E7C5D-D542-4170-AF36-3A5AD94265E0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6ED8A68-826E-4D37-8CA3-CFBABE4F60C1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B6C35CFE-2FCA-4DFD-B6CA-32933EA3AB32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4B53D0F-6171-47DF-8201-D640F1FF4DB1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BF78D93-7554-45C6-A270-ABAE6213AE8A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B2CFA8-A158-4661-BF96-6262B8723893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E22989D-4D7D-4243-A8E0-BC14780FFF27}"/>
                </a:ext>
              </a:extLst>
            </p:cNvPr>
            <p:cNvGrpSpPr/>
            <p:nvPr/>
          </p:nvGrpSpPr>
          <p:grpSpPr>
            <a:xfrm>
              <a:off x="7618094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EF14BEF0-E873-43CD-906E-6D2B516BAA82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CA0E46F-24F0-46EB-9B05-330B50C15E24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CC4DCBDB-DDC7-497F-901A-5611EF55A786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BC3B282D-1074-432A-B422-39007D468B16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E6F13E3-1146-426F-8818-48BEBF411408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DA3D5B2-E6D8-4A62-9132-460441CE3BFE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8F94E5F-A02E-4C18-B625-731DC4BBDA88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18F0FE-F6D8-4216-806E-9CE49B4D889B}"/>
                </a:ext>
              </a:extLst>
            </p:cNvPr>
            <p:cNvGrpSpPr/>
            <p:nvPr/>
          </p:nvGrpSpPr>
          <p:grpSpPr>
            <a:xfrm>
              <a:off x="8466618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D794AD61-08D3-4AAE-9483-68E351EA7E51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EF3FB4B-0ECD-4900-A0D3-772508EFD98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D1026D37-B189-479B-8DE2-55BC60EAF54B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3769B593-C0B3-4DC5-AFB8-10B0AC01BC7A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218F558-2BE9-4063-BD62-BFB66FA435AA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C098912F-CAB8-46A8-945A-28F3CEC43477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FD5E8B8A-50EA-4FEE-8D88-FDE83CE737DD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D8B674E-1C34-46CA-9836-E7AE06FF50BA}"/>
                </a:ext>
              </a:extLst>
            </p:cNvPr>
            <p:cNvGrpSpPr/>
            <p:nvPr/>
          </p:nvGrpSpPr>
          <p:grpSpPr>
            <a:xfrm>
              <a:off x="9318952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75AA4913-78AA-4F1A-8325-20FE5F9C8987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E5857DD-2113-4E52-AEDB-14F7FA22A0A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B84C518-B70A-4601-87E5-EBAEAD1B41BC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F5C1CB06-84DF-44B7-AAA5-877AE8138757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9B05EC48-DEDA-494A-A7AB-568F101FCD3E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9C2CE774-EF4F-4271-A60E-62FD4668AC43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AEB0C11-583D-46FD-8CE4-DF12E95D9602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E0D257E6-19A6-44A2-BEBF-0668D2BBD1E9}"/>
                </a:ext>
              </a:extLst>
            </p:cNvPr>
            <p:cNvGrpSpPr/>
            <p:nvPr/>
          </p:nvGrpSpPr>
          <p:grpSpPr>
            <a:xfrm>
              <a:off x="10171286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CDDB1BED-FD25-40A6-BC39-6B164F780DC2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9F4B59C5-BBD1-437D-8E0D-6F2785B2C7F1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2A909BFD-DF7A-4AEC-9C3C-4891FF74CD09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97E6A258-E3A2-456F-8684-03EA9AA50050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AEF804F4-6464-4957-A31C-9B8FCC802BA0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CA4E91EE-C315-4A52-A601-9457C9D9AF43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9CB7E9B-04CC-4744-BE57-3BA9C690A944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2731A52A-3483-4F89-9868-2FF3E1C548F5}"/>
              </a:ext>
            </a:extLst>
          </p:cNvPr>
          <p:cNvSpPr txBox="1"/>
          <p:nvPr/>
        </p:nvSpPr>
        <p:spPr>
          <a:xfrm>
            <a:off x="5554737" y="388951"/>
            <a:ext cx="10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PLAYOFFS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BAA8CA-3D10-4241-8842-739FFD81386A}"/>
              </a:ext>
            </a:extLst>
          </p:cNvPr>
          <p:cNvGrpSpPr/>
          <p:nvPr/>
        </p:nvGrpSpPr>
        <p:grpSpPr>
          <a:xfrm>
            <a:off x="4803819" y="662711"/>
            <a:ext cx="5792871" cy="2505338"/>
            <a:chOff x="4803819" y="662711"/>
            <a:chExt cx="5792871" cy="2505338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E483243-801C-4BE2-A123-A626D37A2C7A}"/>
                </a:ext>
              </a:extLst>
            </p:cNvPr>
            <p:cNvSpPr txBox="1"/>
            <p:nvPr/>
          </p:nvSpPr>
          <p:spPr>
            <a:xfrm>
              <a:off x="4803819" y="662711"/>
              <a:ext cx="2584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Adults 18+, Anglo Canada</a:t>
              </a: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A8A14BF-AD84-4F40-96D7-4C10628CF212}"/>
                </a:ext>
              </a:extLst>
            </p:cNvPr>
            <p:cNvSpPr/>
            <p:nvPr/>
          </p:nvSpPr>
          <p:spPr>
            <a:xfrm>
              <a:off x="10478018" y="304937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F5DF7492-C16A-40CA-A5D0-8BF6720F9780}"/>
              </a:ext>
            </a:extLst>
          </p:cNvPr>
          <p:cNvSpPr txBox="1"/>
          <p:nvPr/>
        </p:nvSpPr>
        <p:spPr>
          <a:xfrm>
            <a:off x="431177" y="4005108"/>
            <a:ext cx="73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RATING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971CCC-5085-4320-B8BD-51BA9B9D85F9}"/>
              </a:ext>
            </a:extLst>
          </p:cNvPr>
          <p:cNvGrpSpPr/>
          <p:nvPr/>
        </p:nvGrpSpPr>
        <p:grpSpPr>
          <a:xfrm>
            <a:off x="2385055" y="3122341"/>
            <a:ext cx="8503920" cy="2983019"/>
            <a:chOff x="2385055" y="3122341"/>
            <a:chExt cx="8503920" cy="2983019"/>
          </a:xfrm>
        </p:grpSpPr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0FA52C86-33C2-48FC-9B55-703631316FAE}"/>
                </a:ext>
              </a:extLst>
            </p:cNvPr>
            <p:cNvCxnSpPr>
              <a:cxnSpLocks/>
            </p:cNvCxnSpPr>
            <p:nvPr/>
          </p:nvCxnSpPr>
          <p:spPr>
            <a:xfrm>
              <a:off x="10888975" y="3122343"/>
              <a:ext cx="0" cy="2983017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F5506D-2065-4182-9A3F-650CDA75130A}"/>
                </a:ext>
              </a:extLst>
            </p:cNvPr>
            <p:cNvGrpSpPr/>
            <p:nvPr/>
          </p:nvGrpSpPr>
          <p:grpSpPr>
            <a:xfrm>
              <a:off x="2385055" y="3122341"/>
              <a:ext cx="7657523" cy="2983019"/>
              <a:chOff x="2385055" y="3122341"/>
              <a:chExt cx="7657523" cy="2983019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AAA0C55-3980-4BA1-B1D1-84DF9CDAD7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9419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AE2A47D-6068-4B60-B2D0-7ED1DB271D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9814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9EA3B9-B73C-41D8-B2A0-F639448034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0209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7124A1F0-AF8C-4F88-97E2-3788B2EABD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0604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E875377-8A6D-4E7C-AF72-FC6641045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0999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39C37C0-B173-47C1-A10C-55444420DE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1394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EF69FCC-0989-48FD-A6E2-FAD8307113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1788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0C3E8EB-BCA5-4AB3-B406-BEE66C401F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2183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0BA1E42-22B8-49DD-B5D7-8F67B3522C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2578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554087B-6CD9-4C8A-8802-908B41A8D5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5055" y="3122343"/>
                <a:ext cx="0" cy="2983017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E183EC9D-EED2-408C-985D-FB20D421AD01}"/>
              </a:ext>
            </a:extLst>
          </p:cNvPr>
          <p:cNvSpPr txBox="1"/>
          <p:nvPr/>
        </p:nvSpPr>
        <p:spPr>
          <a:xfrm>
            <a:off x="5085019" y="935026"/>
            <a:ext cx="202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Adults 18+, Toronto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D2DF65-6EFF-4D29-99DF-DA257D078282}"/>
              </a:ext>
            </a:extLst>
          </p:cNvPr>
          <p:cNvGrpSpPr/>
          <p:nvPr/>
        </p:nvGrpSpPr>
        <p:grpSpPr>
          <a:xfrm>
            <a:off x="2385056" y="884975"/>
            <a:ext cx="8506322" cy="5214921"/>
            <a:chOff x="2385056" y="884975"/>
            <a:chExt cx="8506322" cy="52149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5823CE3-1D36-49FB-A99C-50B134625ED6}"/>
                </a:ext>
              </a:extLst>
            </p:cNvPr>
            <p:cNvGrpSpPr/>
            <p:nvPr/>
          </p:nvGrpSpPr>
          <p:grpSpPr>
            <a:xfrm>
              <a:off x="2391977" y="2639350"/>
              <a:ext cx="8494930" cy="3460546"/>
              <a:chOff x="2391977" y="3118800"/>
              <a:chExt cx="8494930" cy="2981095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896B6944-E740-4480-A837-A4A229464FC4}"/>
                  </a:ext>
                </a:extLst>
              </p:cNvPr>
              <p:cNvCxnSpPr/>
              <p:nvPr/>
            </p:nvCxnSpPr>
            <p:spPr>
              <a:xfrm>
                <a:off x="2393888" y="3866281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EECD7422-34AB-4010-8553-4EC24E6330E0}"/>
                  </a:ext>
                </a:extLst>
              </p:cNvPr>
              <p:cNvCxnSpPr/>
              <p:nvPr/>
            </p:nvCxnSpPr>
            <p:spPr>
              <a:xfrm>
                <a:off x="2393888" y="4610234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610ECAAF-3370-4345-B7D3-2D5EA74FB8DB}"/>
                  </a:ext>
                </a:extLst>
              </p:cNvPr>
              <p:cNvCxnSpPr/>
              <p:nvPr/>
            </p:nvCxnSpPr>
            <p:spPr>
              <a:xfrm>
                <a:off x="2393888" y="5354188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DE0F4686-9361-46F9-B9E3-A93F804E5399}"/>
                  </a:ext>
                </a:extLst>
              </p:cNvPr>
              <p:cNvCxnSpPr/>
              <p:nvPr/>
            </p:nvCxnSpPr>
            <p:spPr>
              <a:xfrm>
                <a:off x="2392614" y="3118800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092C648-A645-48EF-B112-B4AA369A6F4E}"/>
                  </a:ext>
                </a:extLst>
              </p:cNvPr>
              <p:cNvCxnSpPr/>
              <p:nvPr/>
            </p:nvCxnSpPr>
            <p:spPr>
              <a:xfrm>
                <a:off x="2391977" y="609989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D0ACAA6-07BB-4C0A-A6A5-A1B60ECB4491}"/>
                </a:ext>
              </a:extLst>
            </p:cNvPr>
            <p:cNvGrpSpPr/>
            <p:nvPr/>
          </p:nvGrpSpPr>
          <p:grpSpPr>
            <a:xfrm>
              <a:off x="2385056" y="884975"/>
              <a:ext cx="1136462" cy="874641"/>
              <a:chOff x="2385055" y="884975"/>
              <a:chExt cx="8493019" cy="874641"/>
            </a:xfrm>
          </p:grpSpPr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2B1E2AB-AE8C-4A3F-B527-2D68757B656E}"/>
                  </a:ext>
                </a:extLst>
              </p:cNvPr>
              <p:cNvCxnSpPr/>
              <p:nvPr/>
            </p:nvCxnSpPr>
            <p:spPr>
              <a:xfrm>
                <a:off x="2385055" y="1759616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D694874-D5E5-4669-A485-280C99FB8F4E}"/>
                  </a:ext>
                </a:extLst>
              </p:cNvPr>
              <p:cNvCxnSpPr/>
              <p:nvPr/>
            </p:nvCxnSpPr>
            <p:spPr>
              <a:xfrm>
                <a:off x="2385055" y="88497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E60FF55-622B-4EFC-BBE0-8FBF56C67CC0}"/>
                </a:ext>
              </a:extLst>
            </p:cNvPr>
            <p:cNvGrpSpPr/>
            <p:nvPr/>
          </p:nvGrpSpPr>
          <p:grpSpPr>
            <a:xfrm>
              <a:off x="9066695" y="884975"/>
              <a:ext cx="1824683" cy="874641"/>
              <a:chOff x="2385055" y="884975"/>
              <a:chExt cx="8493019" cy="874641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FB1DAC4-4F40-48D2-88BC-6BE9C37C978B}"/>
                  </a:ext>
                </a:extLst>
              </p:cNvPr>
              <p:cNvCxnSpPr/>
              <p:nvPr/>
            </p:nvCxnSpPr>
            <p:spPr>
              <a:xfrm>
                <a:off x="2385055" y="1759616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255984E8-B94C-45B3-A464-64465075E98B}"/>
                  </a:ext>
                </a:extLst>
              </p:cNvPr>
              <p:cNvCxnSpPr/>
              <p:nvPr/>
            </p:nvCxnSpPr>
            <p:spPr>
              <a:xfrm>
                <a:off x="2385055" y="88497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67C895-E13B-4559-8A29-51C30BE09330}"/>
              </a:ext>
            </a:extLst>
          </p:cNvPr>
          <p:cNvGrpSpPr/>
          <p:nvPr/>
        </p:nvGrpSpPr>
        <p:grpSpPr>
          <a:xfrm>
            <a:off x="1870830" y="755044"/>
            <a:ext cx="349046" cy="4600210"/>
            <a:chOff x="1870830" y="755044"/>
            <a:chExt cx="349046" cy="460021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F21EE36-A6F0-4E58-B98D-AB6CC5E87BE7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F7463AA-DFC4-4218-A3EA-357E9A3E3844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2A8EA68-0E3D-42BC-9884-04BE3E158194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70793C0-8DB2-4177-A43E-A624683D526D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E160CD-0A9A-4016-BD99-359D542961C2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4D5BD40-8322-45D0-9BE5-FA4E6FC8CA80}"/>
                </a:ext>
              </a:extLst>
            </p:cNvPr>
            <p:cNvSpPr txBox="1"/>
            <p:nvPr/>
          </p:nvSpPr>
          <p:spPr>
            <a:xfrm>
              <a:off x="1873170" y="16428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C16FD3B-71EF-493D-A5A8-3E925BD415A6}"/>
                </a:ext>
              </a:extLst>
            </p:cNvPr>
            <p:cNvSpPr txBox="1"/>
            <p:nvPr/>
          </p:nvSpPr>
          <p:spPr>
            <a:xfrm>
              <a:off x="1873170" y="7550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F74A636-500C-40E4-8817-76D16761E76D}"/>
              </a:ext>
            </a:extLst>
          </p:cNvPr>
          <p:cNvGrpSpPr/>
          <p:nvPr/>
        </p:nvGrpSpPr>
        <p:grpSpPr>
          <a:xfrm>
            <a:off x="3055458" y="3115312"/>
            <a:ext cx="7479772" cy="2988695"/>
            <a:chOff x="3055458" y="3115312"/>
            <a:chExt cx="7479772" cy="2988695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6FF451B-A7EE-486E-AD15-70EA684EA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845" y="3115312"/>
              <a:ext cx="7420385" cy="2988695"/>
            </a:xfrm>
            <a:custGeom>
              <a:avLst/>
              <a:gdLst>
                <a:gd name="T0" fmla="*/ 0 w 7012"/>
                <a:gd name="T1" fmla="*/ 1322 h 1391"/>
                <a:gd name="T2" fmla="*/ 342 w 7012"/>
                <a:gd name="T3" fmla="*/ 1353 h 1391"/>
                <a:gd name="T4" fmla="*/ 691 w 7012"/>
                <a:gd name="T5" fmla="*/ 1391 h 1391"/>
                <a:gd name="T6" fmla="*/ 919 w 7012"/>
                <a:gd name="T7" fmla="*/ 1262 h 1391"/>
                <a:gd name="T8" fmla="*/ 1146 w 7012"/>
                <a:gd name="T9" fmla="*/ 1391 h 1391"/>
                <a:gd name="T10" fmla="*/ 1609 w 7012"/>
                <a:gd name="T11" fmla="*/ 1262 h 1391"/>
                <a:gd name="T12" fmla="*/ 1837 w 7012"/>
                <a:gd name="T13" fmla="*/ 1284 h 1391"/>
                <a:gd name="T14" fmla="*/ 2186 w 7012"/>
                <a:gd name="T15" fmla="*/ 1330 h 1391"/>
                <a:gd name="T16" fmla="*/ 2527 w 7012"/>
                <a:gd name="T17" fmla="*/ 1345 h 1391"/>
                <a:gd name="T18" fmla="*/ 2755 w 7012"/>
                <a:gd name="T19" fmla="*/ 1140 h 1391"/>
                <a:gd name="T20" fmla="*/ 2990 w 7012"/>
                <a:gd name="T21" fmla="*/ 1277 h 1391"/>
                <a:gd name="T22" fmla="*/ 3332 w 7012"/>
                <a:gd name="T23" fmla="*/ 1026 h 1391"/>
                <a:gd name="T24" fmla="*/ 3681 w 7012"/>
                <a:gd name="T25" fmla="*/ 1224 h 1391"/>
                <a:gd name="T26" fmla="*/ 3909 w 7012"/>
                <a:gd name="T27" fmla="*/ 1300 h 1391"/>
                <a:gd name="T28" fmla="*/ 4136 w 7012"/>
                <a:gd name="T29" fmla="*/ 1186 h 1391"/>
                <a:gd name="T30" fmla="*/ 4372 w 7012"/>
                <a:gd name="T31" fmla="*/ 1094 h 1391"/>
                <a:gd name="T32" fmla="*/ 4599 w 7012"/>
                <a:gd name="T33" fmla="*/ 980 h 1391"/>
                <a:gd name="T34" fmla="*/ 4827 w 7012"/>
                <a:gd name="T35" fmla="*/ 760 h 1391"/>
                <a:gd name="T36" fmla="*/ 5404 w 7012"/>
                <a:gd name="T37" fmla="*/ 730 h 1391"/>
                <a:gd name="T38" fmla="*/ 5745 w 7012"/>
                <a:gd name="T39" fmla="*/ 578 h 1391"/>
                <a:gd name="T40" fmla="*/ 6094 w 7012"/>
                <a:gd name="T41" fmla="*/ 661 h 1391"/>
                <a:gd name="T42" fmla="*/ 6322 w 7012"/>
                <a:gd name="T43" fmla="*/ 486 h 1391"/>
                <a:gd name="T44" fmla="*/ 6671 w 7012"/>
                <a:gd name="T45" fmla="*/ 380 h 1391"/>
                <a:gd name="T46" fmla="*/ 7012 w 7012"/>
                <a:gd name="T47" fmla="*/ 0 h 1391"/>
                <a:gd name="connsiteX0" fmla="*/ 0 w 10000"/>
                <a:gd name="connsiteY0" fmla="*/ 9504 h 10000"/>
                <a:gd name="connsiteX1" fmla="*/ 253 w 10000"/>
                <a:gd name="connsiteY1" fmla="*/ 9682 h 10000"/>
                <a:gd name="connsiteX2" fmla="*/ 488 w 10000"/>
                <a:gd name="connsiteY2" fmla="*/ 9727 h 10000"/>
                <a:gd name="connsiteX3" fmla="*/ 985 w 10000"/>
                <a:gd name="connsiteY3" fmla="*/ 10000 h 10000"/>
                <a:gd name="connsiteX4" fmla="*/ 1311 w 10000"/>
                <a:gd name="connsiteY4" fmla="*/ 9073 h 10000"/>
                <a:gd name="connsiteX5" fmla="*/ 1634 w 10000"/>
                <a:gd name="connsiteY5" fmla="*/ 10000 h 10000"/>
                <a:gd name="connsiteX6" fmla="*/ 2295 w 10000"/>
                <a:gd name="connsiteY6" fmla="*/ 9073 h 10000"/>
                <a:gd name="connsiteX7" fmla="*/ 2620 w 10000"/>
                <a:gd name="connsiteY7" fmla="*/ 9231 h 10000"/>
                <a:gd name="connsiteX8" fmla="*/ 3118 w 10000"/>
                <a:gd name="connsiteY8" fmla="*/ 9561 h 10000"/>
                <a:gd name="connsiteX9" fmla="*/ 3604 w 10000"/>
                <a:gd name="connsiteY9" fmla="*/ 9669 h 10000"/>
                <a:gd name="connsiteX10" fmla="*/ 3929 w 10000"/>
                <a:gd name="connsiteY10" fmla="*/ 8196 h 10000"/>
                <a:gd name="connsiteX11" fmla="*/ 4264 w 10000"/>
                <a:gd name="connsiteY11" fmla="*/ 9180 h 10000"/>
                <a:gd name="connsiteX12" fmla="*/ 4752 w 10000"/>
                <a:gd name="connsiteY12" fmla="*/ 7376 h 10000"/>
                <a:gd name="connsiteX13" fmla="*/ 5250 w 10000"/>
                <a:gd name="connsiteY13" fmla="*/ 8799 h 10000"/>
                <a:gd name="connsiteX14" fmla="*/ 5575 w 10000"/>
                <a:gd name="connsiteY14" fmla="*/ 9346 h 10000"/>
                <a:gd name="connsiteX15" fmla="*/ 5898 w 10000"/>
                <a:gd name="connsiteY15" fmla="*/ 8526 h 10000"/>
                <a:gd name="connsiteX16" fmla="*/ 6235 w 10000"/>
                <a:gd name="connsiteY16" fmla="*/ 7865 h 10000"/>
                <a:gd name="connsiteX17" fmla="*/ 6559 w 10000"/>
                <a:gd name="connsiteY17" fmla="*/ 7045 h 10000"/>
                <a:gd name="connsiteX18" fmla="*/ 6884 w 10000"/>
                <a:gd name="connsiteY18" fmla="*/ 5464 h 10000"/>
                <a:gd name="connsiteX19" fmla="*/ 7707 w 10000"/>
                <a:gd name="connsiteY19" fmla="*/ 5248 h 10000"/>
                <a:gd name="connsiteX20" fmla="*/ 8193 w 10000"/>
                <a:gd name="connsiteY20" fmla="*/ 4155 h 10000"/>
                <a:gd name="connsiteX21" fmla="*/ 8691 w 10000"/>
                <a:gd name="connsiteY21" fmla="*/ 4752 h 10000"/>
                <a:gd name="connsiteX22" fmla="*/ 9016 w 10000"/>
                <a:gd name="connsiteY22" fmla="*/ 3494 h 10000"/>
                <a:gd name="connsiteX23" fmla="*/ 9514 w 10000"/>
                <a:gd name="connsiteY23" fmla="*/ 2732 h 10000"/>
                <a:gd name="connsiteX24" fmla="*/ 10000 w 10000"/>
                <a:gd name="connsiteY24" fmla="*/ 0 h 10000"/>
                <a:gd name="connsiteX0" fmla="*/ 0 w 9997"/>
                <a:gd name="connsiteY0" fmla="*/ 11339 h 11339"/>
                <a:gd name="connsiteX1" fmla="*/ 250 w 9997"/>
                <a:gd name="connsiteY1" fmla="*/ 9682 h 11339"/>
                <a:gd name="connsiteX2" fmla="*/ 485 w 9997"/>
                <a:gd name="connsiteY2" fmla="*/ 9727 h 11339"/>
                <a:gd name="connsiteX3" fmla="*/ 982 w 9997"/>
                <a:gd name="connsiteY3" fmla="*/ 10000 h 11339"/>
                <a:gd name="connsiteX4" fmla="*/ 1308 w 9997"/>
                <a:gd name="connsiteY4" fmla="*/ 9073 h 11339"/>
                <a:gd name="connsiteX5" fmla="*/ 1631 w 9997"/>
                <a:gd name="connsiteY5" fmla="*/ 10000 h 11339"/>
                <a:gd name="connsiteX6" fmla="*/ 2292 w 9997"/>
                <a:gd name="connsiteY6" fmla="*/ 9073 h 11339"/>
                <a:gd name="connsiteX7" fmla="*/ 2617 w 9997"/>
                <a:gd name="connsiteY7" fmla="*/ 9231 h 11339"/>
                <a:gd name="connsiteX8" fmla="*/ 3115 w 9997"/>
                <a:gd name="connsiteY8" fmla="*/ 9561 h 11339"/>
                <a:gd name="connsiteX9" fmla="*/ 3601 w 9997"/>
                <a:gd name="connsiteY9" fmla="*/ 9669 h 11339"/>
                <a:gd name="connsiteX10" fmla="*/ 3926 w 9997"/>
                <a:gd name="connsiteY10" fmla="*/ 8196 h 11339"/>
                <a:gd name="connsiteX11" fmla="*/ 4261 w 9997"/>
                <a:gd name="connsiteY11" fmla="*/ 9180 h 11339"/>
                <a:gd name="connsiteX12" fmla="*/ 4749 w 9997"/>
                <a:gd name="connsiteY12" fmla="*/ 7376 h 11339"/>
                <a:gd name="connsiteX13" fmla="*/ 5247 w 9997"/>
                <a:gd name="connsiteY13" fmla="*/ 8799 h 11339"/>
                <a:gd name="connsiteX14" fmla="*/ 5572 w 9997"/>
                <a:gd name="connsiteY14" fmla="*/ 9346 h 11339"/>
                <a:gd name="connsiteX15" fmla="*/ 5895 w 9997"/>
                <a:gd name="connsiteY15" fmla="*/ 8526 h 11339"/>
                <a:gd name="connsiteX16" fmla="*/ 6232 w 9997"/>
                <a:gd name="connsiteY16" fmla="*/ 7865 h 11339"/>
                <a:gd name="connsiteX17" fmla="*/ 6556 w 9997"/>
                <a:gd name="connsiteY17" fmla="*/ 7045 h 11339"/>
                <a:gd name="connsiteX18" fmla="*/ 6881 w 9997"/>
                <a:gd name="connsiteY18" fmla="*/ 5464 h 11339"/>
                <a:gd name="connsiteX19" fmla="*/ 7704 w 9997"/>
                <a:gd name="connsiteY19" fmla="*/ 5248 h 11339"/>
                <a:gd name="connsiteX20" fmla="*/ 8190 w 9997"/>
                <a:gd name="connsiteY20" fmla="*/ 4155 h 11339"/>
                <a:gd name="connsiteX21" fmla="*/ 8688 w 9997"/>
                <a:gd name="connsiteY21" fmla="*/ 4752 h 11339"/>
                <a:gd name="connsiteX22" fmla="*/ 9013 w 9997"/>
                <a:gd name="connsiteY22" fmla="*/ 3494 h 11339"/>
                <a:gd name="connsiteX23" fmla="*/ 9511 w 9997"/>
                <a:gd name="connsiteY23" fmla="*/ 2732 h 11339"/>
                <a:gd name="connsiteX24" fmla="*/ 9997 w 9997"/>
                <a:gd name="connsiteY24" fmla="*/ 0 h 11339"/>
                <a:gd name="connsiteX0" fmla="*/ 32 w 10032"/>
                <a:gd name="connsiteY0" fmla="*/ 10000 h 10000"/>
                <a:gd name="connsiteX1" fmla="*/ 25 w 10032"/>
                <a:gd name="connsiteY1" fmla="*/ 8379 h 10000"/>
                <a:gd name="connsiteX2" fmla="*/ 517 w 10032"/>
                <a:gd name="connsiteY2" fmla="*/ 8578 h 10000"/>
                <a:gd name="connsiteX3" fmla="*/ 1014 w 10032"/>
                <a:gd name="connsiteY3" fmla="*/ 8819 h 10000"/>
                <a:gd name="connsiteX4" fmla="*/ 1340 w 10032"/>
                <a:gd name="connsiteY4" fmla="*/ 8002 h 10000"/>
                <a:gd name="connsiteX5" fmla="*/ 1663 w 10032"/>
                <a:gd name="connsiteY5" fmla="*/ 8819 h 10000"/>
                <a:gd name="connsiteX6" fmla="*/ 2325 w 10032"/>
                <a:gd name="connsiteY6" fmla="*/ 8002 h 10000"/>
                <a:gd name="connsiteX7" fmla="*/ 2650 w 10032"/>
                <a:gd name="connsiteY7" fmla="*/ 8141 h 10000"/>
                <a:gd name="connsiteX8" fmla="*/ 3148 w 10032"/>
                <a:gd name="connsiteY8" fmla="*/ 8432 h 10000"/>
                <a:gd name="connsiteX9" fmla="*/ 3634 w 10032"/>
                <a:gd name="connsiteY9" fmla="*/ 8527 h 10000"/>
                <a:gd name="connsiteX10" fmla="*/ 3959 w 10032"/>
                <a:gd name="connsiteY10" fmla="*/ 7228 h 10000"/>
                <a:gd name="connsiteX11" fmla="*/ 4294 w 10032"/>
                <a:gd name="connsiteY11" fmla="*/ 8096 h 10000"/>
                <a:gd name="connsiteX12" fmla="*/ 4782 w 10032"/>
                <a:gd name="connsiteY12" fmla="*/ 6505 h 10000"/>
                <a:gd name="connsiteX13" fmla="*/ 5281 w 10032"/>
                <a:gd name="connsiteY13" fmla="*/ 7760 h 10000"/>
                <a:gd name="connsiteX14" fmla="*/ 5606 w 10032"/>
                <a:gd name="connsiteY14" fmla="*/ 8242 h 10000"/>
                <a:gd name="connsiteX15" fmla="*/ 5929 w 10032"/>
                <a:gd name="connsiteY15" fmla="*/ 7519 h 10000"/>
                <a:gd name="connsiteX16" fmla="*/ 6266 w 10032"/>
                <a:gd name="connsiteY16" fmla="*/ 6936 h 10000"/>
                <a:gd name="connsiteX17" fmla="*/ 6590 w 10032"/>
                <a:gd name="connsiteY17" fmla="*/ 6213 h 10000"/>
                <a:gd name="connsiteX18" fmla="*/ 6915 w 10032"/>
                <a:gd name="connsiteY18" fmla="*/ 4819 h 10000"/>
                <a:gd name="connsiteX19" fmla="*/ 7738 w 10032"/>
                <a:gd name="connsiteY19" fmla="*/ 4628 h 10000"/>
                <a:gd name="connsiteX20" fmla="*/ 8224 w 10032"/>
                <a:gd name="connsiteY20" fmla="*/ 3664 h 10000"/>
                <a:gd name="connsiteX21" fmla="*/ 8723 w 10032"/>
                <a:gd name="connsiteY21" fmla="*/ 4191 h 10000"/>
                <a:gd name="connsiteX22" fmla="*/ 9048 w 10032"/>
                <a:gd name="connsiteY22" fmla="*/ 3081 h 10000"/>
                <a:gd name="connsiteX23" fmla="*/ 9546 w 10032"/>
                <a:gd name="connsiteY23" fmla="*/ 2409 h 10000"/>
                <a:gd name="connsiteX24" fmla="*/ 10032 w 10032"/>
                <a:gd name="connsiteY24" fmla="*/ 0 h 10000"/>
                <a:gd name="connsiteX0" fmla="*/ 7 w 10007"/>
                <a:gd name="connsiteY0" fmla="*/ 10000 h 10000"/>
                <a:gd name="connsiteX1" fmla="*/ 0 w 10007"/>
                <a:gd name="connsiteY1" fmla="*/ 8379 h 10000"/>
                <a:gd name="connsiteX2" fmla="*/ 492 w 10007"/>
                <a:gd name="connsiteY2" fmla="*/ 8578 h 10000"/>
                <a:gd name="connsiteX3" fmla="*/ 989 w 10007"/>
                <a:gd name="connsiteY3" fmla="*/ 8819 h 10000"/>
                <a:gd name="connsiteX4" fmla="*/ 1315 w 10007"/>
                <a:gd name="connsiteY4" fmla="*/ 8002 h 10000"/>
                <a:gd name="connsiteX5" fmla="*/ 1638 w 10007"/>
                <a:gd name="connsiteY5" fmla="*/ 8819 h 10000"/>
                <a:gd name="connsiteX6" fmla="*/ 2300 w 10007"/>
                <a:gd name="connsiteY6" fmla="*/ 8002 h 10000"/>
                <a:gd name="connsiteX7" fmla="*/ 2625 w 10007"/>
                <a:gd name="connsiteY7" fmla="*/ 8141 h 10000"/>
                <a:gd name="connsiteX8" fmla="*/ 3123 w 10007"/>
                <a:gd name="connsiteY8" fmla="*/ 8432 h 10000"/>
                <a:gd name="connsiteX9" fmla="*/ 3609 w 10007"/>
                <a:gd name="connsiteY9" fmla="*/ 8527 h 10000"/>
                <a:gd name="connsiteX10" fmla="*/ 3934 w 10007"/>
                <a:gd name="connsiteY10" fmla="*/ 7228 h 10000"/>
                <a:gd name="connsiteX11" fmla="*/ 4269 w 10007"/>
                <a:gd name="connsiteY11" fmla="*/ 8096 h 10000"/>
                <a:gd name="connsiteX12" fmla="*/ 4757 w 10007"/>
                <a:gd name="connsiteY12" fmla="*/ 6505 h 10000"/>
                <a:gd name="connsiteX13" fmla="*/ 5256 w 10007"/>
                <a:gd name="connsiteY13" fmla="*/ 7760 h 10000"/>
                <a:gd name="connsiteX14" fmla="*/ 5581 w 10007"/>
                <a:gd name="connsiteY14" fmla="*/ 8242 h 10000"/>
                <a:gd name="connsiteX15" fmla="*/ 5904 w 10007"/>
                <a:gd name="connsiteY15" fmla="*/ 7519 h 10000"/>
                <a:gd name="connsiteX16" fmla="*/ 6241 w 10007"/>
                <a:gd name="connsiteY16" fmla="*/ 6936 h 10000"/>
                <a:gd name="connsiteX17" fmla="*/ 6565 w 10007"/>
                <a:gd name="connsiteY17" fmla="*/ 6213 h 10000"/>
                <a:gd name="connsiteX18" fmla="*/ 6890 w 10007"/>
                <a:gd name="connsiteY18" fmla="*/ 4819 h 10000"/>
                <a:gd name="connsiteX19" fmla="*/ 7713 w 10007"/>
                <a:gd name="connsiteY19" fmla="*/ 4628 h 10000"/>
                <a:gd name="connsiteX20" fmla="*/ 8199 w 10007"/>
                <a:gd name="connsiteY20" fmla="*/ 3664 h 10000"/>
                <a:gd name="connsiteX21" fmla="*/ 8698 w 10007"/>
                <a:gd name="connsiteY21" fmla="*/ 4191 h 10000"/>
                <a:gd name="connsiteX22" fmla="*/ 9023 w 10007"/>
                <a:gd name="connsiteY22" fmla="*/ 3081 h 10000"/>
                <a:gd name="connsiteX23" fmla="*/ 9521 w 10007"/>
                <a:gd name="connsiteY23" fmla="*/ 2409 h 10000"/>
                <a:gd name="connsiteX24" fmla="*/ 10007 w 10007"/>
                <a:gd name="connsiteY24" fmla="*/ 0 h 10000"/>
                <a:gd name="connsiteX0" fmla="*/ 7 w 10007"/>
                <a:gd name="connsiteY0" fmla="*/ 10000 h 10000"/>
                <a:gd name="connsiteX1" fmla="*/ 0 w 10007"/>
                <a:gd name="connsiteY1" fmla="*/ 8379 h 10000"/>
                <a:gd name="connsiteX2" fmla="*/ 492 w 10007"/>
                <a:gd name="connsiteY2" fmla="*/ 8578 h 10000"/>
                <a:gd name="connsiteX3" fmla="*/ 989 w 10007"/>
                <a:gd name="connsiteY3" fmla="*/ 8819 h 10000"/>
                <a:gd name="connsiteX4" fmla="*/ 1315 w 10007"/>
                <a:gd name="connsiteY4" fmla="*/ 8002 h 10000"/>
                <a:gd name="connsiteX5" fmla="*/ 1638 w 10007"/>
                <a:gd name="connsiteY5" fmla="*/ 8819 h 10000"/>
                <a:gd name="connsiteX6" fmla="*/ 2300 w 10007"/>
                <a:gd name="connsiteY6" fmla="*/ 8002 h 10000"/>
                <a:gd name="connsiteX7" fmla="*/ 2625 w 10007"/>
                <a:gd name="connsiteY7" fmla="*/ 8141 h 10000"/>
                <a:gd name="connsiteX8" fmla="*/ 3123 w 10007"/>
                <a:gd name="connsiteY8" fmla="*/ 8432 h 10000"/>
                <a:gd name="connsiteX9" fmla="*/ 3609 w 10007"/>
                <a:gd name="connsiteY9" fmla="*/ 8527 h 10000"/>
                <a:gd name="connsiteX10" fmla="*/ 3934 w 10007"/>
                <a:gd name="connsiteY10" fmla="*/ 7228 h 10000"/>
                <a:gd name="connsiteX11" fmla="*/ 4269 w 10007"/>
                <a:gd name="connsiteY11" fmla="*/ 8096 h 10000"/>
                <a:gd name="connsiteX12" fmla="*/ 4757 w 10007"/>
                <a:gd name="connsiteY12" fmla="*/ 6505 h 10000"/>
                <a:gd name="connsiteX13" fmla="*/ 5256 w 10007"/>
                <a:gd name="connsiteY13" fmla="*/ 7760 h 10000"/>
                <a:gd name="connsiteX14" fmla="*/ 5581 w 10007"/>
                <a:gd name="connsiteY14" fmla="*/ 8242 h 10000"/>
                <a:gd name="connsiteX15" fmla="*/ 5904 w 10007"/>
                <a:gd name="connsiteY15" fmla="*/ 7519 h 10000"/>
                <a:gd name="connsiteX16" fmla="*/ 6241 w 10007"/>
                <a:gd name="connsiteY16" fmla="*/ 6936 h 10000"/>
                <a:gd name="connsiteX17" fmla="*/ 6565 w 10007"/>
                <a:gd name="connsiteY17" fmla="*/ 6213 h 10000"/>
                <a:gd name="connsiteX18" fmla="*/ 6890 w 10007"/>
                <a:gd name="connsiteY18" fmla="*/ 4819 h 10000"/>
                <a:gd name="connsiteX19" fmla="*/ 7713 w 10007"/>
                <a:gd name="connsiteY19" fmla="*/ 4628 h 10000"/>
                <a:gd name="connsiteX20" fmla="*/ 8199 w 10007"/>
                <a:gd name="connsiteY20" fmla="*/ 3664 h 10000"/>
                <a:gd name="connsiteX21" fmla="*/ 8698 w 10007"/>
                <a:gd name="connsiteY21" fmla="*/ 4191 h 10000"/>
                <a:gd name="connsiteX22" fmla="*/ 9023 w 10007"/>
                <a:gd name="connsiteY22" fmla="*/ 3081 h 10000"/>
                <a:gd name="connsiteX23" fmla="*/ 9521 w 10007"/>
                <a:gd name="connsiteY23" fmla="*/ 2409 h 10000"/>
                <a:gd name="connsiteX24" fmla="*/ 10007 w 10007"/>
                <a:gd name="connsiteY24" fmla="*/ 0 h 10000"/>
                <a:gd name="connsiteX0" fmla="*/ 44 w 10044"/>
                <a:gd name="connsiteY0" fmla="*/ 10000 h 10000"/>
                <a:gd name="connsiteX1" fmla="*/ 22 w 10044"/>
                <a:gd name="connsiteY1" fmla="*/ 9473 h 10000"/>
                <a:gd name="connsiteX2" fmla="*/ 37 w 10044"/>
                <a:gd name="connsiteY2" fmla="*/ 8379 h 10000"/>
                <a:gd name="connsiteX3" fmla="*/ 529 w 10044"/>
                <a:gd name="connsiteY3" fmla="*/ 8578 h 10000"/>
                <a:gd name="connsiteX4" fmla="*/ 1026 w 10044"/>
                <a:gd name="connsiteY4" fmla="*/ 8819 h 10000"/>
                <a:gd name="connsiteX5" fmla="*/ 1352 w 10044"/>
                <a:gd name="connsiteY5" fmla="*/ 8002 h 10000"/>
                <a:gd name="connsiteX6" fmla="*/ 1675 w 10044"/>
                <a:gd name="connsiteY6" fmla="*/ 8819 h 10000"/>
                <a:gd name="connsiteX7" fmla="*/ 2337 w 10044"/>
                <a:gd name="connsiteY7" fmla="*/ 8002 h 10000"/>
                <a:gd name="connsiteX8" fmla="*/ 2662 w 10044"/>
                <a:gd name="connsiteY8" fmla="*/ 8141 h 10000"/>
                <a:gd name="connsiteX9" fmla="*/ 3160 w 10044"/>
                <a:gd name="connsiteY9" fmla="*/ 8432 h 10000"/>
                <a:gd name="connsiteX10" fmla="*/ 3646 w 10044"/>
                <a:gd name="connsiteY10" fmla="*/ 8527 h 10000"/>
                <a:gd name="connsiteX11" fmla="*/ 3971 w 10044"/>
                <a:gd name="connsiteY11" fmla="*/ 7228 h 10000"/>
                <a:gd name="connsiteX12" fmla="*/ 4306 w 10044"/>
                <a:gd name="connsiteY12" fmla="*/ 8096 h 10000"/>
                <a:gd name="connsiteX13" fmla="*/ 4794 w 10044"/>
                <a:gd name="connsiteY13" fmla="*/ 6505 h 10000"/>
                <a:gd name="connsiteX14" fmla="*/ 5293 w 10044"/>
                <a:gd name="connsiteY14" fmla="*/ 7760 h 10000"/>
                <a:gd name="connsiteX15" fmla="*/ 5618 w 10044"/>
                <a:gd name="connsiteY15" fmla="*/ 8242 h 10000"/>
                <a:gd name="connsiteX16" fmla="*/ 5941 w 10044"/>
                <a:gd name="connsiteY16" fmla="*/ 7519 h 10000"/>
                <a:gd name="connsiteX17" fmla="*/ 6278 w 10044"/>
                <a:gd name="connsiteY17" fmla="*/ 6936 h 10000"/>
                <a:gd name="connsiteX18" fmla="*/ 6602 w 10044"/>
                <a:gd name="connsiteY18" fmla="*/ 6213 h 10000"/>
                <a:gd name="connsiteX19" fmla="*/ 6927 w 10044"/>
                <a:gd name="connsiteY19" fmla="*/ 4819 h 10000"/>
                <a:gd name="connsiteX20" fmla="*/ 7750 w 10044"/>
                <a:gd name="connsiteY20" fmla="*/ 4628 h 10000"/>
                <a:gd name="connsiteX21" fmla="*/ 8236 w 10044"/>
                <a:gd name="connsiteY21" fmla="*/ 3664 h 10000"/>
                <a:gd name="connsiteX22" fmla="*/ 8735 w 10044"/>
                <a:gd name="connsiteY22" fmla="*/ 4191 h 10000"/>
                <a:gd name="connsiteX23" fmla="*/ 9060 w 10044"/>
                <a:gd name="connsiteY23" fmla="*/ 3081 h 10000"/>
                <a:gd name="connsiteX24" fmla="*/ 9558 w 10044"/>
                <a:gd name="connsiteY24" fmla="*/ 2409 h 10000"/>
                <a:gd name="connsiteX25" fmla="*/ 10044 w 10044"/>
                <a:gd name="connsiteY25" fmla="*/ 0 h 10000"/>
                <a:gd name="connsiteX0" fmla="*/ 283 w 10044"/>
                <a:gd name="connsiteY0" fmla="*/ 10000 h 10000"/>
                <a:gd name="connsiteX1" fmla="*/ 22 w 10044"/>
                <a:gd name="connsiteY1" fmla="*/ 9473 h 10000"/>
                <a:gd name="connsiteX2" fmla="*/ 37 w 10044"/>
                <a:gd name="connsiteY2" fmla="*/ 8379 h 10000"/>
                <a:gd name="connsiteX3" fmla="*/ 529 w 10044"/>
                <a:gd name="connsiteY3" fmla="*/ 8578 h 10000"/>
                <a:gd name="connsiteX4" fmla="*/ 1026 w 10044"/>
                <a:gd name="connsiteY4" fmla="*/ 8819 h 10000"/>
                <a:gd name="connsiteX5" fmla="*/ 1352 w 10044"/>
                <a:gd name="connsiteY5" fmla="*/ 8002 h 10000"/>
                <a:gd name="connsiteX6" fmla="*/ 1675 w 10044"/>
                <a:gd name="connsiteY6" fmla="*/ 8819 h 10000"/>
                <a:gd name="connsiteX7" fmla="*/ 2337 w 10044"/>
                <a:gd name="connsiteY7" fmla="*/ 8002 h 10000"/>
                <a:gd name="connsiteX8" fmla="*/ 2662 w 10044"/>
                <a:gd name="connsiteY8" fmla="*/ 8141 h 10000"/>
                <a:gd name="connsiteX9" fmla="*/ 3160 w 10044"/>
                <a:gd name="connsiteY9" fmla="*/ 8432 h 10000"/>
                <a:gd name="connsiteX10" fmla="*/ 3646 w 10044"/>
                <a:gd name="connsiteY10" fmla="*/ 8527 h 10000"/>
                <a:gd name="connsiteX11" fmla="*/ 3971 w 10044"/>
                <a:gd name="connsiteY11" fmla="*/ 7228 h 10000"/>
                <a:gd name="connsiteX12" fmla="*/ 4306 w 10044"/>
                <a:gd name="connsiteY12" fmla="*/ 8096 h 10000"/>
                <a:gd name="connsiteX13" fmla="*/ 4794 w 10044"/>
                <a:gd name="connsiteY13" fmla="*/ 6505 h 10000"/>
                <a:gd name="connsiteX14" fmla="*/ 5293 w 10044"/>
                <a:gd name="connsiteY14" fmla="*/ 7760 h 10000"/>
                <a:gd name="connsiteX15" fmla="*/ 5618 w 10044"/>
                <a:gd name="connsiteY15" fmla="*/ 8242 h 10000"/>
                <a:gd name="connsiteX16" fmla="*/ 5941 w 10044"/>
                <a:gd name="connsiteY16" fmla="*/ 7519 h 10000"/>
                <a:gd name="connsiteX17" fmla="*/ 6278 w 10044"/>
                <a:gd name="connsiteY17" fmla="*/ 6936 h 10000"/>
                <a:gd name="connsiteX18" fmla="*/ 6602 w 10044"/>
                <a:gd name="connsiteY18" fmla="*/ 6213 h 10000"/>
                <a:gd name="connsiteX19" fmla="*/ 6927 w 10044"/>
                <a:gd name="connsiteY19" fmla="*/ 4819 h 10000"/>
                <a:gd name="connsiteX20" fmla="*/ 7750 w 10044"/>
                <a:gd name="connsiteY20" fmla="*/ 4628 h 10000"/>
                <a:gd name="connsiteX21" fmla="*/ 8236 w 10044"/>
                <a:gd name="connsiteY21" fmla="*/ 3664 h 10000"/>
                <a:gd name="connsiteX22" fmla="*/ 8735 w 10044"/>
                <a:gd name="connsiteY22" fmla="*/ 4191 h 10000"/>
                <a:gd name="connsiteX23" fmla="*/ 9060 w 10044"/>
                <a:gd name="connsiteY23" fmla="*/ 3081 h 10000"/>
                <a:gd name="connsiteX24" fmla="*/ 9558 w 10044"/>
                <a:gd name="connsiteY24" fmla="*/ 2409 h 10000"/>
                <a:gd name="connsiteX25" fmla="*/ 10044 w 10044"/>
                <a:gd name="connsiteY25" fmla="*/ 0 h 10000"/>
                <a:gd name="connsiteX0" fmla="*/ 277 w 10038"/>
                <a:gd name="connsiteY0" fmla="*/ 10000 h 10116"/>
                <a:gd name="connsiteX1" fmla="*/ 42 w 10038"/>
                <a:gd name="connsiteY1" fmla="*/ 10017 h 10116"/>
                <a:gd name="connsiteX2" fmla="*/ 31 w 10038"/>
                <a:gd name="connsiteY2" fmla="*/ 8379 h 10116"/>
                <a:gd name="connsiteX3" fmla="*/ 523 w 10038"/>
                <a:gd name="connsiteY3" fmla="*/ 8578 h 10116"/>
                <a:gd name="connsiteX4" fmla="*/ 1020 w 10038"/>
                <a:gd name="connsiteY4" fmla="*/ 8819 h 10116"/>
                <a:gd name="connsiteX5" fmla="*/ 1346 w 10038"/>
                <a:gd name="connsiteY5" fmla="*/ 8002 h 10116"/>
                <a:gd name="connsiteX6" fmla="*/ 1669 w 10038"/>
                <a:gd name="connsiteY6" fmla="*/ 8819 h 10116"/>
                <a:gd name="connsiteX7" fmla="*/ 2331 w 10038"/>
                <a:gd name="connsiteY7" fmla="*/ 8002 h 10116"/>
                <a:gd name="connsiteX8" fmla="*/ 2656 w 10038"/>
                <a:gd name="connsiteY8" fmla="*/ 8141 h 10116"/>
                <a:gd name="connsiteX9" fmla="*/ 3154 w 10038"/>
                <a:gd name="connsiteY9" fmla="*/ 8432 h 10116"/>
                <a:gd name="connsiteX10" fmla="*/ 3640 w 10038"/>
                <a:gd name="connsiteY10" fmla="*/ 8527 h 10116"/>
                <a:gd name="connsiteX11" fmla="*/ 3965 w 10038"/>
                <a:gd name="connsiteY11" fmla="*/ 7228 h 10116"/>
                <a:gd name="connsiteX12" fmla="*/ 4300 w 10038"/>
                <a:gd name="connsiteY12" fmla="*/ 8096 h 10116"/>
                <a:gd name="connsiteX13" fmla="*/ 4788 w 10038"/>
                <a:gd name="connsiteY13" fmla="*/ 6505 h 10116"/>
                <a:gd name="connsiteX14" fmla="*/ 5287 w 10038"/>
                <a:gd name="connsiteY14" fmla="*/ 7760 h 10116"/>
                <a:gd name="connsiteX15" fmla="*/ 5612 w 10038"/>
                <a:gd name="connsiteY15" fmla="*/ 8242 h 10116"/>
                <a:gd name="connsiteX16" fmla="*/ 5935 w 10038"/>
                <a:gd name="connsiteY16" fmla="*/ 7519 h 10116"/>
                <a:gd name="connsiteX17" fmla="*/ 6272 w 10038"/>
                <a:gd name="connsiteY17" fmla="*/ 6936 h 10116"/>
                <a:gd name="connsiteX18" fmla="*/ 6596 w 10038"/>
                <a:gd name="connsiteY18" fmla="*/ 6213 h 10116"/>
                <a:gd name="connsiteX19" fmla="*/ 6921 w 10038"/>
                <a:gd name="connsiteY19" fmla="*/ 4819 h 10116"/>
                <a:gd name="connsiteX20" fmla="*/ 7744 w 10038"/>
                <a:gd name="connsiteY20" fmla="*/ 4628 h 10116"/>
                <a:gd name="connsiteX21" fmla="*/ 8230 w 10038"/>
                <a:gd name="connsiteY21" fmla="*/ 3664 h 10116"/>
                <a:gd name="connsiteX22" fmla="*/ 8729 w 10038"/>
                <a:gd name="connsiteY22" fmla="*/ 4191 h 10116"/>
                <a:gd name="connsiteX23" fmla="*/ 9054 w 10038"/>
                <a:gd name="connsiteY23" fmla="*/ 3081 h 10116"/>
                <a:gd name="connsiteX24" fmla="*/ 9552 w 10038"/>
                <a:gd name="connsiteY24" fmla="*/ 2409 h 10116"/>
                <a:gd name="connsiteX25" fmla="*/ 10038 w 10038"/>
                <a:gd name="connsiteY25" fmla="*/ 0 h 10116"/>
                <a:gd name="connsiteX0" fmla="*/ 277 w 10038"/>
                <a:gd name="connsiteY0" fmla="*/ 10000 h 10116"/>
                <a:gd name="connsiteX1" fmla="*/ 42 w 10038"/>
                <a:gd name="connsiteY1" fmla="*/ 10017 h 10116"/>
                <a:gd name="connsiteX2" fmla="*/ 31 w 10038"/>
                <a:gd name="connsiteY2" fmla="*/ 8379 h 10116"/>
                <a:gd name="connsiteX3" fmla="*/ 523 w 10038"/>
                <a:gd name="connsiteY3" fmla="*/ 8578 h 10116"/>
                <a:gd name="connsiteX4" fmla="*/ 1020 w 10038"/>
                <a:gd name="connsiteY4" fmla="*/ 8819 h 10116"/>
                <a:gd name="connsiteX5" fmla="*/ 1346 w 10038"/>
                <a:gd name="connsiteY5" fmla="*/ 8002 h 10116"/>
                <a:gd name="connsiteX6" fmla="*/ 1669 w 10038"/>
                <a:gd name="connsiteY6" fmla="*/ 8819 h 10116"/>
                <a:gd name="connsiteX7" fmla="*/ 2331 w 10038"/>
                <a:gd name="connsiteY7" fmla="*/ 8002 h 10116"/>
                <a:gd name="connsiteX8" fmla="*/ 2656 w 10038"/>
                <a:gd name="connsiteY8" fmla="*/ 8141 h 10116"/>
                <a:gd name="connsiteX9" fmla="*/ 3154 w 10038"/>
                <a:gd name="connsiteY9" fmla="*/ 8432 h 10116"/>
                <a:gd name="connsiteX10" fmla="*/ 3640 w 10038"/>
                <a:gd name="connsiteY10" fmla="*/ 8527 h 10116"/>
                <a:gd name="connsiteX11" fmla="*/ 3965 w 10038"/>
                <a:gd name="connsiteY11" fmla="*/ 7228 h 10116"/>
                <a:gd name="connsiteX12" fmla="*/ 4300 w 10038"/>
                <a:gd name="connsiteY12" fmla="*/ 8096 h 10116"/>
                <a:gd name="connsiteX13" fmla="*/ 4788 w 10038"/>
                <a:gd name="connsiteY13" fmla="*/ 6505 h 10116"/>
                <a:gd name="connsiteX14" fmla="*/ 5287 w 10038"/>
                <a:gd name="connsiteY14" fmla="*/ 7760 h 10116"/>
                <a:gd name="connsiteX15" fmla="*/ 5612 w 10038"/>
                <a:gd name="connsiteY15" fmla="*/ 8242 h 10116"/>
                <a:gd name="connsiteX16" fmla="*/ 5935 w 10038"/>
                <a:gd name="connsiteY16" fmla="*/ 7519 h 10116"/>
                <a:gd name="connsiteX17" fmla="*/ 6272 w 10038"/>
                <a:gd name="connsiteY17" fmla="*/ 6936 h 10116"/>
                <a:gd name="connsiteX18" fmla="*/ 6596 w 10038"/>
                <a:gd name="connsiteY18" fmla="*/ 6213 h 10116"/>
                <a:gd name="connsiteX19" fmla="*/ 6921 w 10038"/>
                <a:gd name="connsiteY19" fmla="*/ 4819 h 10116"/>
                <a:gd name="connsiteX20" fmla="*/ 7744 w 10038"/>
                <a:gd name="connsiteY20" fmla="*/ 4628 h 10116"/>
                <a:gd name="connsiteX21" fmla="*/ 8230 w 10038"/>
                <a:gd name="connsiteY21" fmla="*/ 3664 h 10116"/>
                <a:gd name="connsiteX22" fmla="*/ 8729 w 10038"/>
                <a:gd name="connsiteY22" fmla="*/ 4191 h 10116"/>
                <a:gd name="connsiteX23" fmla="*/ 9054 w 10038"/>
                <a:gd name="connsiteY23" fmla="*/ 3081 h 10116"/>
                <a:gd name="connsiteX24" fmla="*/ 9552 w 10038"/>
                <a:gd name="connsiteY24" fmla="*/ 2409 h 10116"/>
                <a:gd name="connsiteX25" fmla="*/ 10038 w 10038"/>
                <a:gd name="connsiteY25" fmla="*/ 0 h 10116"/>
                <a:gd name="connsiteX0" fmla="*/ 277 w 10038"/>
                <a:gd name="connsiteY0" fmla="*/ 10000 h 10017"/>
                <a:gd name="connsiteX1" fmla="*/ 42 w 10038"/>
                <a:gd name="connsiteY1" fmla="*/ 10017 h 10017"/>
                <a:gd name="connsiteX2" fmla="*/ 31 w 10038"/>
                <a:gd name="connsiteY2" fmla="*/ 8379 h 10017"/>
                <a:gd name="connsiteX3" fmla="*/ 523 w 10038"/>
                <a:gd name="connsiteY3" fmla="*/ 8578 h 10017"/>
                <a:gd name="connsiteX4" fmla="*/ 1020 w 10038"/>
                <a:gd name="connsiteY4" fmla="*/ 8819 h 10017"/>
                <a:gd name="connsiteX5" fmla="*/ 1346 w 10038"/>
                <a:gd name="connsiteY5" fmla="*/ 8002 h 10017"/>
                <a:gd name="connsiteX6" fmla="*/ 1669 w 10038"/>
                <a:gd name="connsiteY6" fmla="*/ 8819 h 10017"/>
                <a:gd name="connsiteX7" fmla="*/ 2331 w 10038"/>
                <a:gd name="connsiteY7" fmla="*/ 8002 h 10017"/>
                <a:gd name="connsiteX8" fmla="*/ 2656 w 10038"/>
                <a:gd name="connsiteY8" fmla="*/ 8141 h 10017"/>
                <a:gd name="connsiteX9" fmla="*/ 3154 w 10038"/>
                <a:gd name="connsiteY9" fmla="*/ 8432 h 10017"/>
                <a:gd name="connsiteX10" fmla="*/ 3640 w 10038"/>
                <a:gd name="connsiteY10" fmla="*/ 8527 h 10017"/>
                <a:gd name="connsiteX11" fmla="*/ 3965 w 10038"/>
                <a:gd name="connsiteY11" fmla="*/ 7228 h 10017"/>
                <a:gd name="connsiteX12" fmla="*/ 4300 w 10038"/>
                <a:gd name="connsiteY12" fmla="*/ 8096 h 10017"/>
                <a:gd name="connsiteX13" fmla="*/ 4788 w 10038"/>
                <a:gd name="connsiteY13" fmla="*/ 6505 h 10017"/>
                <a:gd name="connsiteX14" fmla="*/ 5287 w 10038"/>
                <a:gd name="connsiteY14" fmla="*/ 7760 h 10017"/>
                <a:gd name="connsiteX15" fmla="*/ 5612 w 10038"/>
                <a:gd name="connsiteY15" fmla="*/ 8242 h 10017"/>
                <a:gd name="connsiteX16" fmla="*/ 5935 w 10038"/>
                <a:gd name="connsiteY16" fmla="*/ 7519 h 10017"/>
                <a:gd name="connsiteX17" fmla="*/ 6272 w 10038"/>
                <a:gd name="connsiteY17" fmla="*/ 6936 h 10017"/>
                <a:gd name="connsiteX18" fmla="*/ 6596 w 10038"/>
                <a:gd name="connsiteY18" fmla="*/ 6213 h 10017"/>
                <a:gd name="connsiteX19" fmla="*/ 6921 w 10038"/>
                <a:gd name="connsiteY19" fmla="*/ 4819 h 10017"/>
                <a:gd name="connsiteX20" fmla="*/ 7744 w 10038"/>
                <a:gd name="connsiteY20" fmla="*/ 4628 h 10017"/>
                <a:gd name="connsiteX21" fmla="*/ 8230 w 10038"/>
                <a:gd name="connsiteY21" fmla="*/ 3664 h 10017"/>
                <a:gd name="connsiteX22" fmla="*/ 8729 w 10038"/>
                <a:gd name="connsiteY22" fmla="*/ 4191 h 10017"/>
                <a:gd name="connsiteX23" fmla="*/ 9054 w 10038"/>
                <a:gd name="connsiteY23" fmla="*/ 3081 h 10017"/>
                <a:gd name="connsiteX24" fmla="*/ 9552 w 10038"/>
                <a:gd name="connsiteY24" fmla="*/ 2409 h 10017"/>
                <a:gd name="connsiteX25" fmla="*/ 10038 w 10038"/>
                <a:gd name="connsiteY25" fmla="*/ 0 h 10017"/>
                <a:gd name="connsiteX0" fmla="*/ 246 w 10007"/>
                <a:gd name="connsiteY0" fmla="*/ 10000 h 10017"/>
                <a:gd name="connsiteX1" fmla="*/ 11 w 10007"/>
                <a:gd name="connsiteY1" fmla="*/ 10017 h 10017"/>
                <a:gd name="connsiteX2" fmla="*/ 0 w 10007"/>
                <a:gd name="connsiteY2" fmla="*/ 8379 h 10017"/>
                <a:gd name="connsiteX3" fmla="*/ 492 w 10007"/>
                <a:gd name="connsiteY3" fmla="*/ 8578 h 10017"/>
                <a:gd name="connsiteX4" fmla="*/ 989 w 10007"/>
                <a:gd name="connsiteY4" fmla="*/ 8819 h 10017"/>
                <a:gd name="connsiteX5" fmla="*/ 1315 w 10007"/>
                <a:gd name="connsiteY5" fmla="*/ 8002 h 10017"/>
                <a:gd name="connsiteX6" fmla="*/ 1638 w 10007"/>
                <a:gd name="connsiteY6" fmla="*/ 8819 h 10017"/>
                <a:gd name="connsiteX7" fmla="*/ 2300 w 10007"/>
                <a:gd name="connsiteY7" fmla="*/ 8002 h 10017"/>
                <a:gd name="connsiteX8" fmla="*/ 2625 w 10007"/>
                <a:gd name="connsiteY8" fmla="*/ 8141 h 10017"/>
                <a:gd name="connsiteX9" fmla="*/ 3123 w 10007"/>
                <a:gd name="connsiteY9" fmla="*/ 8432 h 10017"/>
                <a:gd name="connsiteX10" fmla="*/ 3609 w 10007"/>
                <a:gd name="connsiteY10" fmla="*/ 8527 h 10017"/>
                <a:gd name="connsiteX11" fmla="*/ 3934 w 10007"/>
                <a:gd name="connsiteY11" fmla="*/ 7228 h 10017"/>
                <a:gd name="connsiteX12" fmla="*/ 4269 w 10007"/>
                <a:gd name="connsiteY12" fmla="*/ 8096 h 10017"/>
                <a:gd name="connsiteX13" fmla="*/ 4757 w 10007"/>
                <a:gd name="connsiteY13" fmla="*/ 6505 h 10017"/>
                <a:gd name="connsiteX14" fmla="*/ 5256 w 10007"/>
                <a:gd name="connsiteY14" fmla="*/ 7760 h 10017"/>
                <a:gd name="connsiteX15" fmla="*/ 5581 w 10007"/>
                <a:gd name="connsiteY15" fmla="*/ 8242 h 10017"/>
                <a:gd name="connsiteX16" fmla="*/ 5904 w 10007"/>
                <a:gd name="connsiteY16" fmla="*/ 7519 h 10017"/>
                <a:gd name="connsiteX17" fmla="*/ 6241 w 10007"/>
                <a:gd name="connsiteY17" fmla="*/ 6936 h 10017"/>
                <a:gd name="connsiteX18" fmla="*/ 6565 w 10007"/>
                <a:gd name="connsiteY18" fmla="*/ 6213 h 10017"/>
                <a:gd name="connsiteX19" fmla="*/ 6890 w 10007"/>
                <a:gd name="connsiteY19" fmla="*/ 4819 h 10017"/>
                <a:gd name="connsiteX20" fmla="*/ 7713 w 10007"/>
                <a:gd name="connsiteY20" fmla="*/ 4628 h 10017"/>
                <a:gd name="connsiteX21" fmla="*/ 8199 w 10007"/>
                <a:gd name="connsiteY21" fmla="*/ 3664 h 10017"/>
                <a:gd name="connsiteX22" fmla="*/ 8698 w 10007"/>
                <a:gd name="connsiteY22" fmla="*/ 4191 h 10017"/>
                <a:gd name="connsiteX23" fmla="*/ 9023 w 10007"/>
                <a:gd name="connsiteY23" fmla="*/ 3081 h 10017"/>
                <a:gd name="connsiteX24" fmla="*/ 9521 w 10007"/>
                <a:gd name="connsiteY24" fmla="*/ 2409 h 10017"/>
                <a:gd name="connsiteX25" fmla="*/ 10007 w 10007"/>
                <a:gd name="connsiteY25" fmla="*/ 0 h 10017"/>
                <a:gd name="connsiteX0" fmla="*/ 246 w 10007"/>
                <a:gd name="connsiteY0" fmla="*/ 10000 h 10017"/>
                <a:gd name="connsiteX1" fmla="*/ 11 w 10007"/>
                <a:gd name="connsiteY1" fmla="*/ 10017 h 10017"/>
                <a:gd name="connsiteX2" fmla="*/ 0 w 10007"/>
                <a:gd name="connsiteY2" fmla="*/ 8379 h 10017"/>
                <a:gd name="connsiteX3" fmla="*/ 492 w 10007"/>
                <a:gd name="connsiteY3" fmla="*/ 8578 h 10017"/>
                <a:gd name="connsiteX4" fmla="*/ 989 w 10007"/>
                <a:gd name="connsiteY4" fmla="*/ 8819 h 10017"/>
                <a:gd name="connsiteX5" fmla="*/ 1315 w 10007"/>
                <a:gd name="connsiteY5" fmla="*/ 8002 h 10017"/>
                <a:gd name="connsiteX6" fmla="*/ 1638 w 10007"/>
                <a:gd name="connsiteY6" fmla="*/ 8819 h 10017"/>
                <a:gd name="connsiteX7" fmla="*/ 2300 w 10007"/>
                <a:gd name="connsiteY7" fmla="*/ 8002 h 10017"/>
                <a:gd name="connsiteX8" fmla="*/ 2625 w 10007"/>
                <a:gd name="connsiteY8" fmla="*/ 8141 h 10017"/>
                <a:gd name="connsiteX9" fmla="*/ 3123 w 10007"/>
                <a:gd name="connsiteY9" fmla="*/ 8432 h 10017"/>
                <a:gd name="connsiteX10" fmla="*/ 3609 w 10007"/>
                <a:gd name="connsiteY10" fmla="*/ 8527 h 10017"/>
                <a:gd name="connsiteX11" fmla="*/ 3934 w 10007"/>
                <a:gd name="connsiteY11" fmla="*/ 7228 h 10017"/>
                <a:gd name="connsiteX12" fmla="*/ 4269 w 10007"/>
                <a:gd name="connsiteY12" fmla="*/ 8096 h 10017"/>
                <a:gd name="connsiteX13" fmla="*/ 4757 w 10007"/>
                <a:gd name="connsiteY13" fmla="*/ 6505 h 10017"/>
                <a:gd name="connsiteX14" fmla="*/ 5256 w 10007"/>
                <a:gd name="connsiteY14" fmla="*/ 7760 h 10017"/>
                <a:gd name="connsiteX15" fmla="*/ 5581 w 10007"/>
                <a:gd name="connsiteY15" fmla="*/ 8242 h 10017"/>
                <a:gd name="connsiteX16" fmla="*/ 5904 w 10007"/>
                <a:gd name="connsiteY16" fmla="*/ 7519 h 10017"/>
                <a:gd name="connsiteX17" fmla="*/ 6241 w 10007"/>
                <a:gd name="connsiteY17" fmla="*/ 6936 h 10017"/>
                <a:gd name="connsiteX18" fmla="*/ 6565 w 10007"/>
                <a:gd name="connsiteY18" fmla="*/ 6213 h 10017"/>
                <a:gd name="connsiteX19" fmla="*/ 6890 w 10007"/>
                <a:gd name="connsiteY19" fmla="*/ 4819 h 10017"/>
                <a:gd name="connsiteX20" fmla="*/ 7713 w 10007"/>
                <a:gd name="connsiteY20" fmla="*/ 4628 h 10017"/>
                <a:gd name="connsiteX21" fmla="*/ 8199 w 10007"/>
                <a:gd name="connsiteY21" fmla="*/ 3664 h 10017"/>
                <a:gd name="connsiteX22" fmla="*/ 8698 w 10007"/>
                <a:gd name="connsiteY22" fmla="*/ 4191 h 10017"/>
                <a:gd name="connsiteX23" fmla="*/ 9023 w 10007"/>
                <a:gd name="connsiteY23" fmla="*/ 3081 h 10017"/>
                <a:gd name="connsiteX24" fmla="*/ 9521 w 10007"/>
                <a:gd name="connsiteY24" fmla="*/ 2409 h 10017"/>
                <a:gd name="connsiteX25" fmla="*/ 10007 w 10007"/>
                <a:gd name="connsiteY25" fmla="*/ 0 h 10017"/>
                <a:gd name="connsiteX0" fmla="*/ 1320 w 10007"/>
                <a:gd name="connsiteY0" fmla="*/ 10026 h 10026"/>
                <a:gd name="connsiteX1" fmla="*/ 11 w 10007"/>
                <a:gd name="connsiteY1" fmla="*/ 10017 h 10026"/>
                <a:gd name="connsiteX2" fmla="*/ 0 w 10007"/>
                <a:gd name="connsiteY2" fmla="*/ 8379 h 10026"/>
                <a:gd name="connsiteX3" fmla="*/ 492 w 10007"/>
                <a:gd name="connsiteY3" fmla="*/ 8578 h 10026"/>
                <a:gd name="connsiteX4" fmla="*/ 989 w 10007"/>
                <a:gd name="connsiteY4" fmla="*/ 8819 h 10026"/>
                <a:gd name="connsiteX5" fmla="*/ 1315 w 10007"/>
                <a:gd name="connsiteY5" fmla="*/ 8002 h 10026"/>
                <a:gd name="connsiteX6" fmla="*/ 1638 w 10007"/>
                <a:gd name="connsiteY6" fmla="*/ 8819 h 10026"/>
                <a:gd name="connsiteX7" fmla="*/ 2300 w 10007"/>
                <a:gd name="connsiteY7" fmla="*/ 8002 h 10026"/>
                <a:gd name="connsiteX8" fmla="*/ 2625 w 10007"/>
                <a:gd name="connsiteY8" fmla="*/ 8141 h 10026"/>
                <a:gd name="connsiteX9" fmla="*/ 3123 w 10007"/>
                <a:gd name="connsiteY9" fmla="*/ 8432 h 10026"/>
                <a:gd name="connsiteX10" fmla="*/ 3609 w 10007"/>
                <a:gd name="connsiteY10" fmla="*/ 8527 h 10026"/>
                <a:gd name="connsiteX11" fmla="*/ 3934 w 10007"/>
                <a:gd name="connsiteY11" fmla="*/ 7228 h 10026"/>
                <a:gd name="connsiteX12" fmla="*/ 4269 w 10007"/>
                <a:gd name="connsiteY12" fmla="*/ 8096 h 10026"/>
                <a:gd name="connsiteX13" fmla="*/ 4757 w 10007"/>
                <a:gd name="connsiteY13" fmla="*/ 6505 h 10026"/>
                <a:gd name="connsiteX14" fmla="*/ 5256 w 10007"/>
                <a:gd name="connsiteY14" fmla="*/ 7760 h 10026"/>
                <a:gd name="connsiteX15" fmla="*/ 5581 w 10007"/>
                <a:gd name="connsiteY15" fmla="*/ 8242 h 10026"/>
                <a:gd name="connsiteX16" fmla="*/ 5904 w 10007"/>
                <a:gd name="connsiteY16" fmla="*/ 7519 h 10026"/>
                <a:gd name="connsiteX17" fmla="*/ 6241 w 10007"/>
                <a:gd name="connsiteY17" fmla="*/ 6936 h 10026"/>
                <a:gd name="connsiteX18" fmla="*/ 6565 w 10007"/>
                <a:gd name="connsiteY18" fmla="*/ 6213 h 10026"/>
                <a:gd name="connsiteX19" fmla="*/ 6890 w 10007"/>
                <a:gd name="connsiteY19" fmla="*/ 4819 h 10026"/>
                <a:gd name="connsiteX20" fmla="*/ 7713 w 10007"/>
                <a:gd name="connsiteY20" fmla="*/ 4628 h 10026"/>
                <a:gd name="connsiteX21" fmla="*/ 8199 w 10007"/>
                <a:gd name="connsiteY21" fmla="*/ 3664 h 10026"/>
                <a:gd name="connsiteX22" fmla="*/ 8698 w 10007"/>
                <a:gd name="connsiteY22" fmla="*/ 4191 h 10026"/>
                <a:gd name="connsiteX23" fmla="*/ 9023 w 10007"/>
                <a:gd name="connsiteY23" fmla="*/ 3081 h 10026"/>
                <a:gd name="connsiteX24" fmla="*/ 9521 w 10007"/>
                <a:gd name="connsiteY24" fmla="*/ 2409 h 10026"/>
                <a:gd name="connsiteX25" fmla="*/ 10007 w 10007"/>
                <a:gd name="connsiteY25" fmla="*/ 0 h 10026"/>
                <a:gd name="connsiteX0" fmla="*/ 1320 w 10007"/>
                <a:gd name="connsiteY0" fmla="*/ 10026 h 10030"/>
                <a:gd name="connsiteX1" fmla="*/ 8 w 10007"/>
                <a:gd name="connsiteY1" fmla="*/ 10030 h 10030"/>
                <a:gd name="connsiteX2" fmla="*/ 0 w 10007"/>
                <a:gd name="connsiteY2" fmla="*/ 8379 h 10030"/>
                <a:gd name="connsiteX3" fmla="*/ 492 w 10007"/>
                <a:gd name="connsiteY3" fmla="*/ 8578 h 10030"/>
                <a:gd name="connsiteX4" fmla="*/ 989 w 10007"/>
                <a:gd name="connsiteY4" fmla="*/ 8819 h 10030"/>
                <a:gd name="connsiteX5" fmla="*/ 1315 w 10007"/>
                <a:gd name="connsiteY5" fmla="*/ 8002 h 10030"/>
                <a:gd name="connsiteX6" fmla="*/ 1638 w 10007"/>
                <a:gd name="connsiteY6" fmla="*/ 8819 h 10030"/>
                <a:gd name="connsiteX7" fmla="*/ 2300 w 10007"/>
                <a:gd name="connsiteY7" fmla="*/ 8002 h 10030"/>
                <a:gd name="connsiteX8" fmla="*/ 2625 w 10007"/>
                <a:gd name="connsiteY8" fmla="*/ 8141 h 10030"/>
                <a:gd name="connsiteX9" fmla="*/ 3123 w 10007"/>
                <a:gd name="connsiteY9" fmla="*/ 8432 h 10030"/>
                <a:gd name="connsiteX10" fmla="*/ 3609 w 10007"/>
                <a:gd name="connsiteY10" fmla="*/ 8527 h 10030"/>
                <a:gd name="connsiteX11" fmla="*/ 3934 w 10007"/>
                <a:gd name="connsiteY11" fmla="*/ 7228 h 10030"/>
                <a:gd name="connsiteX12" fmla="*/ 4269 w 10007"/>
                <a:gd name="connsiteY12" fmla="*/ 8096 h 10030"/>
                <a:gd name="connsiteX13" fmla="*/ 4757 w 10007"/>
                <a:gd name="connsiteY13" fmla="*/ 6505 h 10030"/>
                <a:gd name="connsiteX14" fmla="*/ 5256 w 10007"/>
                <a:gd name="connsiteY14" fmla="*/ 7760 h 10030"/>
                <a:gd name="connsiteX15" fmla="*/ 5581 w 10007"/>
                <a:gd name="connsiteY15" fmla="*/ 8242 h 10030"/>
                <a:gd name="connsiteX16" fmla="*/ 5904 w 10007"/>
                <a:gd name="connsiteY16" fmla="*/ 7519 h 10030"/>
                <a:gd name="connsiteX17" fmla="*/ 6241 w 10007"/>
                <a:gd name="connsiteY17" fmla="*/ 6936 h 10030"/>
                <a:gd name="connsiteX18" fmla="*/ 6565 w 10007"/>
                <a:gd name="connsiteY18" fmla="*/ 6213 h 10030"/>
                <a:gd name="connsiteX19" fmla="*/ 6890 w 10007"/>
                <a:gd name="connsiteY19" fmla="*/ 4819 h 10030"/>
                <a:gd name="connsiteX20" fmla="*/ 7713 w 10007"/>
                <a:gd name="connsiteY20" fmla="*/ 4628 h 10030"/>
                <a:gd name="connsiteX21" fmla="*/ 8199 w 10007"/>
                <a:gd name="connsiteY21" fmla="*/ 3664 h 10030"/>
                <a:gd name="connsiteX22" fmla="*/ 8698 w 10007"/>
                <a:gd name="connsiteY22" fmla="*/ 4191 h 10030"/>
                <a:gd name="connsiteX23" fmla="*/ 9023 w 10007"/>
                <a:gd name="connsiteY23" fmla="*/ 3081 h 10030"/>
                <a:gd name="connsiteX24" fmla="*/ 9521 w 10007"/>
                <a:gd name="connsiteY24" fmla="*/ 2409 h 10030"/>
                <a:gd name="connsiteX25" fmla="*/ 10007 w 10007"/>
                <a:gd name="connsiteY25" fmla="*/ 0 h 10030"/>
                <a:gd name="connsiteX0" fmla="*/ 1317 w 10004"/>
                <a:gd name="connsiteY0" fmla="*/ 10026 h 10030"/>
                <a:gd name="connsiteX1" fmla="*/ 5 w 10004"/>
                <a:gd name="connsiteY1" fmla="*/ 10030 h 10030"/>
                <a:gd name="connsiteX2" fmla="*/ 0 w 10004"/>
                <a:gd name="connsiteY2" fmla="*/ 8379 h 10030"/>
                <a:gd name="connsiteX3" fmla="*/ 489 w 10004"/>
                <a:gd name="connsiteY3" fmla="*/ 8578 h 10030"/>
                <a:gd name="connsiteX4" fmla="*/ 986 w 10004"/>
                <a:gd name="connsiteY4" fmla="*/ 8819 h 10030"/>
                <a:gd name="connsiteX5" fmla="*/ 1312 w 10004"/>
                <a:gd name="connsiteY5" fmla="*/ 8002 h 10030"/>
                <a:gd name="connsiteX6" fmla="*/ 1635 w 10004"/>
                <a:gd name="connsiteY6" fmla="*/ 8819 h 10030"/>
                <a:gd name="connsiteX7" fmla="*/ 2297 w 10004"/>
                <a:gd name="connsiteY7" fmla="*/ 8002 h 10030"/>
                <a:gd name="connsiteX8" fmla="*/ 2622 w 10004"/>
                <a:gd name="connsiteY8" fmla="*/ 8141 h 10030"/>
                <a:gd name="connsiteX9" fmla="*/ 3120 w 10004"/>
                <a:gd name="connsiteY9" fmla="*/ 8432 h 10030"/>
                <a:gd name="connsiteX10" fmla="*/ 3606 w 10004"/>
                <a:gd name="connsiteY10" fmla="*/ 8527 h 10030"/>
                <a:gd name="connsiteX11" fmla="*/ 3931 w 10004"/>
                <a:gd name="connsiteY11" fmla="*/ 7228 h 10030"/>
                <a:gd name="connsiteX12" fmla="*/ 4266 w 10004"/>
                <a:gd name="connsiteY12" fmla="*/ 8096 h 10030"/>
                <a:gd name="connsiteX13" fmla="*/ 4754 w 10004"/>
                <a:gd name="connsiteY13" fmla="*/ 6505 h 10030"/>
                <a:gd name="connsiteX14" fmla="*/ 5253 w 10004"/>
                <a:gd name="connsiteY14" fmla="*/ 7760 h 10030"/>
                <a:gd name="connsiteX15" fmla="*/ 5578 w 10004"/>
                <a:gd name="connsiteY15" fmla="*/ 8242 h 10030"/>
                <a:gd name="connsiteX16" fmla="*/ 5901 w 10004"/>
                <a:gd name="connsiteY16" fmla="*/ 7519 h 10030"/>
                <a:gd name="connsiteX17" fmla="*/ 6238 w 10004"/>
                <a:gd name="connsiteY17" fmla="*/ 6936 h 10030"/>
                <a:gd name="connsiteX18" fmla="*/ 6562 w 10004"/>
                <a:gd name="connsiteY18" fmla="*/ 6213 h 10030"/>
                <a:gd name="connsiteX19" fmla="*/ 6887 w 10004"/>
                <a:gd name="connsiteY19" fmla="*/ 4819 h 10030"/>
                <a:gd name="connsiteX20" fmla="*/ 7710 w 10004"/>
                <a:gd name="connsiteY20" fmla="*/ 4628 h 10030"/>
                <a:gd name="connsiteX21" fmla="*/ 8196 w 10004"/>
                <a:gd name="connsiteY21" fmla="*/ 3664 h 10030"/>
                <a:gd name="connsiteX22" fmla="*/ 8695 w 10004"/>
                <a:gd name="connsiteY22" fmla="*/ 4191 h 10030"/>
                <a:gd name="connsiteX23" fmla="*/ 9020 w 10004"/>
                <a:gd name="connsiteY23" fmla="*/ 3081 h 10030"/>
                <a:gd name="connsiteX24" fmla="*/ 9518 w 10004"/>
                <a:gd name="connsiteY24" fmla="*/ 2409 h 10030"/>
                <a:gd name="connsiteX25" fmla="*/ 10004 w 10004"/>
                <a:gd name="connsiteY25" fmla="*/ 0 h 10030"/>
                <a:gd name="connsiteX0" fmla="*/ 8333 w 10004"/>
                <a:gd name="connsiteY0" fmla="*/ 10026 h 10030"/>
                <a:gd name="connsiteX1" fmla="*/ 5 w 10004"/>
                <a:gd name="connsiteY1" fmla="*/ 10030 h 10030"/>
                <a:gd name="connsiteX2" fmla="*/ 0 w 10004"/>
                <a:gd name="connsiteY2" fmla="*/ 8379 h 10030"/>
                <a:gd name="connsiteX3" fmla="*/ 489 w 10004"/>
                <a:gd name="connsiteY3" fmla="*/ 8578 h 10030"/>
                <a:gd name="connsiteX4" fmla="*/ 986 w 10004"/>
                <a:gd name="connsiteY4" fmla="*/ 8819 h 10030"/>
                <a:gd name="connsiteX5" fmla="*/ 1312 w 10004"/>
                <a:gd name="connsiteY5" fmla="*/ 8002 h 10030"/>
                <a:gd name="connsiteX6" fmla="*/ 1635 w 10004"/>
                <a:gd name="connsiteY6" fmla="*/ 8819 h 10030"/>
                <a:gd name="connsiteX7" fmla="*/ 2297 w 10004"/>
                <a:gd name="connsiteY7" fmla="*/ 8002 h 10030"/>
                <a:gd name="connsiteX8" fmla="*/ 2622 w 10004"/>
                <a:gd name="connsiteY8" fmla="*/ 8141 h 10030"/>
                <a:gd name="connsiteX9" fmla="*/ 3120 w 10004"/>
                <a:gd name="connsiteY9" fmla="*/ 8432 h 10030"/>
                <a:gd name="connsiteX10" fmla="*/ 3606 w 10004"/>
                <a:gd name="connsiteY10" fmla="*/ 8527 h 10030"/>
                <a:gd name="connsiteX11" fmla="*/ 3931 w 10004"/>
                <a:gd name="connsiteY11" fmla="*/ 7228 h 10030"/>
                <a:gd name="connsiteX12" fmla="*/ 4266 w 10004"/>
                <a:gd name="connsiteY12" fmla="*/ 8096 h 10030"/>
                <a:gd name="connsiteX13" fmla="*/ 4754 w 10004"/>
                <a:gd name="connsiteY13" fmla="*/ 6505 h 10030"/>
                <a:gd name="connsiteX14" fmla="*/ 5253 w 10004"/>
                <a:gd name="connsiteY14" fmla="*/ 7760 h 10030"/>
                <a:gd name="connsiteX15" fmla="*/ 5578 w 10004"/>
                <a:gd name="connsiteY15" fmla="*/ 8242 h 10030"/>
                <a:gd name="connsiteX16" fmla="*/ 5901 w 10004"/>
                <a:gd name="connsiteY16" fmla="*/ 7519 h 10030"/>
                <a:gd name="connsiteX17" fmla="*/ 6238 w 10004"/>
                <a:gd name="connsiteY17" fmla="*/ 6936 h 10030"/>
                <a:gd name="connsiteX18" fmla="*/ 6562 w 10004"/>
                <a:gd name="connsiteY18" fmla="*/ 6213 h 10030"/>
                <a:gd name="connsiteX19" fmla="*/ 6887 w 10004"/>
                <a:gd name="connsiteY19" fmla="*/ 4819 h 10030"/>
                <a:gd name="connsiteX20" fmla="*/ 7710 w 10004"/>
                <a:gd name="connsiteY20" fmla="*/ 4628 h 10030"/>
                <a:gd name="connsiteX21" fmla="*/ 8196 w 10004"/>
                <a:gd name="connsiteY21" fmla="*/ 3664 h 10030"/>
                <a:gd name="connsiteX22" fmla="*/ 8695 w 10004"/>
                <a:gd name="connsiteY22" fmla="*/ 4191 h 10030"/>
                <a:gd name="connsiteX23" fmla="*/ 9020 w 10004"/>
                <a:gd name="connsiteY23" fmla="*/ 3081 h 10030"/>
                <a:gd name="connsiteX24" fmla="*/ 9518 w 10004"/>
                <a:gd name="connsiteY24" fmla="*/ 2409 h 10030"/>
                <a:gd name="connsiteX25" fmla="*/ 10004 w 10004"/>
                <a:gd name="connsiteY25" fmla="*/ 0 h 10030"/>
                <a:gd name="connsiteX0" fmla="*/ 10188 w 10188"/>
                <a:gd name="connsiteY0" fmla="*/ 10039 h 10039"/>
                <a:gd name="connsiteX1" fmla="*/ 5 w 10188"/>
                <a:gd name="connsiteY1" fmla="*/ 10030 h 10039"/>
                <a:gd name="connsiteX2" fmla="*/ 0 w 10188"/>
                <a:gd name="connsiteY2" fmla="*/ 8379 h 10039"/>
                <a:gd name="connsiteX3" fmla="*/ 489 w 10188"/>
                <a:gd name="connsiteY3" fmla="*/ 8578 h 10039"/>
                <a:gd name="connsiteX4" fmla="*/ 986 w 10188"/>
                <a:gd name="connsiteY4" fmla="*/ 8819 h 10039"/>
                <a:gd name="connsiteX5" fmla="*/ 1312 w 10188"/>
                <a:gd name="connsiteY5" fmla="*/ 8002 h 10039"/>
                <a:gd name="connsiteX6" fmla="*/ 1635 w 10188"/>
                <a:gd name="connsiteY6" fmla="*/ 8819 h 10039"/>
                <a:gd name="connsiteX7" fmla="*/ 2297 w 10188"/>
                <a:gd name="connsiteY7" fmla="*/ 8002 h 10039"/>
                <a:gd name="connsiteX8" fmla="*/ 2622 w 10188"/>
                <a:gd name="connsiteY8" fmla="*/ 8141 h 10039"/>
                <a:gd name="connsiteX9" fmla="*/ 3120 w 10188"/>
                <a:gd name="connsiteY9" fmla="*/ 8432 h 10039"/>
                <a:gd name="connsiteX10" fmla="*/ 3606 w 10188"/>
                <a:gd name="connsiteY10" fmla="*/ 8527 h 10039"/>
                <a:gd name="connsiteX11" fmla="*/ 3931 w 10188"/>
                <a:gd name="connsiteY11" fmla="*/ 7228 h 10039"/>
                <a:gd name="connsiteX12" fmla="*/ 4266 w 10188"/>
                <a:gd name="connsiteY12" fmla="*/ 8096 h 10039"/>
                <a:gd name="connsiteX13" fmla="*/ 4754 w 10188"/>
                <a:gd name="connsiteY13" fmla="*/ 6505 h 10039"/>
                <a:gd name="connsiteX14" fmla="*/ 5253 w 10188"/>
                <a:gd name="connsiteY14" fmla="*/ 7760 h 10039"/>
                <a:gd name="connsiteX15" fmla="*/ 5578 w 10188"/>
                <a:gd name="connsiteY15" fmla="*/ 8242 h 10039"/>
                <a:gd name="connsiteX16" fmla="*/ 5901 w 10188"/>
                <a:gd name="connsiteY16" fmla="*/ 7519 h 10039"/>
                <a:gd name="connsiteX17" fmla="*/ 6238 w 10188"/>
                <a:gd name="connsiteY17" fmla="*/ 6936 h 10039"/>
                <a:gd name="connsiteX18" fmla="*/ 6562 w 10188"/>
                <a:gd name="connsiteY18" fmla="*/ 6213 h 10039"/>
                <a:gd name="connsiteX19" fmla="*/ 6887 w 10188"/>
                <a:gd name="connsiteY19" fmla="*/ 4819 h 10039"/>
                <a:gd name="connsiteX20" fmla="*/ 7710 w 10188"/>
                <a:gd name="connsiteY20" fmla="*/ 4628 h 10039"/>
                <a:gd name="connsiteX21" fmla="*/ 8196 w 10188"/>
                <a:gd name="connsiteY21" fmla="*/ 3664 h 10039"/>
                <a:gd name="connsiteX22" fmla="*/ 8695 w 10188"/>
                <a:gd name="connsiteY22" fmla="*/ 4191 h 10039"/>
                <a:gd name="connsiteX23" fmla="*/ 9020 w 10188"/>
                <a:gd name="connsiteY23" fmla="*/ 3081 h 10039"/>
                <a:gd name="connsiteX24" fmla="*/ 9518 w 10188"/>
                <a:gd name="connsiteY24" fmla="*/ 2409 h 10039"/>
                <a:gd name="connsiteX25" fmla="*/ 10004 w 10188"/>
                <a:gd name="connsiteY25" fmla="*/ 0 h 10039"/>
                <a:gd name="connsiteX0" fmla="*/ 10188 w 10804"/>
                <a:gd name="connsiteY0" fmla="*/ 10039 h 10154"/>
                <a:gd name="connsiteX1" fmla="*/ 10007 w 10804"/>
                <a:gd name="connsiteY1" fmla="*/ 10036 h 10154"/>
                <a:gd name="connsiteX2" fmla="*/ 5 w 10804"/>
                <a:gd name="connsiteY2" fmla="*/ 10030 h 10154"/>
                <a:gd name="connsiteX3" fmla="*/ 0 w 10804"/>
                <a:gd name="connsiteY3" fmla="*/ 8379 h 10154"/>
                <a:gd name="connsiteX4" fmla="*/ 489 w 10804"/>
                <a:gd name="connsiteY4" fmla="*/ 8578 h 10154"/>
                <a:gd name="connsiteX5" fmla="*/ 986 w 10804"/>
                <a:gd name="connsiteY5" fmla="*/ 8819 h 10154"/>
                <a:gd name="connsiteX6" fmla="*/ 1312 w 10804"/>
                <a:gd name="connsiteY6" fmla="*/ 8002 h 10154"/>
                <a:gd name="connsiteX7" fmla="*/ 1635 w 10804"/>
                <a:gd name="connsiteY7" fmla="*/ 8819 h 10154"/>
                <a:gd name="connsiteX8" fmla="*/ 2297 w 10804"/>
                <a:gd name="connsiteY8" fmla="*/ 8002 h 10154"/>
                <a:gd name="connsiteX9" fmla="*/ 2622 w 10804"/>
                <a:gd name="connsiteY9" fmla="*/ 8141 h 10154"/>
                <a:gd name="connsiteX10" fmla="*/ 3120 w 10804"/>
                <a:gd name="connsiteY10" fmla="*/ 8432 h 10154"/>
                <a:gd name="connsiteX11" fmla="*/ 3606 w 10804"/>
                <a:gd name="connsiteY11" fmla="*/ 8527 h 10154"/>
                <a:gd name="connsiteX12" fmla="*/ 3931 w 10804"/>
                <a:gd name="connsiteY12" fmla="*/ 7228 h 10154"/>
                <a:gd name="connsiteX13" fmla="*/ 4266 w 10804"/>
                <a:gd name="connsiteY13" fmla="*/ 8096 h 10154"/>
                <a:gd name="connsiteX14" fmla="*/ 4754 w 10804"/>
                <a:gd name="connsiteY14" fmla="*/ 6505 h 10154"/>
                <a:gd name="connsiteX15" fmla="*/ 5253 w 10804"/>
                <a:gd name="connsiteY15" fmla="*/ 7760 h 10154"/>
                <a:gd name="connsiteX16" fmla="*/ 5578 w 10804"/>
                <a:gd name="connsiteY16" fmla="*/ 8242 h 10154"/>
                <a:gd name="connsiteX17" fmla="*/ 5901 w 10804"/>
                <a:gd name="connsiteY17" fmla="*/ 7519 h 10154"/>
                <a:gd name="connsiteX18" fmla="*/ 6238 w 10804"/>
                <a:gd name="connsiteY18" fmla="*/ 6936 h 10154"/>
                <a:gd name="connsiteX19" fmla="*/ 6562 w 10804"/>
                <a:gd name="connsiteY19" fmla="*/ 6213 h 10154"/>
                <a:gd name="connsiteX20" fmla="*/ 6887 w 10804"/>
                <a:gd name="connsiteY20" fmla="*/ 4819 h 10154"/>
                <a:gd name="connsiteX21" fmla="*/ 7710 w 10804"/>
                <a:gd name="connsiteY21" fmla="*/ 4628 h 10154"/>
                <a:gd name="connsiteX22" fmla="*/ 8196 w 10804"/>
                <a:gd name="connsiteY22" fmla="*/ 3664 h 10154"/>
                <a:gd name="connsiteX23" fmla="*/ 8695 w 10804"/>
                <a:gd name="connsiteY23" fmla="*/ 4191 h 10154"/>
                <a:gd name="connsiteX24" fmla="*/ 9020 w 10804"/>
                <a:gd name="connsiteY24" fmla="*/ 3081 h 10154"/>
                <a:gd name="connsiteX25" fmla="*/ 9518 w 10804"/>
                <a:gd name="connsiteY25" fmla="*/ 2409 h 10154"/>
                <a:gd name="connsiteX26" fmla="*/ 10004 w 10804"/>
                <a:gd name="connsiteY26" fmla="*/ 0 h 10154"/>
                <a:gd name="connsiteX0" fmla="*/ 10188 w 10804"/>
                <a:gd name="connsiteY0" fmla="*/ 10039 h 10157"/>
                <a:gd name="connsiteX1" fmla="*/ 10007 w 10804"/>
                <a:gd name="connsiteY1" fmla="*/ 10036 h 10157"/>
                <a:gd name="connsiteX2" fmla="*/ 5 w 10804"/>
                <a:gd name="connsiteY2" fmla="*/ 10030 h 10157"/>
                <a:gd name="connsiteX3" fmla="*/ 0 w 10804"/>
                <a:gd name="connsiteY3" fmla="*/ 8379 h 10157"/>
                <a:gd name="connsiteX4" fmla="*/ 489 w 10804"/>
                <a:gd name="connsiteY4" fmla="*/ 8578 h 10157"/>
                <a:gd name="connsiteX5" fmla="*/ 986 w 10804"/>
                <a:gd name="connsiteY5" fmla="*/ 8819 h 10157"/>
                <a:gd name="connsiteX6" fmla="*/ 1312 w 10804"/>
                <a:gd name="connsiteY6" fmla="*/ 8002 h 10157"/>
                <a:gd name="connsiteX7" fmla="*/ 1635 w 10804"/>
                <a:gd name="connsiteY7" fmla="*/ 8819 h 10157"/>
                <a:gd name="connsiteX8" fmla="*/ 2297 w 10804"/>
                <a:gd name="connsiteY8" fmla="*/ 8002 h 10157"/>
                <a:gd name="connsiteX9" fmla="*/ 2622 w 10804"/>
                <a:gd name="connsiteY9" fmla="*/ 8141 h 10157"/>
                <a:gd name="connsiteX10" fmla="*/ 3120 w 10804"/>
                <a:gd name="connsiteY10" fmla="*/ 8432 h 10157"/>
                <a:gd name="connsiteX11" fmla="*/ 3606 w 10804"/>
                <a:gd name="connsiteY11" fmla="*/ 8527 h 10157"/>
                <a:gd name="connsiteX12" fmla="*/ 3931 w 10804"/>
                <a:gd name="connsiteY12" fmla="*/ 7228 h 10157"/>
                <a:gd name="connsiteX13" fmla="*/ 4266 w 10804"/>
                <a:gd name="connsiteY13" fmla="*/ 8096 h 10157"/>
                <a:gd name="connsiteX14" fmla="*/ 4754 w 10804"/>
                <a:gd name="connsiteY14" fmla="*/ 6505 h 10157"/>
                <a:gd name="connsiteX15" fmla="*/ 5253 w 10804"/>
                <a:gd name="connsiteY15" fmla="*/ 7760 h 10157"/>
                <a:gd name="connsiteX16" fmla="*/ 5578 w 10804"/>
                <a:gd name="connsiteY16" fmla="*/ 8242 h 10157"/>
                <a:gd name="connsiteX17" fmla="*/ 5901 w 10804"/>
                <a:gd name="connsiteY17" fmla="*/ 7519 h 10157"/>
                <a:gd name="connsiteX18" fmla="*/ 6238 w 10804"/>
                <a:gd name="connsiteY18" fmla="*/ 6936 h 10157"/>
                <a:gd name="connsiteX19" fmla="*/ 6562 w 10804"/>
                <a:gd name="connsiteY19" fmla="*/ 6213 h 10157"/>
                <a:gd name="connsiteX20" fmla="*/ 6887 w 10804"/>
                <a:gd name="connsiteY20" fmla="*/ 4819 h 10157"/>
                <a:gd name="connsiteX21" fmla="*/ 7710 w 10804"/>
                <a:gd name="connsiteY21" fmla="*/ 4628 h 10157"/>
                <a:gd name="connsiteX22" fmla="*/ 8196 w 10804"/>
                <a:gd name="connsiteY22" fmla="*/ 3664 h 10157"/>
                <a:gd name="connsiteX23" fmla="*/ 8695 w 10804"/>
                <a:gd name="connsiteY23" fmla="*/ 4191 h 10157"/>
                <a:gd name="connsiteX24" fmla="*/ 9020 w 10804"/>
                <a:gd name="connsiteY24" fmla="*/ 3081 h 10157"/>
                <a:gd name="connsiteX25" fmla="*/ 9518 w 10804"/>
                <a:gd name="connsiteY25" fmla="*/ 2409 h 10157"/>
                <a:gd name="connsiteX26" fmla="*/ 10004 w 10804"/>
                <a:gd name="connsiteY26" fmla="*/ 0 h 10157"/>
                <a:gd name="connsiteX0" fmla="*/ 10188 w 10188"/>
                <a:gd name="connsiteY0" fmla="*/ 10039 h 10157"/>
                <a:gd name="connsiteX1" fmla="*/ 10007 w 10188"/>
                <a:gd name="connsiteY1" fmla="*/ 10036 h 10157"/>
                <a:gd name="connsiteX2" fmla="*/ 5 w 10188"/>
                <a:gd name="connsiteY2" fmla="*/ 10030 h 10157"/>
                <a:gd name="connsiteX3" fmla="*/ 0 w 10188"/>
                <a:gd name="connsiteY3" fmla="*/ 8379 h 10157"/>
                <a:gd name="connsiteX4" fmla="*/ 489 w 10188"/>
                <a:gd name="connsiteY4" fmla="*/ 8578 h 10157"/>
                <a:gd name="connsiteX5" fmla="*/ 986 w 10188"/>
                <a:gd name="connsiteY5" fmla="*/ 8819 h 10157"/>
                <a:gd name="connsiteX6" fmla="*/ 1312 w 10188"/>
                <a:gd name="connsiteY6" fmla="*/ 8002 h 10157"/>
                <a:gd name="connsiteX7" fmla="*/ 1635 w 10188"/>
                <a:gd name="connsiteY7" fmla="*/ 8819 h 10157"/>
                <a:gd name="connsiteX8" fmla="*/ 2297 w 10188"/>
                <a:gd name="connsiteY8" fmla="*/ 8002 h 10157"/>
                <a:gd name="connsiteX9" fmla="*/ 2622 w 10188"/>
                <a:gd name="connsiteY9" fmla="*/ 8141 h 10157"/>
                <a:gd name="connsiteX10" fmla="*/ 3120 w 10188"/>
                <a:gd name="connsiteY10" fmla="*/ 8432 h 10157"/>
                <a:gd name="connsiteX11" fmla="*/ 3606 w 10188"/>
                <a:gd name="connsiteY11" fmla="*/ 8527 h 10157"/>
                <a:gd name="connsiteX12" fmla="*/ 3931 w 10188"/>
                <a:gd name="connsiteY12" fmla="*/ 7228 h 10157"/>
                <a:gd name="connsiteX13" fmla="*/ 4266 w 10188"/>
                <a:gd name="connsiteY13" fmla="*/ 8096 h 10157"/>
                <a:gd name="connsiteX14" fmla="*/ 4754 w 10188"/>
                <a:gd name="connsiteY14" fmla="*/ 6505 h 10157"/>
                <a:gd name="connsiteX15" fmla="*/ 5253 w 10188"/>
                <a:gd name="connsiteY15" fmla="*/ 7760 h 10157"/>
                <a:gd name="connsiteX16" fmla="*/ 5578 w 10188"/>
                <a:gd name="connsiteY16" fmla="*/ 8242 h 10157"/>
                <a:gd name="connsiteX17" fmla="*/ 5901 w 10188"/>
                <a:gd name="connsiteY17" fmla="*/ 7519 h 10157"/>
                <a:gd name="connsiteX18" fmla="*/ 6238 w 10188"/>
                <a:gd name="connsiteY18" fmla="*/ 6936 h 10157"/>
                <a:gd name="connsiteX19" fmla="*/ 6562 w 10188"/>
                <a:gd name="connsiteY19" fmla="*/ 6213 h 10157"/>
                <a:gd name="connsiteX20" fmla="*/ 6887 w 10188"/>
                <a:gd name="connsiteY20" fmla="*/ 4819 h 10157"/>
                <a:gd name="connsiteX21" fmla="*/ 7710 w 10188"/>
                <a:gd name="connsiteY21" fmla="*/ 4628 h 10157"/>
                <a:gd name="connsiteX22" fmla="*/ 8196 w 10188"/>
                <a:gd name="connsiteY22" fmla="*/ 3664 h 10157"/>
                <a:gd name="connsiteX23" fmla="*/ 8695 w 10188"/>
                <a:gd name="connsiteY23" fmla="*/ 4191 h 10157"/>
                <a:gd name="connsiteX24" fmla="*/ 9020 w 10188"/>
                <a:gd name="connsiteY24" fmla="*/ 3081 h 10157"/>
                <a:gd name="connsiteX25" fmla="*/ 9518 w 10188"/>
                <a:gd name="connsiteY25" fmla="*/ 2409 h 10157"/>
                <a:gd name="connsiteX26" fmla="*/ 10004 w 10188"/>
                <a:gd name="connsiteY26" fmla="*/ 0 h 10157"/>
                <a:gd name="connsiteX0" fmla="*/ 10013 w 10013"/>
                <a:gd name="connsiteY0" fmla="*/ 8 h 10157"/>
                <a:gd name="connsiteX1" fmla="*/ 10007 w 10013"/>
                <a:gd name="connsiteY1" fmla="*/ 10036 h 10157"/>
                <a:gd name="connsiteX2" fmla="*/ 5 w 10013"/>
                <a:gd name="connsiteY2" fmla="*/ 10030 h 10157"/>
                <a:gd name="connsiteX3" fmla="*/ 0 w 10013"/>
                <a:gd name="connsiteY3" fmla="*/ 8379 h 10157"/>
                <a:gd name="connsiteX4" fmla="*/ 489 w 10013"/>
                <a:gd name="connsiteY4" fmla="*/ 8578 h 10157"/>
                <a:gd name="connsiteX5" fmla="*/ 986 w 10013"/>
                <a:gd name="connsiteY5" fmla="*/ 8819 h 10157"/>
                <a:gd name="connsiteX6" fmla="*/ 1312 w 10013"/>
                <a:gd name="connsiteY6" fmla="*/ 8002 h 10157"/>
                <a:gd name="connsiteX7" fmla="*/ 1635 w 10013"/>
                <a:gd name="connsiteY7" fmla="*/ 8819 h 10157"/>
                <a:gd name="connsiteX8" fmla="*/ 2297 w 10013"/>
                <a:gd name="connsiteY8" fmla="*/ 8002 h 10157"/>
                <a:gd name="connsiteX9" fmla="*/ 2622 w 10013"/>
                <a:gd name="connsiteY9" fmla="*/ 8141 h 10157"/>
                <a:gd name="connsiteX10" fmla="*/ 3120 w 10013"/>
                <a:gd name="connsiteY10" fmla="*/ 8432 h 10157"/>
                <a:gd name="connsiteX11" fmla="*/ 3606 w 10013"/>
                <a:gd name="connsiteY11" fmla="*/ 8527 h 10157"/>
                <a:gd name="connsiteX12" fmla="*/ 3931 w 10013"/>
                <a:gd name="connsiteY12" fmla="*/ 7228 h 10157"/>
                <a:gd name="connsiteX13" fmla="*/ 4266 w 10013"/>
                <a:gd name="connsiteY13" fmla="*/ 8096 h 10157"/>
                <a:gd name="connsiteX14" fmla="*/ 4754 w 10013"/>
                <a:gd name="connsiteY14" fmla="*/ 6505 h 10157"/>
                <a:gd name="connsiteX15" fmla="*/ 5253 w 10013"/>
                <a:gd name="connsiteY15" fmla="*/ 7760 h 10157"/>
                <a:gd name="connsiteX16" fmla="*/ 5578 w 10013"/>
                <a:gd name="connsiteY16" fmla="*/ 8242 h 10157"/>
                <a:gd name="connsiteX17" fmla="*/ 5901 w 10013"/>
                <a:gd name="connsiteY17" fmla="*/ 7519 h 10157"/>
                <a:gd name="connsiteX18" fmla="*/ 6238 w 10013"/>
                <a:gd name="connsiteY18" fmla="*/ 6936 h 10157"/>
                <a:gd name="connsiteX19" fmla="*/ 6562 w 10013"/>
                <a:gd name="connsiteY19" fmla="*/ 6213 h 10157"/>
                <a:gd name="connsiteX20" fmla="*/ 6887 w 10013"/>
                <a:gd name="connsiteY20" fmla="*/ 4819 h 10157"/>
                <a:gd name="connsiteX21" fmla="*/ 7710 w 10013"/>
                <a:gd name="connsiteY21" fmla="*/ 4628 h 10157"/>
                <a:gd name="connsiteX22" fmla="*/ 8196 w 10013"/>
                <a:gd name="connsiteY22" fmla="*/ 3664 h 10157"/>
                <a:gd name="connsiteX23" fmla="*/ 8695 w 10013"/>
                <a:gd name="connsiteY23" fmla="*/ 4191 h 10157"/>
                <a:gd name="connsiteX24" fmla="*/ 9020 w 10013"/>
                <a:gd name="connsiteY24" fmla="*/ 3081 h 10157"/>
                <a:gd name="connsiteX25" fmla="*/ 9518 w 10013"/>
                <a:gd name="connsiteY25" fmla="*/ 2409 h 10157"/>
                <a:gd name="connsiteX26" fmla="*/ 10004 w 10013"/>
                <a:gd name="connsiteY26" fmla="*/ 0 h 10157"/>
                <a:gd name="connsiteX0" fmla="*/ 10013 w 10013"/>
                <a:gd name="connsiteY0" fmla="*/ 8 h 10037"/>
                <a:gd name="connsiteX1" fmla="*/ 10007 w 10013"/>
                <a:gd name="connsiteY1" fmla="*/ 10036 h 10037"/>
                <a:gd name="connsiteX2" fmla="*/ 5 w 10013"/>
                <a:gd name="connsiteY2" fmla="*/ 10030 h 10037"/>
                <a:gd name="connsiteX3" fmla="*/ 0 w 10013"/>
                <a:gd name="connsiteY3" fmla="*/ 8379 h 10037"/>
                <a:gd name="connsiteX4" fmla="*/ 489 w 10013"/>
                <a:gd name="connsiteY4" fmla="*/ 8578 h 10037"/>
                <a:gd name="connsiteX5" fmla="*/ 986 w 10013"/>
                <a:gd name="connsiteY5" fmla="*/ 8819 h 10037"/>
                <a:gd name="connsiteX6" fmla="*/ 1312 w 10013"/>
                <a:gd name="connsiteY6" fmla="*/ 8002 h 10037"/>
                <a:gd name="connsiteX7" fmla="*/ 1635 w 10013"/>
                <a:gd name="connsiteY7" fmla="*/ 8819 h 10037"/>
                <a:gd name="connsiteX8" fmla="*/ 2297 w 10013"/>
                <a:gd name="connsiteY8" fmla="*/ 8002 h 10037"/>
                <a:gd name="connsiteX9" fmla="*/ 2622 w 10013"/>
                <a:gd name="connsiteY9" fmla="*/ 8141 h 10037"/>
                <a:gd name="connsiteX10" fmla="*/ 3120 w 10013"/>
                <a:gd name="connsiteY10" fmla="*/ 8432 h 10037"/>
                <a:gd name="connsiteX11" fmla="*/ 3606 w 10013"/>
                <a:gd name="connsiteY11" fmla="*/ 8527 h 10037"/>
                <a:gd name="connsiteX12" fmla="*/ 3931 w 10013"/>
                <a:gd name="connsiteY12" fmla="*/ 7228 h 10037"/>
                <a:gd name="connsiteX13" fmla="*/ 4266 w 10013"/>
                <a:gd name="connsiteY13" fmla="*/ 8096 h 10037"/>
                <a:gd name="connsiteX14" fmla="*/ 4754 w 10013"/>
                <a:gd name="connsiteY14" fmla="*/ 6505 h 10037"/>
                <a:gd name="connsiteX15" fmla="*/ 5253 w 10013"/>
                <a:gd name="connsiteY15" fmla="*/ 7760 h 10037"/>
                <a:gd name="connsiteX16" fmla="*/ 5578 w 10013"/>
                <a:gd name="connsiteY16" fmla="*/ 8242 h 10037"/>
                <a:gd name="connsiteX17" fmla="*/ 5901 w 10013"/>
                <a:gd name="connsiteY17" fmla="*/ 7519 h 10037"/>
                <a:gd name="connsiteX18" fmla="*/ 6238 w 10013"/>
                <a:gd name="connsiteY18" fmla="*/ 6936 h 10037"/>
                <a:gd name="connsiteX19" fmla="*/ 6562 w 10013"/>
                <a:gd name="connsiteY19" fmla="*/ 6213 h 10037"/>
                <a:gd name="connsiteX20" fmla="*/ 6887 w 10013"/>
                <a:gd name="connsiteY20" fmla="*/ 4819 h 10037"/>
                <a:gd name="connsiteX21" fmla="*/ 7710 w 10013"/>
                <a:gd name="connsiteY21" fmla="*/ 4628 h 10037"/>
                <a:gd name="connsiteX22" fmla="*/ 8196 w 10013"/>
                <a:gd name="connsiteY22" fmla="*/ 3664 h 10037"/>
                <a:gd name="connsiteX23" fmla="*/ 8695 w 10013"/>
                <a:gd name="connsiteY23" fmla="*/ 4191 h 10037"/>
                <a:gd name="connsiteX24" fmla="*/ 9020 w 10013"/>
                <a:gd name="connsiteY24" fmla="*/ 3081 h 10037"/>
                <a:gd name="connsiteX25" fmla="*/ 9518 w 10013"/>
                <a:gd name="connsiteY25" fmla="*/ 2409 h 10037"/>
                <a:gd name="connsiteX26" fmla="*/ 10004 w 10013"/>
                <a:gd name="connsiteY26" fmla="*/ 0 h 10037"/>
                <a:gd name="connsiteX0" fmla="*/ 10013 w 10013"/>
                <a:gd name="connsiteY0" fmla="*/ 8 h 10037"/>
                <a:gd name="connsiteX1" fmla="*/ 10007 w 10013"/>
                <a:gd name="connsiteY1" fmla="*/ 10036 h 10037"/>
                <a:gd name="connsiteX2" fmla="*/ 5 w 10013"/>
                <a:gd name="connsiteY2" fmla="*/ 10030 h 10037"/>
                <a:gd name="connsiteX3" fmla="*/ 0 w 10013"/>
                <a:gd name="connsiteY3" fmla="*/ 8379 h 10037"/>
                <a:gd name="connsiteX4" fmla="*/ 489 w 10013"/>
                <a:gd name="connsiteY4" fmla="*/ 8578 h 10037"/>
                <a:gd name="connsiteX5" fmla="*/ 986 w 10013"/>
                <a:gd name="connsiteY5" fmla="*/ 8819 h 10037"/>
                <a:gd name="connsiteX6" fmla="*/ 1312 w 10013"/>
                <a:gd name="connsiteY6" fmla="*/ 8002 h 10037"/>
                <a:gd name="connsiteX7" fmla="*/ 1635 w 10013"/>
                <a:gd name="connsiteY7" fmla="*/ 8819 h 10037"/>
                <a:gd name="connsiteX8" fmla="*/ 2297 w 10013"/>
                <a:gd name="connsiteY8" fmla="*/ 8002 h 10037"/>
                <a:gd name="connsiteX9" fmla="*/ 2622 w 10013"/>
                <a:gd name="connsiteY9" fmla="*/ 8141 h 10037"/>
                <a:gd name="connsiteX10" fmla="*/ 3120 w 10013"/>
                <a:gd name="connsiteY10" fmla="*/ 8432 h 10037"/>
                <a:gd name="connsiteX11" fmla="*/ 3606 w 10013"/>
                <a:gd name="connsiteY11" fmla="*/ 8527 h 10037"/>
                <a:gd name="connsiteX12" fmla="*/ 3931 w 10013"/>
                <a:gd name="connsiteY12" fmla="*/ 7228 h 10037"/>
                <a:gd name="connsiteX13" fmla="*/ 4266 w 10013"/>
                <a:gd name="connsiteY13" fmla="*/ 8096 h 10037"/>
                <a:gd name="connsiteX14" fmla="*/ 4754 w 10013"/>
                <a:gd name="connsiteY14" fmla="*/ 6505 h 10037"/>
                <a:gd name="connsiteX15" fmla="*/ 5253 w 10013"/>
                <a:gd name="connsiteY15" fmla="*/ 7760 h 10037"/>
                <a:gd name="connsiteX16" fmla="*/ 5578 w 10013"/>
                <a:gd name="connsiteY16" fmla="*/ 8242 h 10037"/>
                <a:gd name="connsiteX17" fmla="*/ 5901 w 10013"/>
                <a:gd name="connsiteY17" fmla="*/ 7519 h 10037"/>
                <a:gd name="connsiteX18" fmla="*/ 6238 w 10013"/>
                <a:gd name="connsiteY18" fmla="*/ 6936 h 10037"/>
                <a:gd name="connsiteX19" fmla="*/ 6562 w 10013"/>
                <a:gd name="connsiteY19" fmla="*/ 6213 h 10037"/>
                <a:gd name="connsiteX20" fmla="*/ 6887 w 10013"/>
                <a:gd name="connsiteY20" fmla="*/ 4819 h 10037"/>
                <a:gd name="connsiteX21" fmla="*/ 7710 w 10013"/>
                <a:gd name="connsiteY21" fmla="*/ 4628 h 10037"/>
                <a:gd name="connsiteX22" fmla="*/ 8196 w 10013"/>
                <a:gd name="connsiteY22" fmla="*/ 3664 h 10037"/>
                <a:gd name="connsiteX23" fmla="*/ 8695 w 10013"/>
                <a:gd name="connsiteY23" fmla="*/ 4191 h 10037"/>
                <a:gd name="connsiteX24" fmla="*/ 9020 w 10013"/>
                <a:gd name="connsiteY24" fmla="*/ 3081 h 10037"/>
                <a:gd name="connsiteX25" fmla="*/ 9518 w 10013"/>
                <a:gd name="connsiteY25" fmla="*/ 2409 h 10037"/>
                <a:gd name="connsiteX26" fmla="*/ 10004 w 10013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5898 w 10010"/>
                <a:gd name="connsiteY17" fmla="*/ 7519 h 10037"/>
                <a:gd name="connsiteX18" fmla="*/ 6235 w 10010"/>
                <a:gd name="connsiteY18" fmla="*/ 6936 h 10037"/>
                <a:gd name="connsiteX19" fmla="*/ 6559 w 10010"/>
                <a:gd name="connsiteY19" fmla="*/ 6213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235 w 10010"/>
                <a:gd name="connsiteY18" fmla="*/ 6936 h 10037"/>
                <a:gd name="connsiteX19" fmla="*/ 6559 w 10010"/>
                <a:gd name="connsiteY19" fmla="*/ 6213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559 w 10010"/>
                <a:gd name="connsiteY19" fmla="*/ 6213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802 w 10010"/>
                <a:gd name="connsiteY21" fmla="*/ 4746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802 w 10010"/>
                <a:gd name="connsiteY21" fmla="*/ 4746 h 10037"/>
                <a:gd name="connsiteX22" fmla="*/ 8205 w 10010"/>
                <a:gd name="connsiteY22" fmla="*/ 3812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634 w 10010"/>
                <a:gd name="connsiteY16" fmla="*/ 8301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802 w 10010"/>
                <a:gd name="connsiteY21" fmla="*/ 4746 h 10037"/>
                <a:gd name="connsiteX22" fmla="*/ 8205 w 10010"/>
                <a:gd name="connsiteY22" fmla="*/ 3812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10" h="10037">
                  <a:moveTo>
                    <a:pt x="10010" y="8"/>
                  </a:moveTo>
                  <a:cubicBezTo>
                    <a:pt x="9981" y="8"/>
                    <a:pt x="9995" y="10063"/>
                    <a:pt x="10004" y="10036"/>
                  </a:cubicBezTo>
                  <a:cubicBezTo>
                    <a:pt x="9998" y="10048"/>
                    <a:pt x="-1" y="9999"/>
                    <a:pt x="2" y="10030"/>
                  </a:cubicBezTo>
                  <a:cubicBezTo>
                    <a:pt x="4" y="10016"/>
                    <a:pt x="0" y="8383"/>
                    <a:pt x="0" y="8379"/>
                  </a:cubicBezTo>
                  <a:cubicBezTo>
                    <a:pt x="2" y="8387"/>
                    <a:pt x="322" y="8512"/>
                    <a:pt x="486" y="8578"/>
                  </a:cubicBezTo>
                  <a:lnTo>
                    <a:pt x="983" y="8819"/>
                  </a:lnTo>
                  <a:cubicBezTo>
                    <a:pt x="1092" y="8547"/>
                    <a:pt x="1200" y="8274"/>
                    <a:pt x="1309" y="8002"/>
                  </a:cubicBezTo>
                  <a:cubicBezTo>
                    <a:pt x="1417" y="8274"/>
                    <a:pt x="1524" y="8547"/>
                    <a:pt x="1632" y="8819"/>
                  </a:cubicBezTo>
                  <a:lnTo>
                    <a:pt x="2294" y="8002"/>
                  </a:lnTo>
                  <a:lnTo>
                    <a:pt x="2619" y="8141"/>
                  </a:lnTo>
                  <a:lnTo>
                    <a:pt x="3117" y="8432"/>
                  </a:lnTo>
                  <a:lnTo>
                    <a:pt x="3603" y="8527"/>
                  </a:lnTo>
                  <a:cubicBezTo>
                    <a:pt x="3711" y="8094"/>
                    <a:pt x="3820" y="7661"/>
                    <a:pt x="3928" y="7228"/>
                  </a:cubicBezTo>
                  <a:cubicBezTo>
                    <a:pt x="4040" y="7517"/>
                    <a:pt x="4151" y="7807"/>
                    <a:pt x="4263" y="8096"/>
                  </a:cubicBezTo>
                  <a:lnTo>
                    <a:pt x="4751" y="6505"/>
                  </a:lnTo>
                  <a:lnTo>
                    <a:pt x="5250" y="7760"/>
                  </a:lnTo>
                  <a:lnTo>
                    <a:pt x="5634" y="8301"/>
                  </a:lnTo>
                  <a:cubicBezTo>
                    <a:pt x="5742" y="8061"/>
                    <a:pt x="5932" y="7760"/>
                    <a:pt x="6040" y="7519"/>
                  </a:cubicBezTo>
                  <a:lnTo>
                    <a:pt x="6520" y="7025"/>
                  </a:lnTo>
                  <a:cubicBezTo>
                    <a:pt x="6533" y="6754"/>
                    <a:pt x="6926" y="6543"/>
                    <a:pt x="6939" y="6272"/>
                  </a:cubicBezTo>
                  <a:cubicBezTo>
                    <a:pt x="7047" y="5807"/>
                    <a:pt x="7227" y="5432"/>
                    <a:pt x="7335" y="4967"/>
                  </a:cubicBezTo>
                  <a:lnTo>
                    <a:pt x="7802" y="4746"/>
                  </a:lnTo>
                  <a:lnTo>
                    <a:pt x="8205" y="3812"/>
                  </a:lnTo>
                  <a:lnTo>
                    <a:pt x="8692" y="4191"/>
                  </a:lnTo>
                  <a:cubicBezTo>
                    <a:pt x="8800" y="3821"/>
                    <a:pt x="8909" y="3451"/>
                    <a:pt x="9017" y="3081"/>
                  </a:cubicBezTo>
                  <a:lnTo>
                    <a:pt x="9515" y="2409"/>
                  </a:lnTo>
                  <a:lnTo>
                    <a:pt x="10001" y="0"/>
                  </a:lnTo>
                </a:path>
              </a:pathLst>
            </a:custGeom>
            <a:solidFill>
              <a:srgbClr val="FFF7DE">
                <a:alpha val="65098"/>
              </a:srgbClr>
            </a:solidFill>
            <a:ln w="12700" cap="rnd">
              <a:solidFill>
                <a:srgbClr val="4472C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7E4E3F00-E257-46B5-A6E5-769CBFF06E0B}"/>
                </a:ext>
              </a:extLst>
            </p:cNvPr>
            <p:cNvSpPr/>
            <p:nvPr/>
          </p:nvSpPr>
          <p:spPr>
            <a:xfrm>
              <a:off x="3055458" y="5538469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1B72F6CF-EA3A-4F98-966B-EE537CC37409}"/>
                </a:ext>
              </a:extLst>
            </p:cNvPr>
            <p:cNvSpPr/>
            <p:nvPr/>
          </p:nvSpPr>
          <p:spPr>
            <a:xfrm>
              <a:off x="3402846" y="5597805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B9D2F721-7978-4EA3-8B2C-C1A796F810F1}"/>
                </a:ext>
              </a:extLst>
            </p:cNvPr>
            <p:cNvSpPr/>
            <p:nvPr/>
          </p:nvSpPr>
          <p:spPr>
            <a:xfrm>
              <a:off x="3780714" y="5669333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6AAC2CBA-C720-4D7F-8B7C-EE1AA6CED9CC}"/>
                </a:ext>
              </a:extLst>
            </p:cNvPr>
            <p:cNvSpPr/>
            <p:nvPr/>
          </p:nvSpPr>
          <p:spPr>
            <a:xfrm>
              <a:off x="4030566" y="5466541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15A149CA-E92C-4795-9491-5B8EBD30FE57}"/>
                </a:ext>
              </a:extLst>
            </p:cNvPr>
            <p:cNvSpPr/>
            <p:nvPr/>
          </p:nvSpPr>
          <p:spPr>
            <a:xfrm>
              <a:off x="4268226" y="5653893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2C3BC27-0A5D-49C0-ABFE-90E3BD8B1B0C}"/>
                </a:ext>
              </a:extLst>
            </p:cNvPr>
            <p:cNvSpPr/>
            <p:nvPr/>
          </p:nvSpPr>
          <p:spPr>
            <a:xfrm>
              <a:off x="4755906" y="5452725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05131D31-E31A-4491-BD67-ADF899635267}"/>
                </a:ext>
              </a:extLst>
            </p:cNvPr>
            <p:cNvSpPr/>
            <p:nvPr/>
          </p:nvSpPr>
          <p:spPr>
            <a:xfrm>
              <a:off x="5011938" y="5489301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111D573A-C976-4CA8-AE73-AB8E047D7C14}"/>
                </a:ext>
              </a:extLst>
            </p:cNvPr>
            <p:cNvSpPr/>
            <p:nvPr/>
          </p:nvSpPr>
          <p:spPr>
            <a:xfrm>
              <a:off x="5365506" y="5568549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A8699E6A-F425-448E-90EA-DC8234F787BF}"/>
                </a:ext>
              </a:extLst>
            </p:cNvPr>
            <p:cNvSpPr/>
            <p:nvPr/>
          </p:nvSpPr>
          <p:spPr>
            <a:xfrm>
              <a:off x="5731266" y="5592933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19E4074-C894-4B2B-A1EF-BDB192E10E8D}"/>
                </a:ext>
              </a:extLst>
            </p:cNvPr>
            <p:cNvSpPr/>
            <p:nvPr/>
          </p:nvSpPr>
          <p:spPr>
            <a:xfrm>
              <a:off x="5975106" y="5239365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7F06DB31-DBBA-48F4-B806-E8EC4F9996A0}"/>
                </a:ext>
              </a:extLst>
            </p:cNvPr>
            <p:cNvSpPr/>
            <p:nvPr/>
          </p:nvSpPr>
          <p:spPr>
            <a:xfrm>
              <a:off x="6218946" y="5446629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27DE56FF-D693-4CDA-8527-0F9E974468C2}"/>
                </a:ext>
              </a:extLst>
            </p:cNvPr>
            <p:cNvSpPr/>
            <p:nvPr/>
          </p:nvSpPr>
          <p:spPr>
            <a:xfrm>
              <a:off x="6578610" y="5001621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D3132F87-DF63-4285-8F66-7D2E904B4194}"/>
                </a:ext>
              </a:extLst>
            </p:cNvPr>
            <p:cNvSpPr/>
            <p:nvPr/>
          </p:nvSpPr>
          <p:spPr>
            <a:xfrm>
              <a:off x="6938274" y="5355189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A75D3F38-7B89-46DA-AEC3-F58422755A9F}"/>
                </a:ext>
              </a:extLst>
            </p:cNvPr>
            <p:cNvSpPr/>
            <p:nvPr/>
          </p:nvSpPr>
          <p:spPr>
            <a:xfrm>
              <a:off x="7212594" y="5506573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B730F7F3-9F96-46C2-8FC6-45692ED22607}"/>
                </a:ext>
              </a:extLst>
            </p:cNvPr>
            <p:cNvSpPr/>
            <p:nvPr/>
          </p:nvSpPr>
          <p:spPr>
            <a:xfrm>
              <a:off x="7497074" y="5304389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47D8C193-6DD8-4738-A9A7-6D75E7FF9542}"/>
                </a:ext>
              </a:extLst>
            </p:cNvPr>
            <p:cNvSpPr/>
            <p:nvPr/>
          </p:nvSpPr>
          <p:spPr>
            <a:xfrm>
              <a:off x="7848610" y="514995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5364BCAF-0FAB-4A2C-A9C8-F49AF5C0E74C}"/>
                </a:ext>
              </a:extLst>
            </p:cNvPr>
            <p:cNvSpPr/>
            <p:nvPr/>
          </p:nvSpPr>
          <p:spPr>
            <a:xfrm>
              <a:off x="8147314" y="4965045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8EAA5EC1-3B66-4176-9536-93B011173F55}"/>
                </a:ext>
              </a:extLst>
            </p:cNvPr>
            <p:cNvSpPr/>
            <p:nvPr/>
          </p:nvSpPr>
          <p:spPr>
            <a:xfrm>
              <a:off x="8476498" y="4534261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168BF183-F42C-42C0-8A6A-6C57728F6A4A}"/>
                </a:ext>
              </a:extLst>
            </p:cNvPr>
            <p:cNvSpPr/>
            <p:nvPr/>
          </p:nvSpPr>
          <p:spPr>
            <a:xfrm>
              <a:off x="8801618" y="445907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10584C00-8C7F-4822-B4F3-2540B9D77152}"/>
                </a:ext>
              </a:extLst>
            </p:cNvPr>
            <p:cNvSpPr/>
            <p:nvPr/>
          </p:nvSpPr>
          <p:spPr>
            <a:xfrm>
              <a:off x="9119118" y="417713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A4C52107-D258-4F82-AD0E-C2A4664FF14F}"/>
                </a:ext>
              </a:extLst>
            </p:cNvPr>
            <p:cNvSpPr/>
            <p:nvPr/>
          </p:nvSpPr>
          <p:spPr>
            <a:xfrm>
              <a:off x="9728718" y="398663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56B92C91-223C-49CF-AF2E-57CB8E91799C}"/>
                </a:ext>
              </a:extLst>
            </p:cNvPr>
            <p:cNvSpPr/>
            <p:nvPr/>
          </p:nvSpPr>
          <p:spPr>
            <a:xfrm>
              <a:off x="10102098" y="375803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0A1107F6-EE27-4470-8DB8-E5E7C27FDABF}"/>
                </a:ext>
              </a:extLst>
            </p:cNvPr>
            <p:cNvSpPr/>
            <p:nvPr/>
          </p:nvSpPr>
          <p:spPr>
            <a:xfrm>
              <a:off x="9484878" y="429905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08" name="Oval 307">
            <a:extLst>
              <a:ext uri="{FF2B5EF4-FFF2-40B4-BE49-F238E27FC236}">
                <a16:creationId xmlns:a16="http://schemas.microsoft.com/office/drawing/2014/main" id="{FF02F883-7ADB-40EC-A38E-B239C413988B}"/>
              </a:ext>
            </a:extLst>
          </p:cNvPr>
          <p:cNvSpPr/>
          <p:nvPr/>
        </p:nvSpPr>
        <p:spPr>
          <a:xfrm>
            <a:off x="10488377" y="1205924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7DDD6B-B0E1-4DAE-BE38-2352CD7826B0}"/>
              </a:ext>
            </a:extLst>
          </p:cNvPr>
          <p:cNvGrpSpPr/>
          <p:nvPr/>
        </p:nvGrpSpPr>
        <p:grpSpPr>
          <a:xfrm>
            <a:off x="3084769" y="1235903"/>
            <a:ext cx="7456769" cy="4203342"/>
            <a:chOff x="3084769" y="1235903"/>
            <a:chExt cx="7456769" cy="4203342"/>
          </a:xfrm>
        </p:grpSpPr>
        <p:sp>
          <p:nvSpPr>
            <p:cNvPr id="236" name="Freeform 12">
              <a:extLst>
                <a:ext uri="{FF2B5EF4-FFF2-40B4-BE49-F238E27FC236}">
                  <a16:creationId xmlns:a16="http://schemas.microsoft.com/office/drawing/2014/main" id="{23526C03-22D5-4AC2-85C6-82011E61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686" y="1235903"/>
              <a:ext cx="7419852" cy="4173041"/>
            </a:xfrm>
            <a:custGeom>
              <a:avLst/>
              <a:gdLst>
                <a:gd name="T0" fmla="*/ 0 w 4157"/>
                <a:gd name="T1" fmla="*/ 1275 h 1444"/>
                <a:gd name="T2" fmla="*/ 184 w 4157"/>
                <a:gd name="T3" fmla="*/ 1339 h 1444"/>
                <a:gd name="T4" fmla="*/ 360 w 4157"/>
                <a:gd name="T5" fmla="*/ 1444 h 1444"/>
                <a:gd name="T6" fmla="*/ 544 w 4157"/>
                <a:gd name="T7" fmla="*/ 1219 h 1444"/>
                <a:gd name="T8" fmla="*/ 728 w 4157"/>
                <a:gd name="T9" fmla="*/ 1420 h 1444"/>
                <a:gd name="T10" fmla="*/ 905 w 4157"/>
                <a:gd name="T11" fmla="*/ 1211 h 1444"/>
                <a:gd name="T12" fmla="*/ 1089 w 4157"/>
                <a:gd name="T13" fmla="*/ 1267 h 1444"/>
                <a:gd name="T14" fmla="*/ 1265 w 4157"/>
                <a:gd name="T15" fmla="*/ 1307 h 1444"/>
                <a:gd name="T16" fmla="*/ 1449 w 4157"/>
                <a:gd name="T17" fmla="*/ 1315 h 1444"/>
                <a:gd name="T18" fmla="*/ 1626 w 4157"/>
                <a:gd name="T19" fmla="*/ 1107 h 1444"/>
                <a:gd name="T20" fmla="*/ 1810 w 4157"/>
                <a:gd name="T21" fmla="*/ 1227 h 1444"/>
                <a:gd name="T22" fmla="*/ 1994 w 4157"/>
                <a:gd name="T23" fmla="*/ 986 h 1444"/>
                <a:gd name="T24" fmla="*/ 2170 w 4157"/>
                <a:gd name="T25" fmla="*/ 1187 h 1444"/>
                <a:gd name="T26" fmla="*/ 2354 w 4157"/>
                <a:gd name="T27" fmla="*/ 1259 h 1444"/>
                <a:gd name="T28" fmla="*/ 2531 w 4157"/>
                <a:gd name="T29" fmla="*/ 1203 h 1444"/>
                <a:gd name="T30" fmla="*/ 2715 w 4157"/>
                <a:gd name="T31" fmla="*/ 1018 h 1444"/>
                <a:gd name="T32" fmla="*/ 2891 w 4157"/>
                <a:gd name="T33" fmla="*/ 858 h 1444"/>
                <a:gd name="T34" fmla="*/ 3075 w 4157"/>
                <a:gd name="T35" fmla="*/ 778 h 1444"/>
                <a:gd name="T36" fmla="*/ 3260 w 4157"/>
                <a:gd name="T37" fmla="*/ 665 h 1444"/>
                <a:gd name="T38" fmla="*/ 3436 w 4157"/>
                <a:gd name="T39" fmla="*/ 449 h 1444"/>
                <a:gd name="T40" fmla="*/ 3620 w 4157"/>
                <a:gd name="T41" fmla="*/ 585 h 1444"/>
                <a:gd name="T42" fmla="*/ 3796 w 4157"/>
                <a:gd name="T43" fmla="*/ 529 h 1444"/>
                <a:gd name="T44" fmla="*/ 3980 w 4157"/>
                <a:gd name="T45" fmla="*/ 401 h 1444"/>
                <a:gd name="T46" fmla="*/ 4157 w 4157"/>
                <a:gd name="T47" fmla="*/ 0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57" h="1444">
                  <a:moveTo>
                    <a:pt x="0" y="1275"/>
                  </a:moveTo>
                  <a:lnTo>
                    <a:pt x="184" y="1339"/>
                  </a:lnTo>
                  <a:lnTo>
                    <a:pt x="360" y="1444"/>
                  </a:lnTo>
                  <a:lnTo>
                    <a:pt x="544" y="1219"/>
                  </a:lnTo>
                  <a:lnTo>
                    <a:pt x="728" y="1420"/>
                  </a:lnTo>
                  <a:lnTo>
                    <a:pt x="905" y="1211"/>
                  </a:lnTo>
                  <a:lnTo>
                    <a:pt x="1089" y="1267"/>
                  </a:lnTo>
                  <a:lnTo>
                    <a:pt x="1265" y="1307"/>
                  </a:lnTo>
                  <a:lnTo>
                    <a:pt x="1449" y="1315"/>
                  </a:lnTo>
                  <a:lnTo>
                    <a:pt x="1626" y="1107"/>
                  </a:lnTo>
                  <a:lnTo>
                    <a:pt x="1810" y="1227"/>
                  </a:lnTo>
                  <a:lnTo>
                    <a:pt x="1994" y="986"/>
                  </a:lnTo>
                  <a:lnTo>
                    <a:pt x="2170" y="1187"/>
                  </a:lnTo>
                  <a:lnTo>
                    <a:pt x="2354" y="1259"/>
                  </a:lnTo>
                  <a:lnTo>
                    <a:pt x="2531" y="1203"/>
                  </a:lnTo>
                  <a:lnTo>
                    <a:pt x="2715" y="1018"/>
                  </a:lnTo>
                  <a:lnTo>
                    <a:pt x="2891" y="858"/>
                  </a:lnTo>
                  <a:lnTo>
                    <a:pt x="3075" y="778"/>
                  </a:lnTo>
                  <a:lnTo>
                    <a:pt x="3260" y="665"/>
                  </a:lnTo>
                  <a:lnTo>
                    <a:pt x="3436" y="449"/>
                  </a:lnTo>
                  <a:lnTo>
                    <a:pt x="3620" y="585"/>
                  </a:lnTo>
                  <a:lnTo>
                    <a:pt x="3796" y="529"/>
                  </a:lnTo>
                  <a:lnTo>
                    <a:pt x="3980" y="401"/>
                  </a:lnTo>
                  <a:lnTo>
                    <a:pt x="4157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F25A6888-1CCB-4F28-81C4-684253D2E2FE}"/>
                </a:ext>
              </a:extLst>
            </p:cNvPr>
            <p:cNvSpPr/>
            <p:nvPr/>
          </p:nvSpPr>
          <p:spPr>
            <a:xfrm>
              <a:off x="3084769" y="485560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976AABE-3839-4D99-BF7C-E345C3C48A96}"/>
                </a:ext>
              </a:extLst>
            </p:cNvPr>
            <p:cNvSpPr/>
            <p:nvPr/>
          </p:nvSpPr>
          <p:spPr>
            <a:xfrm>
              <a:off x="3432157" y="5081992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2FA8B39-ACD0-4D1F-BF9E-8CD4A7224089}"/>
                </a:ext>
              </a:extLst>
            </p:cNvPr>
            <p:cNvSpPr/>
            <p:nvPr/>
          </p:nvSpPr>
          <p:spPr>
            <a:xfrm>
              <a:off x="3739689" y="532057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09E72EEE-5A9D-4165-B072-C026C9784893}"/>
                </a:ext>
              </a:extLst>
            </p:cNvPr>
            <p:cNvSpPr/>
            <p:nvPr/>
          </p:nvSpPr>
          <p:spPr>
            <a:xfrm>
              <a:off x="4033501" y="4739712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05CF8713-9643-4806-A53A-34EC52C048ED}"/>
                </a:ext>
              </a:extLst>
            </p:cNvPr>
            <p:cNvSpPr/>
            <p:nvPr/>
          </p:nvSpPr>
          <p:spPr>
            <a:xfrm>
              <a:off x="4332705" y="526996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05A3252-7BE9-49D7-83EC-B83BB588A26F}"/>
                </a:ext>
              </a:extLst>
            </p:cNvPr>
            <p:cNvSpPr/>
            <p:nvPr/>
          </p:nvSpPr>
          <p:spPr>
            <a:xfrm>
              <a:off x="4706089" y="468193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FA08826-504D-4F4C-9459-4DDBCC256932}"/>
                </a:ext>
              </a:extLst>
            </p:cNvPr>
            <p:cNvSpPr/>
            <p:nvPr/>
          </p:nvSpPr>
          <p:spPr>
            <a:xfrm>
              <a:off x="5041249" y="482401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8BC77AD7-0CE6-46EC-B420-FC5C70D7A5D4}"/>
                </a:ext>
              </a:extLst>
            </p:cNvPr>
            <p:cNvSpPr/>
            <p:nvPr/>
          </p:nvSpPr>
          <p:spPr>
            <a:xfrm>
              <a:off x="5394817" y="495601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231F5BB-C930-4956-806E-564022145C78}"/>
                </a:ext>
              </a:extLst>
            </p:cNvPr>
            <p:cNvSpPr/>
            <p:nvPr/>
          </p:nvSpPr>
          <p:spPr>
            <a:xfrm>
              <a:off x="5699033" y="492765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74AF5464-7981-4530-8D5A-2E1003524FC7}"/>
                </a:ext>
              </a:extLst>
            </p:cNvPr>
            <p:cNvSpPr/>
            <p:nvPr/>
          </p:nvSpPr>
          <p:spPr>
            <a:xfrm>
              <a:off x="5978041" y="442461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76D1A37D-AD68-437A-97F2-FB71FEE4BF65}"/>
                </a:ext>
              </a:extLst>
            </p:cNvPr>
            <p:cNvSpPr/>
            <p:nvPr/>
          </p:nvSpPr>
          <p:spPr>
            <a:xfrm>
              <a:off x="6248257" y="4675836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6408E14-AAC6-4A0A-9A81-BC5BDDF362E0}"/>
                </a:ext>
              </a:extLst>
            </p:cNvPr>
            <p:cNvSpPr/>
            <p:nvPr/>
          </p:nvSpPr>
          <p:spPr>
            <a:xfrm>
              <a:off x="6607921" y="401981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4897F51E-42E0-4F25-A848-7A8B5222C5D9}"/>
                </a:ext>
              </a:extLst>
            </p:cNvPr>
            <p:cNvSpPr/>
            <p:nvPr/>
          </p:nvSpPr>
          <p:spPr>
            <a:xfrm>
              <a:off x="6967585" y="461956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47D23B6-CB91-443B-9185-2E35EF06535F}"/>
                </a:ext>
              </a:extLst>
            </p:cNvPr>
            <p:cNvSpPr/>
            <p:nvPr/>
          </p:nvSpPr>
          <p:spPr>
            <a:xfrm>
              <a:off x="7241905" y="477974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603D90AA-321B-443C-850D-3DFB954C9B93}"/>
                </a:ext>
              </a:extLst>
            </p:cNvPr>
            <p:cNvSpPr/>
            <p:nvPr/>
          </p:nvSpPr>
          <p:spPr>
            <a:xfrm>
              <a:off x="7526385" y="465669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B026B23E-C23C-4E19-8703-B1D5C50A7186}"/>
                </a:ext>
              </a:extLst>
            </p:cNvPr>
            <p:cNvSpPr/>
            <p:nvPr/>
          </p:nvSpPr>
          <p:spPr>
            <a:xfrm>
              <a:off x="7877921" y="418573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C600BF2D-224B-40E0-B201-A48CEF8E1434}"/>
                </a:ext>
              </a:extLst>
            </p:cNvPr>
            <p:cNvSpPr/>
            <p:nvPr/>
          </p:nvSpPr>
          <p:spPr>
            <a:xfrm>
              <a:off x="8203001" y="366671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25E19EC-8EF0-44B3-A6F4-CB91FC303F3A}"/>
                </a:ext>
              </a:extLst>
            </p:cNvPr>
            <p:cNvSpPr/>
            <p:nvPr/>
          </p:nvSpPr>
          <p:spPr>
            <a:xfrm>
              <a:off x="8505809" y="346453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606614A2-3596-48C4-987A-418B610582E7}"/>
                </a:ext>
              </a:extLst>
            </p:cNvPr>
            <p:cNvSpPr/>
            <p:nvPr/>
          </p:nvSpPr>
          <p:spPr>
            <a:xfrm>
              <a:off x="8830929" y="3169541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5F8595F4-8348-4D5D-8331-B4DCAC758077}"/>
                </a:ext>
              </a:extLst>
            </p:cNvPr>
            <p:cNvSpPr/>
            <p:nvPr/>
          </p:nvSpPr>
          <p:spPr>
            <a:xfrm>
              <a:off x="9174805" y="251832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AA9E5716-D8D5-4DD9-88E5-7CAD6DC8F992}"/>
                </a:ext>
              </a:extLst>
            </p:cNvPr>
            <p:cNvSpPr/>
            <p:nvPr/>
          </p:nvSpPr>
          <p:spPr>
            <a:xfrm>
              <a:off x="9784405" y="272347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DE8217D4-98BA-400B-9A3A-66DCCA6A9CFD}"/>
                </a:ext>
              </a:extLst>
            </p:cNvPr>
            <p:cNvSpPr/>
            <p:nvPr/>
          </p:nvSpPr>
          <p:spPr>
            <a:xfrm>
              <a:off x="10131409" y="237178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97C2AA39-B3E4-4C47-85FF-55CBCACDEE25}"/>
                </a:ext>
              </a:extLst>
            </p:cNvPr>
            <p:cNvSpPr/>
            <p:nvPr/>
          </p:nvSpPr>
          <p:spPr>
            <a:xfrm>
              <a:off x="9514189" y="283367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4F238827-7F52-4D58-9314-648F8F7B81DD}"/>
              </a:ext>
            </a:extLst>
          </p:cNvPr>
          <p:cNvSpPr txBox="1"/>
          <p:nvPr/>
        </p:nvSpPr>
        <p:spPr>
          <a:xfrm>
            <a:off x="10126417" y="6251436"/>
            <a:ext cx="8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THURSDAY</a:t>
            </a:r>
          </a:p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13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10841" y="396433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6</a:t>
            </a:r>
          </a:p>
        </p:txBody>
      </p:sp>
    </p:spTree>
    <p:extLst>
      <p:ext uri="{BB962C8B-B14F-4D97-AF65-F5344CB8AC3E}">
        <p14:creationId xmlns:p14="http://schemas.microsoft.com/office/powerpoint/2010/main" val="4956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7037E-7 L 0.75534 -3.7037E-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76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79167E-6 -1.48148E-6 L 0.88998 -1.48148E-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49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3.7037E-6 L -0.028 -3.7037E-6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p14:presetBounceEnd="4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9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xit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8" grpId="0"/>
          <p:bldP spid="194" grpId="0"/>
          <p:bldP spid="231" grpId="0"/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7037E-7 L 0.75534 -3.7037E-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76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79167E-6 -1.48148E-6 L 0.88998 -1.48148E-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49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3.7037E-6 L -0.028 -3.7037E-6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xit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8" grpId="0"/>
          <p:bldP spid="194" grpId="0"/>
          <p:bldP spid="231" grpId="0"/>
          <p:bldP spid="232" grpId="0"/>
        </p:bldLst>
      </p:timing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val 146">
            <a:extLst>
              <a:ext uri="{FF2B5EF4-FFF2-40B4-BE49-F238E27FC236}">
                <a16:creationId xmlns:a16="http://schemas.microsoft.com/office/drawing/2014/main" id="{A3475765-5277-4C06-96D1-296BA6FA7900}"/>
              </a:ext>
            </a:extLst>
          </p:cNvPr>
          <p:cNvSpPr/>
          <p:nvPr/>
        </p:nvSpPr>
        <p:spPr>
          <a:xfrm>
            <a:off x="3289791" y="640937"/>
            <a:ext cx="5833562" cy="5833562"/>
          </a:xfrm>
          <a:prstGeom prst="ellipse">
            <a:avLst/>
          </a:prstGeom>
          <a:solidFill>
            <a:srgbClr val="54823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519302" y="-81087"/>
            <a:ext cx="7176368" cy="7176368"/>
          </a:xfrm>
          <a:prstGeom prst="ellipse">
            <a:avLst/>
          </a:prstGeom>
          <a:solidFill>
            <a:srgbClr val="54823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258218" y="2828835"/>
            <a:ext cx="1781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Unearthed</a:t>
            </a:r>
          </a:p>
          <a:p>
            <a:pPr algn="ctr"/>
            <a:r>
              <a:rPr lang="en-US" sz="2400" dirty="0">
                <a:solidFill>
                  <a:srgbClr val="E2F0D9"/>
                </a:solidFill>
                <a:latin typeface="Century Gothic" panose="020B0502020202020204" pitchFamily="34" charset="0"/>
              </a:rPr>
              <a:t>1,993</a:t>
            </a:r>
          </a:p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+45%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0C8B8-19DB-47D4-A188-28769D52B167}"/>
              </a:ext>
            </a:extLst>
          </p:cNvPr>
          <p:cNvSpPr txBox="1"/>
          <p:nvPr/>
        </p:nvSpPr>
        <p:spPr>
          <a:xfrm>
            <a:off x="-11221" y="123914"/>
            <a:ext cx="23326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French Canada</a:t>
            </a:r>
          </a:p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D3D46-FADA-4068-B071-557EEFE8B47F}"/>
              </a:ext>
            </a:extLst>
          </p:cNvPr>
          <p:cNvSpPr txBox="1"/>
          <p:nvPr/>
        </p:nvSpPr>
        <p:spPr>
          <a:xfrm>
            <a:off x="4982316" y="3142219"/>
            <a:ext cx="2451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Vividata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Found</a:t>
            </a:r>
          </a:p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1,372</a:t>
            </a:r>
          </a:p>
        </p:txBody>
      </p:sp>
    </p:spTree>
    <p:extLst>
      <p:ext uri="{BB962C8B-B14F-4D97-AF65-F5344CB8AC3E}">
        <p14:creationId xmlns:p14="http://schemas.microsoft.com/office/powerpoint/2010/main" val="147630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8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4A770A9A-1A72-4B30-A3C7-2D1432DD220B}"/>
              </a:ext>
            </a:extLst>
          </p:cNvPr>
          <p:cNvGrpSpPr/>
          <p:nvPr/>
        </p:nvGrpSpPr>
        <p:grpSpPr>
          <a:xfrm>
            <a:off x="4419365" y="1434149"/>
            <a:ext cx="4035798" cy="4035798"/>
            <a:chOff x="12777487" y="1569185"/>
            <a:chExt cx="3875995" cy="3875995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B69221-33B6-470F-9D73-0ED7262A4F21}"/>
                </a:ext>
              </a:extLst>
            </p:cNvPr>
            <p:cNvSpPr/>
            <p:nvPr/>
          </p:nvSpPr>
          <p:spPr>
            <a:xfrm>
              <a:off x="12777487" y="1569185"/>
              <a:ext cx="3875995" cy="3875995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3D63DC1-4425-4A7F-BAB3-DDD5187525CE}"/>
                </a:ext>
              </a:extLst>
            </p:cNvPr>
            <p:cNvSpPr txBox="1"/>
            <p:nvPr/>
          </p:nvSpPr>
          <p:spPr>
            <a:xfrm>
              <a:off x="14305815" y="3176865"/>
              <a:ext cx="819338" cy="6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Video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628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575E3C8-846E-485E-89A4-6711FC63EDD0}"/>
              </a:ext>
            </a:extLst>
          </p:cNvPr>
          <p:cNvGrpSpPr/>
          <p:nvPr/>
        </p:nvGrpSpPr>
        <p:grpSpPr>
          <a:xfrm>
            <a:off x="4498763" y="1513547"/>
            <a:ext cx="3877003" cy="3877003"/>
            <a:chOff x="9817109" y="1495029"/>
            <a:chExt cx="4010766" cy="4010766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C26FA2E-9C24-4807-8FA5-7E11A7199FA6}"/>
                </a:ext>
              </a:extLst>
            </p:cNvPr>
            <p:cNvSpPr/>
            <p:nvPr/>
          </p:nvSpPr>
          <p:spPr>
            <a:xfrm>
              <a:off x="9817109" y="1495029"/>
              <a:ext cx="4010766" cy="4010766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C4030AE-7180-4DD7-80E9-F50ECADF373F}"/>
                </a:ext>
              </a:extLst>
            </p:cNvPr>
            <p:cNvSpPr txBox="1"/>
            <p:nvPr/>
          </p:nvSpPr>
          <p:spPr>
            <a:xfrm>
              <a:off x="10781035" y="3176865"/>
              <a:ext cx="2082923" cy="694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Text/Interaction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607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5AC5E5E-24A8-493E-8E03-1780F270CBC8}"/>
              </a:ext>
            </a:extLst>
          </p:cNvPr>
          <p:cNvGrpSpPr/>
          <p:nvPr/>
        </p:nvGrpSpPr>
        <p:grpSpPr>
          <a:xfrm>
            <a:off x="5041936" y="2056720"/>
            <a:ext cx="2790657" cy="2790657"/>
            <a:chOff x="1117734" y="2296693"/>
            <a:chExt cx="2407438" cy="2407438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E0DF6B5-8500-4D7D-B414-D5C23DD4CCE5}"/>
                </a:ext>
              </a:extLst>
            </p:cNvPr>
            <p:cNvSpPr/>
            <p:nvPr/>
          </p:nvSpPr>
          <p:spPr>
            <a:xfrm>
              <a:off x="1117734" y="2296693"/>
              <a:ext cx="2407438" cy="2407438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43578EA-DE61-402D-92D9-38611164B917}"/>
                </a:ext>
              </a:extLst>
            </p:cNvPr>
            <p:cNvSpPr txBox="1"/>
            <p:nvPr/>
          </p:nvSpPr>
          <p:spPr>
            <a:xfrm>
              <a:off x="1893416" y="3044398"/>
              <a:ext cx="785750" cy="796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Online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Audio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319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46FE6F9-763C-4C26-9323-7E38F80FD78F}"/>
              </a:ext>
            </a:extLst>
          </p:cNvPr>
          <p:cNvGrpSpPr/>
          <p:nvPr/>
        </p:nvGrpSpPr>
        <p:grpSpPr>
          <a:xfrm>
            <a:off x="5357617" y="2372401"/>
            <a:ext cx="2159294" cy="2159294"/>
            <a:chOff x="5078209" y="2233689"/>
            <a:chExt cx="2533446" cy="2533446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3CD84D4-A8EF-4686-A02D-477A0FA8AC24}"/>
                </a:ext>
              </a:extLst>
            </p:cNvPr>
            <p:cNvSpPr/>
            <p:nvPr/>
          </p:nvSpPr>
          <p:spPr>
            <a:xfrm>
              <a:off x="5078209" y="2233689"/>
              <a:ext cx="2533446" cy="2533446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A293045-9621-4336-A9DE-186F3FDE0EED}"/>
                </a:ext>
              </a:extLst>
            </p:cNvPr>
            <p:cNvSpPr txBox="1"/>
            <p:nvPr/>
          </p:nvSpPr>
          <p:spPr>
            <a:xfrm>
              <a:off x="5812681" y="3176865"/>
              <a:ext cx="1064503" cy="834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Other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191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F038EAE-2042-4617-9AF7-3933D52DA501}"/>
              </a:ext>
            </a:extLst>
          </p:cNvPr>
          <p:cNvGrpSpPr/>
          <p:nvPr/>
        </p:nvGrpSpPr>
        <p:grpSpPr>
          <a:xfrm>
            <a:off x="5441435" y="2456219"/>
            <a:ext cx="1991659" cy="1991659"/>
            <a:chOff x="7725955" y="2394870"/>
            <a:chExt cx="2211085" cy="2211085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8E1CA33-CE9A-4869-8D00-ED7B648BAB5A}"/>
                </a:ext>
              </a:extLst>
            </p:cNvPr>
            <p:cNvSpPr/>
            <p:nvPr/>
          </p:nvSpPr>
          <p:spPr>
            <a:xfrm>
              <a:off x="7725955" y="2394870"/>
              <a:ext cx="2211085" cy="2211085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2660A2A-BC68-43C4-B014-E44687985BF1}"/>
                </a:ext>
              </a:extLst>
            </p:cNvPr>
            <p:cNvSpPr txBox="1"/>
            <p:nvPr/>
          </p:nvSpPr>
          <p:spPr>
            <a:xfrm>
              <a:off x="8375384" y="3176865"/>
              <a:ext cx="912232" cy="69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Social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138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-2458194" y="3452048"/>
            <a:ext cx="89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333CBB2-69C6-4460-8E1A-240A679B6FA7}"/>
              </a:ext>
            </a:extLst>
          </p:cNvPr>
          <p:cNvGrpSpPr/>
          <p:nvPr/>
        </p:nvGrpSpPr>
        <p:grpSpPr>
          <a:xfrm>
            <a:off x="5656926" y="2671710"/>
            <a:ext cx="1560676" cy="1560676"/>
            <a:chOff x="102274" y="2837730"/>
            <a:chExt cx="1348018" cy="1348018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6C04528-9AAA-4E26-B07F-079ED257717E}"/>
                </a:ext>
              </a:extLst>
            </p:cNvPr>
            <p:cNvSpPr/>
            <p:nvPr/>
          </p:nvSpPr>
          <p:spPr>
            <a:xfrm>
              <a:off x="102274" y="2837730"/>
              <a:ext cx="1348018" cy="1348018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95A57D2-C493-4A94-B3CE-7666C81ECCF4}"/>
                </a:ext>
              </a:extLst>
            </p:cNvPr>
            <p:cNvSpPr txBox="1"/>
            <p:nvPr/>
          </p:nvSpPr>
          <p:spPr>
            <a:xfrm>
              <a:off x="517444" y="3202265"/>
              <a:ext cx="541658" cy="523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Print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90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22293EB-FF23-4983-9745-04BB5E4BC79B}"/>
              </a:ext>
            </a:extLst>
          </p:cNvPr>
          <p:cNvGrpSpPr/>
          <p:nvPr/>
        </p:nvGrpSpPr>
        <p:grpSpPr>
          <a:xfrm>
            <a:off x="5988262" y="3003046"/>
            <a:ext cx="898004" cy="898004"/>
            <a:chOff x="-973790" y="3017836"/>
            <a:chExt cx="987807" cy="987807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D1A2EAB-5498-416A-81C1-6B04A6D7896C}"/>
                </a:ext>
              </a:extLst>
            </p:cNvPr>
            <p:cNvSpPr/>
            <p:nvPr/>
          </p:nvSpPr>
          <p:spPr>
            <a:xfrm>
              <a:off x="-973790" y="3017836"/>
              <a:ext cx="987807" cy="987807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149E129-9D67-42A2-A705-A9E9440BE5C1}"/>
                </a:ext>
              </a:extLst>
            </p:cNvPr>
            <p:cNvSpPr txBox="1"/>
            <p:nvPr/>
          </p:nvSpPr>
          <p:spPr>
            <a:xfrm>
              <a:off x="-973789" y="3139964"/>
              <a:ext cx="987806" cy="812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Online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Gaming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</a:t>
              </a: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B441D792-98DC-4826-940A-49C1C6924E41}"/>
              </a:ext>
            </a:extLst>
          </p:cNvPr>
          <p:cNvSpPr txBox="1"/>
          <p:nvPr/>
        </p:nvSpPr>
        <p:spPr>
          <a:xfrm>
            <a:off x="-11221" y="123914"/>
            <a:ext cx="23326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French Canada</a:t>
            </a:r>
          </a:p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B1825B1-EAD5-426F-9DB0-F6D85C772A7A}"/>
              </a:ext>
            </a:extLst>
          </p:cNvPr>
          <p:cNvGrpSpPr/>
          <p:nvPr/>
        </p:nvGrpSpPr>
        <p:grpSpPr>
          <a:xfrm>
            <a:off x="2519302" y="-81087"/>
            <a:ext cx="7176368" cy="7176368"/>
            <a:chOff x="2519302" y="-81087"/>
            <a:chExt cx="7176368" cy="717636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5850EC0-9BD2-4E49-A9E9-F8F6937DF913}"/>
                </a:ext>
              </a:extLst>
            </p:cNvPr>
            <p:cNvSpPr/>
            <p:nvPr/>
          </p:nvSpPr>
          <p:spPr>
            <a:xfrm>
              <a:off x="2519302" y="-81087"/>
              <a:ext cx="7176368" cy="7176368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A3911C8-8E9A-4DC7-AF47-0E983E111107}"/>
                </a:ext>
              </a:extLst>
            </p:cNvPr>
            <p:cNvSpPr txBox="1"/>
            <p:nvPr/>
          </p:nvSpPr>
          <p:spPr>
            <a:xfrm>
              <a:off x="5258218" y="2828835"/>
              <a:ext cx="178125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Unearthed</a:t>
              </a:r>
            </a:p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1,993</a:t>
              </a:r>
            </a:p>
            <a:p>
              <a:pPr algn="ctr"/>
              <a:r>
                <a: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+45%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1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35" presetClass="path" presetSubtype="0" accel="50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-0.49049 -7.40741E-7 " pathEditMode="relative" rAng="0" ptsTypes="AA" p14:bounceEnd="38000">
                                          <p:cBhvr>
                                            <p:cTn id="9" dur="1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53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35" presetClass="path" presetSubtype="0" accel="50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-0.42083 -7.40741E-7 " pathEditMode="relative" rAng="0" ptsTypes="AA" p14:bounceEnd="38000">
                                          <p:cBhvr>
                                            <p:cTn id="11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35" presetClass="path" presetSubtype="0" accel="50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-0.32057 -7.40741E-7 " pathEditMode="relative" rAng="0" ptsTypes="AA" p14:bounceEnd="38000">
                                          <p:cBhvr>
                                            <p:cTn id="13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2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35" presetClass="path" presetSubtype="0" accel="50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-0.19739 -7.40741E-7 " pathEditMode="relative" rAng="0" ptsTypes="AA" p14:bounceEnd="38000">
                                          <p:cBhvr>
                                            <p:cTn id="1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35" presetClass="path" presetSubtype="0" accel="5000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-0.03411 0.00023 " pathEditMode="relative" rAng="0" ptsTypes="AA" p14:bounceEnd="57000">
                                          <p:cBhvr>
                                            <p:cTn id="17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63" presetClass="path" presetSubtype="0" accel="50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0.15899 -7.40741E-7 " pathEditMode="relative" rAng="0" ptsTypes="AA" p14:bounceEnd="38000">
                                          <p:cBhvr>
                                            <p:cTn id="19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9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0.35977 -7.40741E-7 " pathEditMode="relative" rAng="0" ptsTypes="AA" p14:bounceEnd="38000">
                                          <p:cBhvr>
                                            <p:cTn id="2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8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-0.49049 -7.40741E-7 " pathEditMode="relative" rAng="0" ptsTypes="AA">
                                          <p:cBhvr>
                                            <p:cTn id="9" dur="1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53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-0.42083 -7.40741E-7 " pathEditMode="relative" rAng="0" ptsTypes="AA">
                                          <p:cBhvr>
                                            <p:cTn id="11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-0.32057 -7.40741E-7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2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-0.19739 -7.40741E-7 " pathEditMode="relative" rAng="0" ptsTypes="AA">
                                          <p:cBhvr>
                                            <p:cTn id="1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-0.03411 0.00023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63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0.15899 -7.40741E-7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9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0.35977 -7.40741E-7 " pathEditMode="relative" rAng="0" ptsTypes="AA">
                                          <p:cBhvr>
                                            <p:cTn id="2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8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4A770A9A-1A72-4B30-A3C7-2D1432DD220B}"/>
              </a:ext>
            </a:extLst>
          </p:cNvPr>
          <p:cNvGrpSpPr/>
          <p:nvPr/>
        </p:nvGrpSpPr>
        <p:grpSpPr>
          <a:xfrm>
            <a:off x="8823126" y="1434149"/>
            <a:ext cx="4035798" cy="4035798"/>
            <a:chOff x="12777487" y="1569185"/>
            <a:chExt cx="3875995" cy="3875995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B69221-33B6-470F-9D73-0ED7262A4F21}"/>
                </a:ext>
              </a:extLst>
            </p:cNvPr>
            <p:cNvSpPr/>
            <p:nvPr/>
          </p:nvSpPr>
          <p:spPr>
            <a:xfrm>
              <a:off x="12777487" y="1569185"/>
              <a:ext cx="3875995" cy="3875995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3D63DC1-4425-4A7F-BAB3-DDD5187525CE}"/>
                </a:ext>
              </a:extLst>
            </p:cNvPr>
            <p:cNvSpPr txBox="1"/>
            <p:nvPr/>
          </p:nvSpPr>
          <p:spPr>
            <a:xfrm>
              <a:off x="14305815" y="3176865"/>
              <a:ext cx="819338" cy="6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Video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628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575E3C8-846E-485E-89A4-6711FC63EDD0}"/>
              </a:ext>
            </a:extLst>
          </p:cNvPr>
          <p:cNvGrpSpPr/>
          <p:nvPr/>
        </p:nvGrpSpPr>
        <p:grpSpPr>
          <a:xfrm>
            <a:off x="6453118" y="1513547"/>
            <a:ext cx="3877003" cy="3877003"/>
            <a:chOff x="9817109" y="1495029"/>
            <a:chExt cx="4010766" cy="4010766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C26FA2E-9C24-4807-8FA5-7E11A7199FA6}"/>
                </a:ext>
              </a:extLst>
            </p:cNvPr>
            <p:cNvSpPr/>
            <p:nvPr/>
          </p:nvSpPr>
          <p:spPr>
            <a:xfrm>
              <a:off x="9817109" y="1495029"/>
              <a:ext cx="4010766" cy="4010766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C4030AE-7180-4DD7-80E9-F50ECADF373F}"/>
                </a:ext>
              </a:extLst>
            </p:cNvPr>
            <p:cNvSpPr txBox="1"/>
            <p:nvPr/>
          </p:nvSpPr>
          <p:spPr>
            <a:xfrm>
              <a:off x="10781035" y="3176865"/>
              <a:ext cx="2082923" cy="694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Text/Interaction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607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5AC5E5E-24A8-493E-8E03-1780F270CBC8}"/>
              </a:ext>
            </a:extLst>
          </p:cNvPr>
          <p:cNvGrpSpPr/>
          <p:nvPr/>
        </p:nvGrpSpPr>
        <p:grpSpPr>
          <a:xfrm>
            <a:off x="4650456" y="2056720"/>
            <a:ext cx="2790657" cy="2790657"/>
            <a:chOff x="1117734" y="2296693"/>
            <a:chExt cx="2407438" cy="2407438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E0DF6B5-8500-4D7D-B414-D5C23DD4CCE5}"/>
                </a:ext>
              </a:extLst>
            </p:cNvPr>
            <p:cNvSpPr/>
            <p:nvPr/>
          </p:nvSpPr>
          <p:spPr>
            <a:xfrm>
              <a:off x="1117734" y="2296693"/>
              <a:ext cx="2407438" cy="2407438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43578EA-DE61-402D-92D9-38611164B917}"/>
                </a:ext>
              </a:extLst>
            </p:cNvPr>
            <p:cNvSpPr txBox="1"/>
            <p:nvPr/>
          </p:nvSpPr>
          <p:spPr>
            <a:xfrm>
              <a:off x="1893416" y="3044398"/>
              <a:ext cx="785750" cy="796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Online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Audio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319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46FE6F9-763C-4C26-9323-7E38F80FD78F}"/>
              </a:ext>
            </a:extLst>
          </p:cNvPr>
          <p:cNvGrpSpPr/>
          <p:nvPr/>
        </p:nvGrpSpPr>
        <p:grpSpPr>
          <a:xfrm>
            <a:off x="2946496" y="2372401"/>
            <a:ext cx="2159294" cy="2159294"/>
            <a:chOff x="5078209" y="2233689"/>
            <a:chExt cx="2533446" cy="2533446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3CD84D4-A8EF-4686-A02D-477A0FA8AC24}"/>
                </a:ext>
              </a:extLst>
            </p:cNvPr>
            <p:cNvSpPr/>
            <p:nvPr/>
          </p:nvSpPr>
          <p:spPr>
            <a:xfrm>
              <a:off x="5078209" y="2233689"/>
              <a:ext cx="2533446" cy="2533446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A293045-9621-4336-A9DE-186F3FDE0EED}"/>
                </a:ext>
              </a:extLst>
            </p:cNvPr>
            <p:cNvSpPr txBox="1"/>
            <p:nvPr/>
          </p:nvSpPr>
          <p:spPr>
            <a:xfrm>
              <a:off x="5812681" y="3176865"/>
              <a:ext cx="1064503" cy="834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Other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191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F038EAE-2042-4617-9AF7-3933D52DA501}"/>
              </a:ext>
            </a:extLst>
          </p:cNvPr>
          <p:cNvGrpSpPr/>
          <p:nvPr/>
        </p:nvGrpSpPr>
        <p:grpSpPr>
          <a:xfrm>
            <a:off x="1548097" y="2456219"/>
            <a:ext cx="1991659" cy="1991659"/>
            <a:chOff x="7725955" y="2394870"/>
            <a:chExt cx="2211085" cy="2211085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8E1CA33-CE9A-4869-8D00-ED7B648BAB5A}"/>
                </a:ext>
              </a:extLst>
            </p:cNvPr>
            <p:cNvSpPr/>
            <p:nvPr/>
          </p:nvSpPr>
          <p:spPr>
            <a:xfrm>
              <a:off x="7725955" y="2394870"/>
              <a:ext cx="2211085" cy="2211085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2660A2A-BC68-43C4-B014-E44687985BF1}"/>
                </a:ext>
              </a:extLst>
            </p:cNvPr>
            <p:cNvSpPr txBox="1"/>
            <p:nvPr/>
          </p:nvSpPr>
          <p:spPr>
            <a:xfrm>
              <a:off x="8375384" y="3176865"/>
              <a:ext cx="912232" cy="69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Social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138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-2458194" y="3452048"/>
            <a:ext cx="89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333CBB2-69C6-4460-8E1A-240A679B6FA7}"/>
              </a:ext>
            </a:extLst>
          </p:cNvPr>
          <p:cNvGrpSpPr/>
          <p:nvPr/>
        </p:nvGrpSpPr>
        <p:grpSpPr>
          <a:xfrm>
            <a:off x="524695" y="2671710"/>
            <a:ext cx="1560676" cy="1560676"/>
            <a:chOff x="102274" y="2837730"/>
            <a:chExt cx="1348018" cy="1348018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6C04528-9AAA-4E26-B07F-079ED257717E}"/>
                </a:ext>
              </a:extLst>
            </p:cNvPr>
            <p:cNvSpPr/>
            <p:nvPr/>
          </p:nvSpPr>
          <p:spPr>
            <a:xfrm>
              <a:off x="102274" y="2837730"/>
              <a:ext cx="1348018" cy="1348018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95A57D2-C493-4A94-B3CE-7666C81ECCF4}"/>
                </a:ext>
              </a:extLst>
            </p:cNvPr>
            <p:cNvSpPr txBox="1"/>
            <p:nvPr/>
          </p:nvSpPr>
          <p:spPr>
            <a:xfrm>
              <a:off x="517444" y="3202265"/>
              <a:ext cx="541658" cy="523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Print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90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22293EB-FF23-4983-9745-04BB5E4BC79B}"/>
              </a:ext>
            </a:extLst>
          </p:cNvPr>
          <p:cNvGrpSpPr/>
          <p:nvPr/>
        </p:nvGrpSpPr>
        <p:grpSpPr>
          <a:xfrm>
            <a:off x="15604" y="3003046"/>
            <a:ext cx="898004" cy="898004"/>
            <a:chOff x="-973790" y="3017836"/>
            <a:chExt cx="987807" cy="987807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D1A2EAB-5498-416A-81C1-6B04A6D7896C}"/>
                </a:ext>
              </a:extLst>
            </p:cNvPr>
            <p:cNvSpPr/>
            <p:nvPr/>
          </p:nvSpPr>
          <p:spPr>
            <a:xfrm>
              <a:off x="-973790" y="3017836"/>
              <a:ext cx="987807" cy="987807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149E129-9D67-42A2-A705-A9E9440BE5C1}"/>
                </a:ext>
              </a:extLst>
            </p:cNvPr>
            <p:cNvSpPr txBox="1"/>
            <p:nvPr/>
          </p:nvSpPr>
          <p:spPr>
            <a:xfrm>
              <a:off x="-973789" y="3139964"/>
              <a:ext cx="987806" cy="812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Online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Gaming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</a:t>
              </a: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B441D792-98DC-4826-940A-49C1C6924E41}"/>
              </a:ext>
            </a:extLst>
          </p:cNvPr>
          <p:cNvSpPr txBox="1"/>
          <p:nvPr/>
        </p:nvSpPr>
        <p:spPr>
          <a:xfrm>
            <a:off x="-11221" y="123914"/>
            <a:ext cx="23326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French Canada</a:t>
            </a:r>
          </a:p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AA0677-6F41-439A-B4D9-9A040477EACF}"/>
              </a:ext>
            </a:extLst>
          </p:cNvPr>
          <p:cNvGrpSpPr/>
          <p:nvPr/>
        </p:nvGrpSpPr>
        <p:grpSpPr>
          <a:xfrm>
            <a:off x="2021046" y="4526410"/>
            <a:ext cx="990977" cy="1031722"/>
            <a:chOff x="3565350" y="4792853"/>
            <a:chExt cx="990977" cy="10317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8FDF59-51B7-4CF9-9D36-B26A7CCF5C42}"/>
                </a:ext>
              </a:extLst>
            </p:cNvPr>
            <p:cNvSpPr txBox="1"/>
            <p:nvPr/>
          </p:nvSpPr>
          <p:spPr>
            <a:xfrm>
              <a:off x="3565350" y="5455243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FB et al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63EA390-2C37-4A05-AB21-14D24D2C3B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900" y="4792853"/>
              <a:ext cx="0" cy="576575"/>
            </a:xfrm>
            <a:prstGeom prst="line">
              <a:avLst/>
            </a:prstGeom>
            <a:ln w="12700">
              <a:solidFill>
                <a:srgbClr val="9D38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82BF64-10C8-4407-A19B-6B836E3302CC}"/>
              </a:ext>
            </a:extLst>
          </p:cNvPr>
          <p:cNvGrpSpPr/>
          <p:nvPr/>
        </p:nvGrpSpPr>
        <p:grpSpPr>
          <a:xfrm>
            <a:off x="7576782" y="5454084"/>
            <a:ext cx="1446230" cy="1360672"/>
            <a:chOff x="3337726" y="5374551"/>
            <a:chExt cx="1446230" cy="136067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29A7DC-8A59-4997-A12E-2226894EA5B6}"/>
                </a:ext>
              </a:extLst>
            </p:cNvPr>
            <p:cNvSpPr txBox="1"/>
            <p:nvPr/>
          </p:nvSpPr>
          <p:spPr>
            <a:xfrm>
              <a:off x="3337726" y="5534894"/>
              <a:ext cx="144623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One Way +</a:t>
              </a:r>
            </a:p>
            <a:p>
              <a:pPr algn="ctr"/>
              <a:r>
                <a:rPr lang="en-US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Banking</a:t>
              </a:r>
            </a:p>
            <a:p>
              <a:pPr algn="ctr"/>
              <a:r>
                <a:rPr lang="en-US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Buying</a:t>
              </a:r>
            </a:p>
            <a:p>
              <a:pPr algn="ctr"/>
              <a:r>
                <a:rPr lang="en-US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Trading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273EA82-C70F-4A61-8E9A-296AC735E4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5318" y="5374551"/>
              <a:ext cx="0" cy="198473"/>
            </a:xfrm>
            <a:prstGeom prst="line">
              <a:avLst/>
            </a:prstGeom>
            <a:ln w="12700">
              <a:solidFill>
                <a:srgbClr val="9D38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233F5F-1994-45DB-869C-BD0215FB0F00}"/>
              </a:ext>
            </a:extLst>
          </p:cNvPr>
          <p:cNvGrpSpPr/>
          <p:nvPr/>
        </p:nvGrpSpPr>
        <p:grpSpPr>
          <a:xfrm>
            <a:off x="3080041" y="4615514"/>
            <a:ext cx="1891865" cy="1458992"/>
            <a:chOff x="3114910" y="5403446"/>
            <a:chExt cx="1891865" cy="177788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06BD3B-168E-4550-AE8E-3F6195FA4597}"/>
                </a:ext>
              </a:extLst>
            </p:cNvPr>
            <p:cNvSpPr txBox="1"/>
            <p:nvPr/>
          </p:nvSpPr>
          <p:spPr>
            <a:xfrm>
              <a:off x="3114910" y="5718645"/>
              <a:ext cx="1891865" cy="1462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Game Console</a:t>
              </a:r>
            </a:p>
            <a:p>
              <a:pPr algn="ctr"/>
              <a:r>
                <a:rPr lang="en-US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Wearables</a:t>
              </a:r>
            </a:p>
            <a:p>
              <a:pPr algn="ctr"/>
              <a:r>
                <a:rPr lang="en-US" dirty="0" err="1">
                  <a:solidFill>
                    <a:srgbClr val="901D06"/>
                  </a:solidFill>
                  <a:latin typeface="Century Gothic" panose="020B0502020202020204" pitchFamily="34" charset="0"/>
                </a:rPr>
                <a:t>CCars</a:t>
              </a:r>
              <a:endParaRPr lang="en-US" dirty="0">
                <a:solidFill>
                  <a:srgbClr val="901D06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dirty="0" err="1">
                  <a:solidFill>
                    <a:srgbClr val="901D06"/>
                  </a:solidFill>
                  <a:latin typeface="Century Gothic" panose="020B0502020202020204" pitchFamily="34" charset="0"/>
                </a:rPr>
                <a:t>SSpeakers</a:t>
              </a:r>
              <a:endParaRPr lang="en-US" dirty="0">
                <a:solidFill>
                  <a:srgbClr val="901D06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CB827CD-4029-4468-9E5C-C10D54F801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899" y="5403446"/>
              <a:ext cx="0" cy="298228"/>
            </a:xfrm>
            <a:prstGeom prst="line">
              <a:avLst/>
            </a:prstGeom>
            <a:ln w="12700">
              <a:solidFill>
                <a:srgbClr val="9D38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12424D2-C914-4242-B4DD-A3AF0A290BFA}"/>
              </a:ext>
            </a:extLst>
          </p:cNvPr>
          <p:cNvGrpSpPr/>
          <p:nvPr/>
        </p:nvGrpSpPr>
        <p:grpSpPr>
          <a:xfrm>
            <a:off x="580501" y="4277439"/>
            <a:ext cx="1409360" cy="903897"/>
            <a:chOff x="3356160" y="5170512"/>
            <a:chExt cx="1409360" cy="90389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03546A0-AEF4-4B11-8715-B89DD7A944CC}"/>
                </a:ext>
              </a:extLst>
            </p:cNvPr>
            <p:cNvSpPr txBox="1"/>
            <p:nvPr/>
          </p:nvSpPr>
          <p:spPr>
            <a:xfrm>
              <a:off x="3356160" y="5428078"/>
              <a:ext cx="14093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901D06"/>
                  </a:solidFill>
                  <a:latin typeface="Century Gothic" panose="020B0502020202020204" pitchFamily="34" charset="0"/>
                </a:rPr>
                <a:t>PurePlay</a:t>
              </a:r>
              <a:endParaRPr lang="en-US" dirty="0">
                <a:solidFill>
                  <a:srgbClr val="901D06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+ Cobrand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CBCA61A-1DEB-404C-88B9-0FD6D57F4D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899" y="5170512"/>
              <a:ext cx="0" cy="267101"/>
            </a:xfrm>
            <a:prstGeom prst="line">
              <a:avLst/>
            </a:prstGeom>
            <a:ln w="12700">
              <a:solidFill>
                <a:srgbClr val="9D38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49ACBC5-711A-4C3D-B4DB-DC5093529B4B}"/>
              </a:ext>
            </a:extLst>
          </p:cNvPr>
          <p:cNvGrpSpPr/>
          <p:nvPr/>
        </p:nvGrpSpPr>
        <p:grpSpPr>
          <a:xfrm>
            <a:off x="5388393" y="4873098"/>
            <a:ext cx="1314782" cy="1260424"/>
            <a:chOff x="3403451" y="4965235"/>
            <a:chExt cx="1314782" cy="110516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71877D7-D181-42A8-B855-98D9FA986727}"/>
                </a:ext>
              </a:extLst>
            </p:cNvPr>
            <p:cNvSpPr txBox="1"/>
            <p:nvPr/>
          </p:nvSpPr>
          <p:spPr>
            <a:xfrm>
              <a:off x="3403451" y="5260804"/>
              <a:ext cx="1314782" cy="80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Podcast</a:t>
              </a:r>
            </a:p>
            <a:p>
              <a:pPr algn="ctr"/>
              <a:r>
                <a:rPr lang="en-US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Radio</a:t>
              </a:r>
            </a:p>
            <a:p>
              <a:pPr algn="ctr"/>
              <a:r>
                <a:rPr lang="en-US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Streaming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1804D0-7CC5-4204-8504-76153C9CBC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899" y="4965235"/>
              <a:ext cx="0" cy="299807"/>
            </a:xfrm>
            <a:prstGeom prst="line">
              <a:avLst/>
            </a:prstGeom>
            <a:ln w="12700">
              <a:solidFill>
                <a:srgbClr val="9D38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45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00"/>
                            </p:stCondLst>
                            <p:childTnLst>
                              <p:par>
                                <p:cTn id="25" presetID="22" presetClass="exit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900"/>
                            </p:stCondLst>
                            <p:childTnLst>
                              <p:par>
                                <p:cTn id="33" presetID="22" presetClass="exit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4A770A9A-1A72-4B30-A3C7-2D1432DD220B}"/>
              </a:ext>
            </a:extLst>
          </p:cNvPr>
          <p:cNvGrpSpPr/>
          <p:nvPr/>
        </p:nvGrpSpPr>
        <p:grpSpPr>
          <a:xfrm>
            <a:off x="8823126" y="1434149"/>
            <a:ext cx="4035798" cy="4035798"/>
            <a:chOff x="12777487" y="1569185"/>
            <a:chExt cx="3875995" cy="3875995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B69221-33B6-470F-9D73-0ED7262A4F21}"/>
                </a:ext>
              </a:extLst>
            </p:cNvPr>
            <p:cNvSpPr/>
            <p:nvPr/>
          </p:nvSpPr>
          <p:spPr>
            <a:xfrm>
              <a:off x="12777487" y="1569185"/>
              <a:ext cx="3875995" cy="3875995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3D63DC1-4425-4A7F-BAB3-DDD5187525CE}"/>
                </a:ext>
              </a:extLst>
            </p:cNvPr>
            <p:cNvSpPr txBox="1"/>
            <p:nvPr/>
          </p:nvSpPr>
          <p:spPr>
            <a:xfrm>
              <a:off x="14305815" y="3176865"/>
              <a:ext cx="819338" cy="6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Video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628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575E3C8-846E-485E-89A4-6711FC63EDD0}"/>
              </a:ext>
            </a:extLst>
          </p:cNvPr>
          <p:cNvGrpSpPr/>
          <p:nvPr/>
        </p:nvGrpSpPr>
        <p:grpSpPr>
          <a:xfrm>
            <a:off x="6453118" y="1513547"/>
            <a:ext cx="3877003" cy="3877003"/>
            <a:chOff x="9817109" y="1495029"/>
            <a:chExt cx="4010766" cy="4010766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C26FA2E-9C24-4807-8FA5-7E11A7199FA6}"/>
                </a:ext>
              </a:extLst>
            </p:cNvPr>
            <p:cNvSpPr/>
            <p:nvPr/>
          </p:nvSpPr>
          <p:spPr>
            <a:xfrm>
              <a:off x="9817109" y="1495029"/>
              <a:ext cx="4010766" cy="4010766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C4030AE-7180-4DD7-80E9-F50ECADF373F}"/>
                </a:ext>
              </a:extLst>
            </p:cNvPr>
            <p:cNvSpPr txBox="1"/>
            <p:nvPr/>
          </p:nvSpPr>
          <p:spPr>
            <a:xfrm>
              <a:off x="10781035" y="3176865"/>
              <a:ext cx="2082923" cy="694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Text/Interaction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607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5AC5E5E-24A8-493E-8E03-1780F270CBC8}"/>
              </a:ext>
            </a:extLst>
          </p:cNvPr>
          <p:cNvGrpSpPr/>
          <p:nvPr/>
        </p:nvGrpSpPr>
        <p:grpSpPr>
          <a:xfrm>
            <a:off x="4650449" y="2056720"/>
            <a:ext cx="2790657" cy="2790657"/>
            <a:chOff x="1117734" y="2296693"/>
            <a:chExt cx="2407438" cy="2407438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E0DF6B5-8500-4D7D-B414-D5C23DD4CCE5}"/>
                </a:ext>
              </a:extLst>
            </p:cNvPr>
            <p:cNvSpPr/>
            <p:nvPr/>
          </p:nvSpPr>
          <p:spPr>
            <a:xfrm>
              <a:off x="1117734" y="2296693"/>
              <a:ext cx="2407438" cy="2407438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43578EA-DE61-402D-92D9-38611164B917}"/>
                </a:ext>
              </a:extLst>
            </p:cNvPr>
            <p:cNvSpPr txBox="1"/>
            <p:nvPr/>
          </p:nvSpPr>
          <p:spPr>
            <a:xfrm>
              <a:off x="1893416" y="3044398"/>
              <a:ext cx="785750" cy="796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Online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Audio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319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46FE6F9-763C-4C26-9323-7E38F80FD78F}"/>
              </a:ext>
            </a:extLst>
          </p:cNvPr>
          <p:cNvGrpSpPr/>
          <p:nvPr/>
        </p:nvGrpSpPr>
        <p:grpSpPr>
          <a:xfrm>
            <a:off x="2946496" y="2372401"/>
            <a:ext cx="2159294" cy="2159294"/>
            <a:chOff x="5078209" y="2233689"/>
            <a:chExt cx="2533446" cy="2533446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3CD84D4-A8EF-4686-A02D-477A0FA8AC24}"/>
                </a:ext>
              </a:extLst>
            </p:cNvPr>
            <p:cNvSpPr/>
            <p:nvPr/>
          </p:nvSpPr>
          <p:spPr>
            <a:xfrm>
              <a:off x="5078209" y="2233689"/>
              <a:ext cx="2533446" cy="2533446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A293045-9621-4336-A9DE-186F3FDE0EED}"/>
                </a:ext>
              </a:extLst>
            </p:cNvPr>
            <p:cNvSpPr txBox="1"/>
            <p:nvPr/>
          </p:nvSpPr>
          <p:spPr>
            <a:xfrm>
              <a:off x="5812681" y="3176865"/>
              <a:ext cx="1064503" cy="834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Other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191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F038EAE-2042-4617-9AF7-3933D52DA501}"/>
              </a:ext>
            </a:extLst>
          </p:cNvPr>
          <p:cNvGrpSpPr/>
          <p:nvPr/>
        </p:nvGrpSpPr>
        <p:grpSpPr>
          <a:xfrm>
            <a:off x="1548097" y="2456219"/>
            <a:ext cx="1991659" cy="1991659"/>
            <a:chOff x="7725955" y="2394870"/>
            <a:chExt cx="2211085" cy="2211085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8E1CA33-CE9A-4869-8D00-ED7B648BAB5A}"/>
                </a:ext>
              </a:extLst>
            </p:cNvPr>
            <p:cNvSpPr/>
            <p:nvPr/>
          </p:nvSpPr>
          <p:spPr>
            <a:xfrm>
              <a:off x="7725955" y="2394870"/>
              <a:ext cx="2211085" cy="2211085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2660A2A-BC68-43C4-B014-E44687985BF1}"/>
                </a:ext>
              </a:extLst>
            </p:cNvPr>
            <p:cNvSpPr txBox="1"/>
            <p:nvPr/>
          </p:nvSpPr>
          <p:spPr>
            <a:xfrm>
              <a:off x="8375384" y="3176865"/>
              <a:ext cx="912232" cy="69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Social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138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-2458194" y="3452048"/>
            <a:ext cx="89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333CBB2-69C6-4460-8E1A-240A679B6FA7}"/>
              </a:ext>
            </a:extLst>
          </p:cNvPr>
          <p:cNvGrpSpPr/>
          <p:nvPr/>
        </p:nvGrpSpPr>
        <p:grpSpPr>
          <a:xfrm>
            <a:off x="524695" y="2671710"/>
            <a:ext cx="1560676" cy="1560676"/>
            <a:chOff x="102274" y="2837730"/>
            <a:chExt cx="1348018" cy="1348018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6C04528-9AAA-4E26-B07F-079ED257717E}"/>
                </a:ext>
              </a:extLst>
            </p:cNvPr>
            <p:cNvSpPr/>
            <p:nvPr/>
          </p:nvSpPr>
          <p:spPr>
            <a:xfrm>
              <a:off x="102274" y="2837730"/>
              <a:ext cx="1348018" cy="1348018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95A57D2-C493-4A94-B3CE-7666C81ECCF4}"/>
                </a:ext>
              </a:extLst>
            </p:cNvPr>
            <p:cNvSpPr txBox="1"/>
            <p:nvPr/>
          </p:nvSpPr>
          <p:spPr>
            <a:xfrm>
              <a:off x="517444" y="3202265"/>
              <a:ext cx="541658" cy="523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Print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90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22293EB-FF23-4983-9745-04BB5E4BC79B}"/>
              </a:ext>
            </a:extLst>
          </p:cNvPr>
          <p:cNvGrpSpPr/>
          <p:nvPr/>
        </p:nvGrpSpPr>
        <p:grpSpPr>
          <a:xfrm>
            <a:off x="15604" y="3003046"/>
            <a:ext cx="898004" cy="898004"/>
            <a:chOff x="-973790" y="3017836"/>
            <a:chExt cx="987807" cy="987807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D1A2EAB-5498-416A-81C1-6B04A6D7896C}"/>
                </a:ext>
              </a:extLst>
            </p:cNvPr>
            <p:cNvSpPr/>
            <p:nvPr/>
          </p:nvSpPr>
          <p:spPr>
            <a:xfrm>
              <a:off x="-973790" y="3017836"/>
              <a:ext cx="987807" cy="987807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149E129-9D67-42A2-A705-A9E9440BE5C1}"/>
                </a:ext>
              </a:extLst>
            </p:cNvPr>
            <p:cNvSpPr txBox="1"/>
            <p:nvPr/>
          </p:nvSpPr>
          <p:spPr>
            <a:xfrm>
              <a:off x="-973789" y="3139964"/>
              <a:ext cx="987806" cy="812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Online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Gaming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</a:t>
              </a: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B441D792-98DC-4826-940A-49C1C6924E41}"/>
              </a:ext>
            </a:extLst>
          </p:cNvPr>
          <p:cNvSpPr txBox="1"/>
          <p:nvPr/>
        </p:nvSpPr>
        <p:spPr>
          <a:xfrm>
            <a:off x="-11221" y="123914"/>
            <a:ext cx="23326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French Canada</a:t>
            </a:r>
          </a:p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C8739D-1D08-4460-B54E-31F2F4685215}"/>
              </a:ext>
            </a:extLst>
          </p:cNvPr>
          <p:cNvGrpSpPr/>
          <p:nvPr/>
        </p:nvGrpSpPr>
        <p:grpSpPr>
          <a:xfrm>
            <a:off x="2519302" y="-81087"/>
            <a:ext cx="7176368" cy="7176368"/>
            <a:chOff x="2519302" y="-81087"/>
            <a:chExt cx="7176368" cy="717636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9CD95E2-3F8F-4934-94DA-DBC605121ABB}"/>
                </a:ext>
              </a:extLst>
            </p:cNvPr>
            <p:cNvSpPr/>
            <p:nvPr/>
          </p:nvSpPr>
          <p:spPr>
            <a:xfrm>
              <a:off x="2519302" y="-81087"/>
              <a:ext cx="7176368" cy="7176368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F7403D-3CF3-455C-9AE3-53304596C0CC}"/>
                </a:ext>
              </a:extLst>
            </p:cNvPr>
            <p:cNvSpPr txBox="1"/>
            <p:nvPr/>
          </p:nvSpPr>
          <p:spPr>
            <a:xfrm>
              <a:off x="5258218" y="2828835"/>
              <a:ext cx="17812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Unearthed</a:t>
              </a:r>
            </a:p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1,993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07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7.40741E-7 L -0.39336 -7.40741E-7 " pathEditMode="relative" rAng="0" ptsTypes="AA" p14:bounceEnd="51000">
                                          <p:cBhvr>
                                            <p:cTn id="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41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accel="50000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7.40741E-7 L -0.19245 -7.40741E-7 " pathEditMode="relative" rAng="0" ptsTypes="AA" p14:bounceEnd="51000">
                                          <p:cBhvr>
                                            <p:cTn id="8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41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accel="50000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7.40741E-7 L -1.47451E-17 -7.40741E-7 " pathEditMode="relative" rAng="0" ptsTypes="AA" p14:bounceEnd="51000">
                                          <p:cBhvr>
                                            <p:cTn id="10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5" presetClass="path" presetSubtype="0" accel="50000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7.40741E-7 L 0.16563 -7.40741E-7 " pathEditMode="relative" rAng="0" ptsTypes="AA" p14:bounceEnd="51000">
                                          <p:cBhvr>
                                            <p:cTn id="12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35" presetClass="path" presetSubtype="0" accel="50000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7.40741E-7 L 0.28724 -7.40741E-7 " pathEditMode="relative" rAng="0" ptsTypes="AA" p14:bounceEnd="51000">
                                          <p:cBhvr>
                                            <p:cTn id="14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35" presetClass="path" presetSubtype="0" accel="50000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7.40741E-7 L 0.3888 -7.40741E-7 " pathEditMode="relative" rAng="0" ptsTypes="AA" p14:bounceEnd="51000">
                                          <p:cBhvr>
                                            <p:cTn id="16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8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accel="50000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7.40741E-7 L 0.45768 -7.40741E-7 " pathEditMode="relative" rAng="0" ptsTypes="AA" p14:bounceEnd="51000">
                                          <p:cBhvr>
                                            <p:cTn id="18" dur="1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8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7.40741E-7 L -0.39336 -7.40741E-7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41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7.40741E-7 L -0.19245 -7.40741E-7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41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7.40741E-7 L -1.47451E-17 -7.40741E-7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7.40741E-7 L 0.16563 -7.40741E-7 " pathEditMode="relative" rAng="0" ptsTypes="AA">
                                          <p:cBhvr>
                                            <p:cTn id="12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7.40741E-7 L 0.28724 -7.40741E-7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7.40741E-7 L 0.3888 -7.40741E-7 " pathEditMode="relative" rAng="0" ptsTypes="AA">
                                          <p:cBhvr>
                                            <p:cTn id="16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8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7.40741E-7 L 0.45768 -7.40741E-7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8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3637281" y="970280"/>
            <a:ext cx="4917441" cy="4917441"/>
            <a:chOff x="3811035" y="1144035"/>
            <a:chExt cx="4569931" cy="4569931"/>
          </a:xfrm>
        </p:grpSpPr>
        <p:sp>
          <p:nvSpPr>
            <p:cNvPr id="67" name="Oval 66"/>
            <p:cNvSpPr/>
            <p:nvPr/>
          </p:nvSpPr>
          <p:spPr>
            <a:xfrm>
              <a:off x="3811035" y="1144035"/>
              <a:ext cx="4569931" cy="4569931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37951" y="3105835"/>
              <a:ext cx="1116099" cy="772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Mobile</a:t>
              </a:r>
            </a:p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1,093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F48C9910-1D8F-4D40-9FE8-1B1CFD30E388}"/>
              </a:ext>
            </a:extLst>
          </p:cNvPr>
          <p:cNvSpPr txBox="1"/>
          <p:nvPr/>
        </p:nvSpPr>
        <p:spPr>
          <a:xfrm>
            <a:off x="-11221" y="123914"/>
            <a:ext cx="23326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French Canada</a:t>
            </a:r>
          </a:p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6F13F4-8766-42AE-82B7-5D6B996347D1}"/>
              </a:ext>
            </a:extLst>
          </p:cNvPr>
          <p:cNvGrpSpPr/>
          <p:nvPr/>
        </p:nvGrpSpPr>
        <p:grpSpPr>
          <a:xfrm>
            <a:off x="2519302" y="-81087"/>
            <a:ext cx="7176368" cy="7176368"/>
            <a:chOff x="2519302" y="-81087"/>
            <a:chExt cx="7176368" cy="717636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B285B0-44B9-4A48-9EFF-18DA45C63CB7}"/>
                </a:ext>
              </a:extLst>
            </p:cNvPr>
            <p:cNvSpPr/>
            <p:nvPr/>
          </p:nvSpPr>
          <p:spPr>
            <a:xfrm>
              <a:off x="2519302" y="-81087"/>
              <a:ext cx="7176368" cy="7176368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513068-DC68-4C6D-91CF-6E3A155E0779}"/>
                </a:ext>
              </a:extLst>
            </p:cNvPr>
            <p:cNvSpPr txBox="1"/>
            <p:nvPr/>
          </p:nvSpPr>
          <p:spPr>
            <a:xfrm>
              <a:off x="5258218" y="2828835"/>
              <a:ext cx="17812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Unearthed</a:t>
              </a:r>
            </a:p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1,993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79A16C27-56C4-417D-8A15-AF620E921436}"/>
              </a:ext>
            </a:extLst>
          </p:cNvPr>
          <p:cNvGrpSpPr/>
          <p:nvPr/>
        </p:nvGrpSpPr>
        <p:grpSpPr>
          <a:xfrm>
            <a:off x="4022644" y="1366033"/>
            <a:ext cx="4125934" cy="4125934"/>
            <a:chOff x="6697590" y="1855680"/>
            <a:chExt cx="4351397" cy="43513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B0BB59-E682-437D-9333-8F0A3CFF4CDD}"/>
                </a:ext>
              </a:extLst>
            </p:cNvPr>
            <p:cNvSpPr/>
            <p:nvPr/>
          </p:nvSpPr>
          <p:spPr>
            <a:xfrm>
              <a:off x="6697590" y="1855680"/>
              <a:ext cx="4351397" cy="4351397"/>
            </a:xfrm>
            <a:prstGeom prst="ellipse">
              <a:avLst/>
            </a:prstGeom>
            <a:solidFill>
              <a:srgbClr val="54823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A97751-71DA-4E06-993A-6A24F977CD06}"/>
                </a:ext>
              </a:extLst>
            </p:cNvPr>
            <p:cNvSpPr txBox="1"/>
            <p:nvPr/>
          </p:nvSpPr>
          <p:spPr>
            <a:xfrm>
              <a:off x="8262384" y="3677435"/>
              <a:ext cx="1221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DeskTop</a:t>
              </a:r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539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F48C9910-1D8F-4D40-9FE8-1B1CFD30E388}"/>
              </a:ext>
            </a:extLst>
          </p:cNvPr>
          <p:cNvSpPr txBox="1"/>
          <p:nvPr/>
        </p:nvSpPr>
        <p:spPr>
          <a:xfrm>
            <a:off x="-11221" y="123914"/>
            <a:ext cx="23326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French Canada</a:t>
            </a:r>
          </a:p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E289A1-FFFF-44C3-9280-1356F8D150D7}"/>
              </a:ext>
            </a:extLst>
          </p:cNvPr>
          <p:cNvGrpSpPr/>
          <p:nvPr/>
        </p:nvGrpSpPr>
        <p:grpSpPr>
          <a:xfrm>
            <a:off x="3637281" y="970280"/>
            <a:ext cx="4917441" cy="4917441"/>
            <a:chOff x="3811035" y="1144035"/>
            <a:chExt cx="4569931" cy="456993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975F6F-246A-4ED0-96E3-8EDC4F2EF1BA}"/>
                </a:ext>
              </a:extLst>
            </p:cNvPr>
            <p:cNvSpPr/>
            <p:nvPr/>
          </p:nvSpPr>
          <p:spPr>
            <a:xfrm>
              <a:off x="3811035" y="1144035"/>
              <a:ext cx="4569931" cy="4569931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82591F-DD14-4C67-AFC0-ED4645860588}"/>
                </a:ext>
              </a:extLst>
            </p:cNvPr>
            <p:cNvSpPr txBox="1"/>
            <p:nvPr/>
          </p:nvSpPr>
          <p:spPr>
            <a:xfrm>
              <a:off x="5537951" y="3105835"/>
              <a:ext cx="1116099" cy="772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Mobile</a:t>
              </a:r>
            </a:p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1,093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6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35638 0 " pathEditMode="relative" rAng="0" ptsTypes="AA" p14:bounceEnd="56000">
                                          <p:cBhvr>
                                            <p:cTn id="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1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35638 0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1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79337EF-4A9D-4405-B49B-96953951D16F}"/>
              </a:ext>
            </a:extLst>
          </p:cNvPr>
          <p:cNvGrpSpPr/>
          <p:nvPr/>
        </p:nvGrpSpPr>
        <p:grpSpPr>
          <a:xfrm>
            <a:off x="7977786" y="970280"/>
            <a:ext cx="4917441" cy="4917441"/>
            <a:chOff x="3811035" y="1144035"/>
            <a:chExt cx="4569931" cy="456993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684533B-A064-4CA5-97E1-070DB6B138CE}"/>
                </a:ext>
              </a:extLst>
            </p:cNvPr>
            <p:cNvSpPr/>
            <p:nvPr/>
          </p:nvSpPr>
          <p:spPr>
            <a:xfrm>
              <a:off x="3811035" y="1144035"/>
              <a:ext cx="4569931" cy="4569931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4DD960-3A9D-44D4-B23D-6A19CCF5209A}"/>
                </a:ext>
              </a:extLst>
            </p:cNvPr>
            <p:cNvSpPr txBox="1"/>
            <p:nvPr/>
          </p:nvSpPr>
          <p:spPr>
            <a:xfrm>
              <a:off x="5537951" y="3105835"/>
              <a:ext cx="1116099" cy="772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Mobile</a:t>
              </a:r>
            </a:p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1,093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F48C9910-1D8F-4D40-9FE8-1B1CFD30E388}"/>
              </a:ext>
            </a:extLst>
          </p:cNvPr>
          <p:cNvSpPr txBox="1"/>
          <p:nvPr/>
        </p:nvSpPr>
        <p:spPr>
          <a:xfrm>
            <a:off x="-11221" y="123914"/>
            <a:ext cx="23326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French Canada</a:t>
            </a:r>
          </a:p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5A123-302D-4741-AE61-842F869D107F}"/>
              </a:ext>
            </a:extLst>
          </p:cNvPr>
          <p:cNvGrpSpPr/>
          <p:nvPr/>
        </p:nvGrpSpPr>
        <p:grpSpPr>
          <a:xfrm>
            <a:off x="4022644" y="1366033"/>
            <a:ext cx="4125934" cy="4125934"/>
            <a:chOff x="6697590" y="1855680"/>
            <a:chExt cx="4351397" cy="435139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A22AD39-1AD6-488F-97EB-C5A1367DABFC}"/>
                </a:ext>
              </a:extLst>
            </p:cNvPr>
            <p:cNvSpPr/>
            <p:nvPr/>
          </p:nvSpPr>
          <p:spPr>
            <a:xfrm>
              <a:off x="6697590" y="1855680"/>
              <a:ext cx="4351397" cy="4351397"/>
            </a:xfrm>
            <a:prstGeom prst="ellipse">
              <a:avLst/>
            </a:prstGeom>
            <a:solidFill>
              <a:srgbClr val="54823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F4527F-F52E-4112-AE1A-834C9B73CE0F}"/>
                </a:ext>
              </a:extLst>
            </p:cNvPr>
            <p:cNvSpPr txBox="1"/>
            <p:nvPr/>
          </p:nvSpPr>
          <p:spPr>
            <a:xfrm>
              <a:off x="8262384" y="3677435"/>
              <a:ext cx="1221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DeskTop</a:t>
              </a:r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539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666A12-C606-428F-9F3B-E15365E5C9B2}"/>
              </a:ext>
            </a:extLst>
          </p:cNvPr>
          <p:cNvGrpSpPr/>
          <p:nvPr/>
        </p:nvGrpSpPr>
        <p:grpSpPr>
          <a:xfrm>
            <a:off x="4651127" y="2429159"/>
            <a:ext cx="2145912" cy="2145912"/>
            <a:chOff x="4651127" y="2429159"/>
            <a:chExt cx="2145912" cy="214591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9396F37-458A-4ABB-8A9F-5FA2FEBE8636}"/>
                </a:ext>
              </a:extLst>
            </p:cNvPr>
            <p:cNvSpPr/>
            <p:nvPr/>
          </p:nvSpPr>
          <p:spPr>
            <a:xfrm>
              <a:off x="4651127" y="2429159"/>
              <a:ext cx="2145912" cy="2145912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83BBF2-9E9C-4EDD-8088-FC3B8CB5963D}"/>
                </a:ext>
              </a:extLst>
            </p:cNvPr>
            <p:cNvSpPr txBox="1"/>
            <p:nvPr/>
          </p:nvSpPr>
          <p:spPr>
            <a:xfrm>
              <a:off x="5073104" y="3178950"/>
              <a:ext cx="13019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STV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170 Video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0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0 L 0.13789 0 " pathEditMode="relative" rAng="0" ptsTypes="AA" p14:bounceEnd="51000">
                                          <p:cBhvr>
                                            <p:cTn id="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88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0 L 0.13789 0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88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79337EF-4A9D-4405-B49B-96953951D16F}"/>
              </a:ext>
            </a:extLst>
          </p:cNvPr>
          <p:cNvGrpSpPr/>
          <p:nvPr/>
        </p:nvGrpSpPr>
        <p:grpSpPr>
          <a:xfrm>
            <a:off x="7977786" y="970280"/>
            <a:ext cx="4917441" cy="4917441"/>
            <a:chOff x="3811035" y="1144035"/>
            <a:chExt cx="4569931" cy="456993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684533B-A064-4CA5-97E1-070DB6B138CE}"/>
                </a:ext>
              </a:extLst>
            </p:cNvPr>
            <p:cNvSpPr/>
            <p:nvPr/>
          </p:nvSpPr>
          <p:spPr>
            <a:xfrm>
              <a:off x="3811035" y="1144035"/>
              <a:ext cx="4569931" cy="4569931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4DD960-3A9D-44D4-B23D-6A19CCF5209A}"/>
                </a:ext>
              </a:extLst>
            </p:cNvPr>
            <p:cNvSpPr txBox="1"/>
            <p:nvPr/>
          </p:nvSpPr>
          <p:spPr>
            <a:xfrm>
              <a:off x="5537951" y="3105835"/>
              <a:ext cx="1116099" cy="772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Mobile</a:t>
              </a:r>
            </a:p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1,093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F48C9910-1D8F-4D40-9FE8-1B1CFD30E388}"/>
              </a:ext>
            </a:extLst>
          </p:cNvPr>
          <p:cNvSpPr txBox="1"/>
          <p:nvPr/>
        </p:nvSpPr>
        <p:spPr>
          <a:xfrm>
            <a:off x="-11221" y="123914"/>
            <a:ext cx="23326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French Canada</a:t>
            </a:r>
          </a:p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5A123-302D-4741-AE61-842F869D107F}"/>
              </a:ext>
            </a:extLst>
          </p:cNvPr>
          <p:cNvGrpSpPr/>
          <p:nvPr/>
        </p:nvGrpSpPr>
        <p:grpSpPr>
          <a:xfrm>
            <a:off x="5700976" y="1366033"/>
            <a:ext cx="4125934" cy="4125934"/>
            <a:chOff x="6697590" y="1855680"/>
            <a:chExt cx="4351397" cy="435139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A22AD39-1AD6-488F-97EB-C5A1367DABFC}"/>
                </a:ext>
              </a:extLst>
            </p:cNvPr>
            <p:cNvSpPr/>
            <p:nvPr/>
          </p:nvSpPr>
          <p:spPr>
            <a:xfrm>
              <a:off x="6697590" y="1855680"/>
              <a:ext cx="4351397" cy="4351397"/>
            </a:xfrm>
            <a:prstGeom prst="ellipse">
              <a:avLst/>
            </a:prstGeom>
            <a:solidFill>
              <a:srgbClr val="54823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F4527F-F52E-4112-AE1A-834C9B73CE0F}"/>
                </a:ext>
              </a:extLst>
            </p:cNvPr>
            <p:cNvSpPr txBox="1"/>
            <p:nvPr/>
          </p:nvSpPr>
          <p:spPr>
            <a:xfrm>
              <a:off x="8262384" y="3677435"/>
              <a:ext cx="1221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DeskTop</a:t>
              </a:r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539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666A12-C606-428F-9F3B-E15365E5C9B2}"/>
              </a:ext>
            </a:extLst>
          </p:cNvPr>
          <p:cNvGrpSpPr/>
          <p:nvPr/>
        </p:nvGrpSpPr>
        <p:grpSpPr>
          <a:xfrm>
            <a:off x="4651127" y="2429159"/>
            <a:ext cx="2145912" cy="2145912"/>
            <a:chOff x="4651127" y="2429159"/>
            <a:chExt cx="2145912" cy="214591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9396F37-458A-4ABB-8A9F-5FA2FEBE8636}"/>
                </a:ext>
              </a:extLst>
            </p:cNvPr>
            <p:cNvSpPr/>
            <p:nvPr/>
          </p:nvSpPr>
          <p:spPr>
            <a:xfrm>
              <a:off x="4651127" y="2429159"/>
              <a:ext cx="2145912" cy="2145912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83BBF2-9E9C-4EDD-8088-FC3B8CB5963D}"/>
                </a:ext>
              </a:extLst>
            </p:cNvPr>
            <p:cNvSpPr txBox="1"/>
            <p:nvPr/>
          </p:nvSpPr>
          <p:spPr>
            <a:xfrm>
              <a:off x="5073104" y="3178950"/>
              <a:ext cx="13019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STV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170 Video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0ACBBD-009F-4581-9589-4C50681B054A}"/>
              </a:ext>
            </a:extLst>
          </p:cNvPr>
          <p:cNvGrpSpPr/>
          <p:nvPr/>
        </p:nvGrpSpPr>
        <p:grpSpPr>
          <a:xfrm>
            <a:off x="3298826" y="2767508"/>
            <a:ext cx="1355636" cy="1355636"/>
            <a:chOff x="2363641" y="2813228"/>
            <a:chExt cx="1355636" cy="135563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1947F6-47AD-46F0-A89C-ABBA8CDE1272}"/>
                </a:ext>
              </a:extLst>
            </p:cNvPr>
            <p:cNvSpPr/>
            <p:nvPr/>
          </p:nvSpPr>
          <p:spPr>
            <a:xfrm flipV="1">
              <a:off x="2363641" y="2813228"/>
              <a:ext cx="1355636" cy="1355636"/>
            </a:xfrm>
            <a:prstGeom prst="ellipse">
              <a:avLst/>
            </a:prstGeom>
            <a:solidFill>
              <a:srgbClr val="5482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FBE37F-F7BE-4483-901D-FDAAE8227228}"/>
                </a:ext>
              </a:extLst>
            </p:cNvPr>
            <p:cNvSpPr txBox="1"/>
            <p:nvPr/>
          </p:nvSpPr>
          <p:spPr>
            <a:xfrm>
              <a:off x="2490667" y="3001015"/>
              <a:ext cx="11015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Game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Console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5FFE82-B066-42C5-AF49-64AA979B39B4}"/>
              </a:ext>
            </a:extLst>
          </p:cNvPr>
          <p:cNvGrpSpPr/>
          <p:nvPr/>
        </p:nvGrpSpPr>
        <p:grpSpPr>
          <a:xfrm>
            <a:off x="991352" y="3009877"/>
            <a:ext cx="966931" cy="878304"/>
            <a:chOff x="750492" y="3101317"/>
            <a:chExt cx="966931" cy="87830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DF6989-AB84-4D63-82A2-A393C61B8805}"/>
                </a:ext>
              </a:extLst>
            </p:cNvPr>
            <p:cNvSpPr/>
            <p:nvPr/>
          </p:nvSpPr>
          <p:spPr>
            <a:xfrm>
              <a:off x="770274" y="3101317"/>
              <a:ext cx="878304" cy="878304"/>
            </a:xfrm>
            <a:prstGeom prst="ellipse">
              <a:avLst/>
            </a:prstGeom>
            <a:solidFill>
              <a:srgbClr val="5482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06C9E6-177D-4D5D-A403-9C5C79961D47}"/>
                </a:ext>
              </a:extLst>
            </p:cNvPr>
            <p:cNvSpPr txBox="1"/>
            <p:nvPr/>
          </p:nvSpPr>
          <p:spPr>
            <a:xfrm>
              <a:off x="750492" y="3165215"/>
              <a:ext cx="96693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Smart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Speakers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55E150-DB78-48D2-9E33-E665AA8604B8}"/>
              </a:ext>
            </a:extLst>
          </p:cNvPr>
          <p:cNvGrpSpPr/>
          <p:nvPr/>
        </p:nvGrpSpPr>
        <p:grpSpPr>
          <a:xfrm>
            <a:off x="1914386" y="2766554"/>
            <a:ext cx="1355634" cy="1355634"/>
            <a:chOff x="4354870" y="2816861"/>
            <a:chExt cx="1355634" cy="135563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38DD40-823F-4FBA-90EC-CD48C744E649}"/>
                </a:ext>
              </a:extLst>
            </p:cNvPr>
            <p:cNvSpPr/>
            <p:nvPr/>
          </p:nvSpPr>
          <p:spPr>
            <a:xfrm flipV="1">
              <a:off x="4354870" y="2816861"/>
              <a:ext cx="1355634" cy="1355634"/>
            </a:xfrm>
            <a:prstGeom prst="ellipse">
              <a:avLst/>
            </a:prstGeom>
            <a:solidFill>
              <a:srgbClr val="5482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36BD57-7E5C-4425-A27C-D1D4297B70E7}"/>
                </a:ext>
              </a:extLst>
            </p:cNvPr>
            <p:cNvSpPr txBox="1"/>
            <p:nvPr/>
          </p:nvSpPr>
          <p:spPr>
            <a:xfrm>
              <a:off x="4601910" y="3009117"/>
              <a:ext cx="8595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Wear-</a:t>
              </a:r>
            </a:p>
            <a:p>
              <a:pPr algn="ctr"/>
              <a:r>
                <a:rPr lang="en-US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ables</a:t>
              </a:r>
              <a:endParaRPr 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9688B7-A390-4D9D-9669-07EA652B1829}"/>
              </a:ext>
            </a:extLst>
          </p:cNvPr>
          <p:cNvGrpSpPr/>
          <p:nvPr/>
        </p:nvGrpSpPr>
        <p:grpSpPr>
          <a:xfrm>
            <a:off x="125707" y="3038550"/>
            <a:ext cx="847908" cy="847908"/>
            <a:chOff x="1567820" y="3067092"/>
            <a:chExt cx="847908" cy="84790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E030EB-AFCA-412F-865A-EC08C0038069}"/>
                </a:ext>
              </a:extLst>
            </p:cNvPr>
            <p:cNvSpPr/>
            <p:nvPr/>
          </p:nvSpPr>
          <p:spPr>
            <a:xfrm flipV="1">
              <a:off x="1567820" y="3067092"/>
              <a:ext cx="847908" cy="847908"/>
            </a:xfrm>
            <a:prstGeom prst="ellipse">
              <a:avLst/>
            </a:prstGeom>
            <a:solidFill>
              <a:srgbClr val="5482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5723A8-9D45-4951-824A-39F5E0607157}"/>
                </a:ext>
              </a:extLst>
            </p:cNvPr>
            <p:cNvSpPr txBox="1"/>
            <p:nvPr/>
          </p:nvSpPr>
          <p:spPr>
            <a:xfrm>
              <a:off x="1630137" y="3210825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CCars</a:t>
              </a:r>
              <a:endParaRPr 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85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040822-682C-4518-954D-27C312670BAA}"/>
              </a:ext>
            </a:extLst>
          </p:cNvPr>
          <p:cNvSpPr txBox="1"/>
          <p:nvPr/>
        </p:nvSpPr>
        <p:spPr>
          <a:xfrm>
            <a:off x="-11221" y="123914"/>
            <a:ext cx="23326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French Canada</a:t>
            </a:r>
          </a:p>
          <a:p>
            <a:r>
              <a:rPr lang="en-US" sz="2000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D45B02-3E9F-40DB-BFD2-0BD082225630}"/>
              </a:ext>
            </a:extLst>
          </p:cNvPr>
          <p:cNvGrpSpPr/>
          <p:nvPr/>
        </p:nvGrpSpPr>
        <p:grpSpPr>
          <a:xfrm>
            <a:off x="1084757" y="739287"/>
            <a:ext cx="10339455" cy="3272678"/>
            <a:chOff x="1084757" y="739287"/>
            <a:chExt cx="10339455" cy="32726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48B1E0-A4CD-4A1F-AA6A-822E1DB08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4504" y="739287"/>
              <a:ext cx="8509708" cy="32726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E40224-CABF-4EA7-AD59-B725C7CA2E73}"/>
                </a:ext>
              </a:extLst>
            </p:cNvPr>
            <p:cNvSpPr txBox="1"/>
            <p:nvPr/>
          </p:nvSpPr>
          <p:spPr>
            <a:xfrm>
              <a:off x="1084757" y="2175571"/>
              <a:ext cx="1225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DEVICES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10A9D6D-779A-40BE-8AD7-236626E903FE}"/>
              </a:ext>
            </a:extLst>
          </p:cNvPr>
          <p:cNvGrpSpPr/>
          <p:nvPr/>
        </p:nvGrpSpPr>
        <p:grpSpPr>
          <a:xfrm>
            <a:off x="995002" y="3642453"/>
            <a:ext cx="10333992" cy="2824533"/>
            <a:chOff x="995002" y="3642453"/>
            <a:chExt cx="10333992" cy="282453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46CFBF-03D5-4906-8CB0-F648F397F947}"/>
                </a:ext>
              </a:extLst>
            </p:cNvPr>
            <p:cNvSpPr txBox="1"/>
            <p:nvPr/>
          </p:nvSpPr>
          <p:spPr>
            <a:xfrm>
              <a:off x="995002" y="4854664"/>
              <a:ext cx="13260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CONTENT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0BA0882-05E3-49CD-B5DD-DCCC9A580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1469" y="3642453"/>
              <a:ext cx="9007525" cy="2824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81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27664" y="3366198"/>
            <a:ext cx="3500739" cy="2903226"/>
            <a:chOff x="6327664" y="3366198"/>
            <a:chExt cx="3500739" cy="2903226"/>
          </a:xfrm>
        </p:grpSpPr>
        <p:sp>
          <p:nvSpPr>
            <p:cNvPr id="123" name="Rectangle 122"/>
            <p:cNvSpPr/>
            <p:nvPr/>
          </p:nvSpPr>
          <p:spPr>
            <a:xfrm>
              <a:off x="6327664" y="3366198"/>
              <a:ext cx="3500739" cy="290322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602084" y="5872377"/>
              <a:ext cx="30460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MTM Spring 2019, eMarketer May ‘19, </a:t>
              </a:r>
              <a:r>
                <a:rPr lang="en-US" sz="1100" baseline="30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vivdata</a:t>
              </a:r>
              <a:r>
                <a:rPr lang="en-US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Spring 2019, PHD Estimates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6907380" y="3656821"/>
            <a:ext cx="2517268" cy="95410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French Adult 18+ </a:t>
            </a:r>
          </a:p>
          <a:p>
            <a:pPr algn="ctr"/>
            <a:r>
              <a:rPr lang="en-US" sz="1400" b="1" u="sng" dirty="0">
                <a:solidFill>
                  <a:srgbClr val="548235"/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aseline="30000" dirty="0">
                <a:solidFill>
                  <a:srgbClr val="548235"/>
                </a:solidFill>
                <a:latin typeface="Century Gothic" panose="020B0502020202020204" pitchFamily="34" charset="0"/>
              </a:rPr>
              <a:t> 1 </a:t>
            </a: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548235"/>
                </a:solidFill>
                <a:latin typeface="Century Gothic" panose="020B0502020202020204" pitchFamily="34" charset="0"/>
              </a:rPr>
              <a:t>UNEARTHED INTERNET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8269686" y="4794652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98%  1.993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6234585" y="4794652"/>
            <a:ext cx="1708025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UNEARTHED</a:t>
            </a:r>
          </a:p>
        </p:txBody>
      </p:sp>
      <p:pic>
        <p:nvPicPr>
          <p:cNvPr id="196" name="Picture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893" y="4738851"/>
            <a:ext cx="367830" cy="38947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2D7A002-FD6A-487E-8A90-8F859C58C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375" y="225392"/>
            <a:ext cx="367830" cy="389478"/>
          </a:xfrm>
          <a:prstGeom prst="rect">
            <a:avLst/>
          </a:prstGeom>
        </p:spPr>
      </p:pic>
      <p:sp>
        <p:nvSpPr>
          <p:cNvPr id="87" name="Arrow: Right 86">
            <a:extLst>
              <a:ext uri="{FF2B5EF4-FFF2-40B4-BE49-F238E27FC236}">
                <a16:creationId xmlns:a16="http://schemas.microsoft.com/office/drawing/2014/main" id="{4FF76D51-7262-4A47-A1DC-777AFAA6E5FA}"/>
              </a:ext>
            </a:extLst>
          </p:cNvPr>
          <p:cNvSpPr/>
          <p:nvPr/>
        </p:nvSpPr>
        <p:spPr>
          <a:xfrm rot="10800000">
            <a:off x="8294105" y="289020"/>
            <a:ext cx="382356" cy="214086"/>
          </a:xfrm>
          <a:prstGeom prst="rightArrow">
            <a:avLst/>
          </a:prstGeom>
          <a:solidFill>
            <a:srgbClr val="54823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C4D9C2-C9FC-4DA1-94C7-B600BAFACE67}"/>
              </a:ext>
            </a:extLst>
          </p:cNvPr>
          <p:cNvSpPr/>
          <p:nvPr/>
        </p:nvSpPr>
        <p:spPr>
          <a:xfrm>
            <a:off x="8352739" y="242018"/>
            <a:ext cx="1622298" cy="1969307"/>
          </a:xfrm>
          <a:custGeom>
            <a:avLst/>
            <a:gdLst>
              <a:gd name="connsiteX0" fmla="*/ 0 w 1603248"/>
              <a:gd name="connsiteY0" fmla="*/ 987359 h 1846895"/>
              <a:gd name="connsiteX1" fmla="*/ 304800 w 1603248"/>
              <a:gd name="connsiteY1" fmla="*/ 706943 h 1846895"/>
              <a:gd name="connsiteX2" fmla="*/ 640080 w 1603248"/>
              <a:gd name="connsiteY2" fmla="*/ 5903 h 1846895"/>
              <a:gd name="connsiteX3" fmla="*/ 969264 w 1603248"/>
              <a:gd name="connsiteY3" fmla="*/ 1139759 h 1846895"/>
              <a:gd name="connsiteX4" fmla="*/ 1603248 w 1603248"/>
              <a:gd name="connsiteY4" fmla="*/ 1846895 h 1846895"/>
              <a:gd name="connsiteX0" fmla="*/ 0 w 1603248"/>
              <a:gd name="connsiteY0" fmla="*/ 1126681 h 1986217"/>
              <a:gd name="connsiteX1" fmla="*/ 304800 w 1603248"/>
              <a:gd name="connsiteY1" fmla="*/ 846265 h 1986217"/>
              <a:gd name="connsiteX2" fmla="*/ 627888 w 1603248"/>
              <a:gd name="connsiteY2" fmla="*/ 5017 h 1986217"/>
              <a:gd name="connsiteX3" fmla="*/ 969264 w 1603248"/>
              <a:gd name="connsiteY3" fmla="*/ 1279081 h 1986217"/>
              <a:gd name="connsiteX4" fmla="*/ 1603248 w 1603248"/>
              <a:gd name="connsiteY4" fmla="*/ 1986217 h 1986217"/>
              <a:gd name="connsiteX0" fmla="*/ 0 w 1843278"/>
              <a:gd name="connsiteY0" fmla="*/ 1130495 h 1986221"/>
              <a:gd name="connsiteX1" fmla="*/ 544830 w 1843278"/>
              <a:gd name="connsiteY1" fmla="*/ 846269 h 1986221"/>
              <a:gd name="connsiteX2" fmla="*/ 867918 w 1843278"/>
              <a:gd name="connsiteY2" fmla="*/ 5021 h 1986221"/>
              <a:gd name="connsiteX3" fmla="*/ 1209294 w 1843278"/>
              <a:gd name="connsiteY3" fmla="*/ 1279085 h 1986221"/>
              <a:gd name="connsiteX4" fmla="*/ 1843278 w 1843278"/>
              <a:gd name="connsiteY4" fmla="*/ 1986221 h 1986221"/>
              <a:gd name="connsiteX0" fmla="*/ 0 w 1843278"/>
              <a:gd name="connsiteY0" fmla="*/ 1130185 h 1985911"/>
              <a:gd name="connsiteX1" fmla="*/ 400050 w 1843278"/>
              <a:gd name="connsiteY1" fmla="*/ 857389 h 1985911"/>
              <a:gd name="connsiteX2" fmla="*/ 867918 w 1843278"/>
              <a:gd name="connsiteY2" fmla="*/ 4711 h 1985911"/>
              <a:gd name="connsiteX3" fmla="*/ 1209294 w 1843278"/>
              <a:gd name="connsiteY3" fmla="*/ 1278775 h 1985911"/>
              <a:gd name="connsiteX4" fmla="*/ 1843278 w 1843278"/>
              <a:gd name="connsiteY4" fmla="*/ 1985911 h 1985911"/>
              <a:gd name="connsiteX0" fmla="*/ 0 w 1843278"/>
              <a:gd name="connsiteY0" fmla="*/ 1129282 h 1985008"/>
              <a:gd name="connsiteX1" fmla="*/ 400050 w 1843278"/>
              <a:gd name="connsiteY1" fmla="*/ 856486 h 1985008"/>
              <a:gd name="connsiteX2" fmla="*/ 867918 w 1843278"/>
              <a:gd name="connsiteY2" fmla="*/ 3808 h 1985008"/>
              <a:gd name="connsiteX3" fmla="*/ 1285494 w 1843278"/>
              <a:gd name="connsiteY3" fmla="*/ 1232152 h 1985008"/>
              <a:gd name="connsiteX4" fmla="*/ 1843278 w 1843278"/>
              <a:gd name="connsiteY4" fmla="*/ 1985008 h 1985008"/>
              <a:gd name="connsiteX0" fmla="*/ 0 w 1622298"/>
              <a:gd name="connsiteY0" fmla="*/ 1129282 h 1977388"/>
              <a:gd name="connsiteX1" fmla="*/ 400050 w 1622298"/>
              <a:gd name="connsiteY1" fmla="*/ 856486 h 1977388"/>
              <a:gd name="connsiteX2" fmla="*/ 867918 w 1622298"/>
              <a:gd name="connsiteY2" fmla="*/ 3808 h 1977388"/>
              <a:gd name="connsiteX3" fmla="*/ 1285494 w 1622298"/>
              <a:gd name="connsiteY3" fmla="*/ 1232152 h 1977388"/>
              <a:gd name="connsiteX4" fmla="*/ 1622298 w 1622298"/>
              <a:gd name="connsiteY4" fmla="*/ 1977388 h 1977388"/>
              <a:gd name="connsiteX0" fmla="*/ 0 w 1622298"/>
              <a:gd name="connsiteY0" fmla="*/ 1128793 h 1976899"/>
              <a:gd name="connsiteX1" fmla="*/ 400050 w 1622298"/>
              <a:gd name="connsiteY1" fmla="*/ 855997 h 1976899"/>
              <a:gd name="connsiteX2" fmla="*/ 867918 w 1622298"/>
              <a:gd name="connsiteY2" fmla="*/ 3319 h 1976899"/>
              <a:gd name="connsiteX3" fmla="*/ 1209294 w 1622298"/>
              <a:gd name="connsiteY3" fmla="*/ 1204993 h 1976899"/>
              <a:gd name="connsiteX4" fmla="*/ 1622298 w 1622298"/>
              <a:gd name="connsiteY4" fmla="*/ 1976899 h 1976899"/>
              <a:gd name="connsiteX0" fmla="*/ 0 w 1622298"/>
              <a:gd name="connsiteY0" fmla="*/ 1121201 h 1969307"/>
              <a:gd name="connsiteX1" fmla="*/ 400050 w 1622298"/>
              <a:gd name="connsiteY1" fmla="*/ 848405 h 1969307"/>
              <a:gd name="connsiteX2" fmla="*/ 803148 w 1622298"/>
              <a:gd name="connsiteY2" fmla="*/ 3347 h 1969307"/>
              <a:gd name="connsiteX3" fmla="*/ 1209294 w 1622298"/>
              <a:gd name="connsiteY3" fmla="*/ 1197401 h 1969307"/>
              <a:gd name="connsiteX4" fmla="*/ 1622298 w 1622298"/>
              <a:gd name="connsiteY4" fmla="*/ 1969307 h 19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298" h="1969307">
                <a:moveTo>
                  <a:pt x="0" y="1121201"/>
                </a:moveTo>
                <a:cubicBezTo>
                  <a:pt x="99060" y="1062781"/>
                  <a:pt x="266192" y="1034714"/>
                  <a:pt x="400050" y="848405"/>
                </a:cubicBezTo>
                <a:cubicBezTo>
                  <a:pt x="533908" y="662096"/>
                  <a:pt x="668274" y="-54819"/>
                  <a:pt x="803148" y="3347"/>
                </a:cubicBezTo>
                <a:cubicBezTo>
                  <a:pt x="938022" y="61513"/>
                  <a:pt x="1072769" y="869741"/>
                  <a:pt x="1209294" y="1197401"/>
                </a:cubicBezTo>
                <a:cubicBezTo>
                  <a:pt x="1345819" y="1525061"/>
                  <a:pt x="1385570" y="1769155"/>
                  <a:pt x="1622298" y="1969307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644FC8-BA42-4690-A1C6-944C1CA8F8A2}"/>
              </a:ext>
            </a:extLst>
          </p:cNvPr>
          <p:cNvCxnSpPr>
            <a:cxnSpLocks/>
          </p:cNvCxnSpPr>
          <p:nvPr/>
        </p:nvCxnSpPr>
        <p:spPr>
          <a:xfrm>
            <a:off x="7205980" y="1258242"/>
            <a:ext cx="718820" cy="0"/>
          </a:xfrm>
          <a:prstGeom prst="line">
            <a:avLst/>
          </a:prstGeom>
          <a:ln w="3175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24557" y="38895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6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73F6CB7-B85A-4213-8A95-DA2819D89565}"/>
              </a:ext>
            </a:extLst>
          </p:cNvPr>
          <p:cNvCxnSpPr>
            <a:cxnSpLocks/>
          </p:cNvCxnSpPr>
          <p:nvPr/>
        </p:nvCxnSpPr>
        <p:spPr>
          <a:xfrm>
            <a:off x="10553553" y="884975"/>
            <a:ext cx="0" cy="522610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F074AAE9-626D-489A-AED3-4CF4626960EC}"/>
              </a:ext>
            </a:extLst>
          </p:cNvPr>
          <p:cNvCxnSpPr/>
          <p:nvPr/>
        </p:nvCxnSpPr>
        <p:spPr>
          <a:xfrm>
            <a:off x="10143541" y="1759616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E09DCA77-F8B6-41F3-8B5D-DED9869FAEF3}"/>
              </a:ext>
            </a:extLst>
          </p:cNvPr>
          <p:cNvCxnSpPr/>
          <p:nvPr/>
        </p:nvCxnSpPr>
        <p:spPr>
          <a:xfrm>
            <a:off x="10143541" y="884975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AF4D4E40-2E65-42CD-8441-F46EBBD50148}"/>
              </a:ext>
            </a:extLst>
          </p:cNvPr>
          <p:cNvCxnSpPr/>
          <p:nvPr/>
        </p:nvCxnSpPr>
        <p:spPr>
          <a:xfrm>
            <a:off x="10143541" y="3505199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6C4CC5B5-3FE6-439A-A1B7-DE7AE8DCE8DD}"/>
              </a:ext>
            </a:extLst>
          </p:cNvPr>
          <p:cNvCxnSpPr/>
          <p:nvPr/>
        </p:nvCxnSpPr>
        <p:spPr>
          <a:xfrm>
            <a:off x="10143541" y="2639350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01C7D672-5243-4BF4-94FC-5EA50D1032E9}"/>
              </a:ext>
            </a:extLst>
          </p:cNvPr>
          <p:cNvCxnSpPr/>
          <p:nvPr/>
        </p:nvCxnSpPr>
        <p:spPr>
          <a:xfrm>
            <a:off x="10143541" y="5233198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3B691877-17BB-45EC-9193-77DBD057E2FC}"/>
              </a:ext>
            </a:extLst>
          </p:cNvPr>
          <p:cNvCxnSpPr/>
          <p:nvPr/>
        </p:nvCxnSpPr>
        <p:spPr>
          <a:xfrm>
            <a:off x="10143541" y="4367349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87D14825-841D-4B51-8672-8C785390AEC3}"/>
              </a:ext>
            </a:extLst>
          </p:cNvPr>
          <p:cNvCxnSpPr/>
          <p:nvPr/>
        </p:nvCxnSpPr>
        <p:spPr>
          <a:xfrm>
            <a:off x="10143541" y="6104140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ECE833A-4B8B-4D91-B4B2-9318357CA679}"/>
              </a:ext>
            </a:extLst>
          </p:cNvPr>
          <p:cNvCxnSpPr>
            <a:cxnSpLocks/>
          </p:cNvCxnSpPr>
          <p:nvPr/>
        </p:nvCxnSpPr>
        <p:spPr>
          <a:xfrm>
            <a:off x="10149840" y="1258242"/>
            <a:ext cx="536893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F5DF7492-C16A-40CA-A5D0-8BF6720F9780}"/>
              </a:ext>
            </a:extLst>
          </p:cNvPr>
          <p:cNvSpPr txBox="1"/>
          <p:nvPr/>
        </p:nvSpPr>
        <p:spPr>
          <a:xfrm>
            <a:off x="11282057" y="4005108"/>
            <a:ext cx="73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RATING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183EC9D-EED2-408C-985D-FB20D421AD01}"/>
              </a:ext>
            </a:extLst>
          </p:cNvPr>
          <p:cNvSpPr txBox="1"/>
          <p:nvPr/>
        </p:nvSpPr>
        <p:spPr>
          <a:xfrm>
            <a:off x="5085019" y="935026"/>
            <a:ext cx="202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Adults 18+, Toronto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67C895-E13B-4559-8A29-51C30BE09330}"/>
              </a:ext>
            </a:extLst>
          </p:cNvPr>
          <p:cNvGrpSpPr/>
          <p:nvPr/>
        </p:nvGrpSpPr>
        <p:grpSpPr>
          <a:xfrm>
            <a:off x="11075790" y="755044"/>
            <a:ext cx="349046" cy="4600210"/>
            <a:chOff x="1870830" y="755044"/>
            <a:chExt cx="349046" cy="460021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F21EE36-A6F0-4E58-B98D-AB6CC5E87BE7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F7463AA-DFC4-4218-A3EA-357E9A3E3844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2A8EA68-0E3D-42BC-9884-04BE3E158194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70793C0-8DB2-4177-A43E-A624683D526D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E160CD-0A9A-4016-BD99-359D542961C2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4D5BD40-8322-45D0-9BE5-FA4E6FC8CA80}"/>
                </a:ext>
              </a:extLst>
            </p:cNvPr>
            <p:cNvSpPr txBox="1"/>
            <p:nvPr/>
          </p:nvSpPr>
          <p:spPr>
            <a:xfrm>
              <a:off x="1873170" y="16428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C16FD3B-71EF-493D-A5A8-3E925BD415A6}"/>
                </a:ext>
              </a:extLst>
            </p:cNvPr>
            <p:cNvSpPr txBox="1"/>
            <p:nvPr/>
          </p:nvSpPr>
          <p:spPr>
            <a:xfrm>
              <a:off x="1873170" y="7550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30</a:t>
              </a:r>
            </a:p>
          </p:txBody>
        </p:sp>
      </p:grpSp>
      <p:sp>
        <p:nvSpPr>
          <p:cNvPr id="308" name="Oval 307">
            <a:extLst>
              <a:ext uri="{FF2B5EF4-FFF2-40B4-BE49-F238E27FC236}">
                <a16:creationId xmlns:a16="http://schemas.microsoft.com/office/drawing/2014/main" id="{FF02F883-7ADB-40EC-A38E-B239C413988B}"/>
              </a:ext>
            </a:extLst>
          </p:cNvPr>
          <p:cNvSpPr/>
          <p:nvPr/>
        </p:nvSpPr>
        <p:spPr>
          <a:xfrm>
            <a:off x="10488377" y="1205924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4F238827-7F52-4D58-9314-648F8F7B81DD}"/>
              </a:ext>
            </a:extLst>
          </p:cNvPr>
          <p:cNvSpPr txBox="1"/>
          <p:nvPr/>
        </p:nvSpPr>
        <p:spPr>
          <a:xfrm>
            <a:off x="10126417" y="6251436"/>
            <a:ext cx="8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THURSDAY</a:t>
            </a:r>
          </a:p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13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52125DD-6F30-496C-8ACB-ABCEF3617E19}"/>
              </a:ext>
            </a:extLst>
          </p:cNvPr>
          <p:cNvSpPr/>
          <p:nvPr/>
        </p:nvSpPr>
        <p:spPr>
          <a:xfrm>
            <a:off x="7288287" y="992956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4CBB2CE-2EC8-4636-8A26-EB0F08620B73}"/>
              </a:ext>
            </a:extLst>
          </p:cNvPr>
          <p:cNvSpPr/>
          <p:nvPr/>
        </p:nvSpPr>
        <p:spPr>
          <a:xfrm>
            <a:off x="7614629" y="1347553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580D1A0-A7C2-489C-B0E9-E630F540B215}"/>
              </a:ext>
            </a:extLst>
          </p:cNvPr>
          <p:cNvSpPr/>
          <p:nvPr/>
        </p:nvSpPr>
        <p:spPr>
          <a:xfrm>
            <a:off x="9911645" y="2146799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C7DDBA6-E607-48E8-ADA1-96B1B49A77CD}"/>
              </a:ext>
            </a:extLst>
          </p:cNvPr>
          <p:cNvSpPr/>
          <p:nvPr/>
        </p:nvSpPr>
        <p:spPr>
          <a:xfrm>
            <a:off x="9502950" y="1387384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0F274A7-6BEF-4F69-BE1E-F907B87DD979}"/>
              </a:ext>
            </a:extLst>
          </p:cNvPr>
          <p:cNvSpPr/>
          <p:nvPr/>
        </p:nvSpPr>
        <p:spPr>
          <a:xfrm>
            <a:off x="9085525" y="180585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CD182B4-2603-4468-B533-8ED61E5A18EF}"/>
              </a:ext>
            </a:extLst>
          </p:cNvPr>
          <p:cNvSpPr/>
          <p:nvPr/>
        </p:nvSpPr>
        <p:spPr>
          <a:xfrm>
            <a:off x="8685061" y="1030305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C974EF-046A-46F7-8AD9-7C261DC6300D}"/>
              </a:ext>
            </a:extLst>
          </p:cNvPr>
          <p:cNvSpPr/>
          <p:nvPr/>
        </p:nvSpPr>
        <p:spPr>
          <a:xfrm>
            <a:off x="8270966" y="1304881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B09128-2F0D-47E4-B488-8E8A1C09565D}"/>
              </a:ext>
            </a:extLst>
          </p:cNvPr>
          <p:cNvSpPr txBox="1"/>
          <p:nvPr/>
        </p:nvSpPr>
        <p:spPr>
          <a:xfrm>
            <a:off x="8373721" y="1225484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27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18-24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DEE07AA-42AF-4744-B5C2-072CD6C95B9A}"/>
              </a:ext>
            </a:extLst>
          </p:cNvPr>
          <p:cNvSpPr txBox="1"/>
          <p:nvPr/>
        </p:nvSpPr>
        <p:spPr>
          <a:xfrm>
            <a:off x="8745135" y="935752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29 </a:t>
            </a:r>
            <a:r>
              <a:rPr lang="en-US" sz="1200" dirty="0">
                <a:solidFill>
                  <a:srgbClr val="FF0000"/>
                </a:solidFill>
              </a:rPr>
              <a:t>25-34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5F67559-4DBF-4B0B-9CC0-EA85D6D7CF80}"/>
              </a:ext>
            </a:extLst>
          </p:cNvPr>
          <p:cNvSpPr txBox="1"/>
          <p:nvPr/>
        </p:nvSpPr>
        <p:spPr>
          <a:xfrm>
            <a:off x="9185355" y="81174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34 </a:t>
            </a:r>
            <a:r>
              <a:rPr lang="en-US" sz="1200" dirty="0">
                <a:solidFill>
                  <a:srgbClr val="FF0000"/>
                </a:solidFill>
              </a:rPr>
              <a:t>35-49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A1EB2D7-4E8F-4060-83BF-63A497C6DE32}"/>
              </a:ext>
            </a:extLst>
          </p:cNvPr>
          <p:cNvSpPr txBox="1"/>
          <p:nvPr/>
        </p:nvSpPr>
        <p:spPr>
          <a:xfrm>
            <a:off x="9599623" y="1287187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27 </a:t>
            </a:r>
            <a:r>
              <a:rPr lang="en-US" sz="1200" dirty="0">
                <a:solidFill>
                  <a:srgbClr val="FF0000"/>
                </a:solidFill>
              </a:rPr>
              <a:t>50-64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8046BF9-3373-476F-B327-A341F91928A9}"/>
              </a:ext>
            </a:extLst>
          </p:cNvPr>
          <p:cNvSpPr txBox="1"/>
          <p:nvPr/>
        </p:nvSpPr>
        <p:spPr>
          <a:xfrm>
            <a:off x="9972966" y="2068969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22 </a:t>
            </a:r>
            <a:r>
              <a:rPr lang="en-US" sz="1200" dirty="0">
                <a:solidFill>
                  <a:srgbClr val="FF0000"/>
                </a:solidFill>
              </a:rPr>
              <a:t>65+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85A602-51DF-4A96-A65E-F2D5AF7DE006}"/>
              </a:ext>
            </a:extLst>
          </p:cNvPr>
          <p:cNvSpPr txBox="1"/>
          <p:nvPr/>
        </p:nvSpPr>
        <p:spPr>
          <a:xfrm>
            <a:off x="7685792" y="1260077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27 </a:t>
            </a:r>
            <a:r>
              <a:rPr lang="en-US" sz="1200" dirty="0">
                <a:solidFill>
                  <a:srgbClr val="FF0000"/>
                </a:solidFill>
              </a:rPr>
              <a:t>F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51EE662-10E6-4765-8D7B-8B4B3693D63B}"/>
              </a:ext>
            </a:extLst>
          </p:cNvPr>
          <p:cNvSpPr txBox="1"/>
          <p:nvPr/>
        </p:nvSpPr>
        <p:spPr>
          <a:xfrm>
            <a:off x="7378812" y="898354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29 </a:t>
            </a:r>
            <a:r>
              <a:rPr lang="en-US" sz="1200" dirty="0">
                <a:solidFill>
                  <a:srgbClr val="FF0000"/>
                </a:solidFill>
              </a:rPr>
              <a:t>M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542C8B-CF6D-4243-BC17-90EE6AE2A89C}"/>
              </a:ext>
            </a:extLst>
          </p:cNvPr>
          <p:cNvCxnSpPr>
            <a:stCxn id="44" idx="5"/>
            <a:endCxn id="45" idx="1"/>
          </p:cNvCxnSpPr>
          <p:nvPr/>
        </p:nvCxnSpPr>
        <p:spPr>
          <a:xfrm>
            <a:off x="7389580" y="1094249"/>
            <a:ext cx="242428" cy="2706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124889F-E109-4A77-86CB-B48BCDA680D1}"/>
              </a:ext>
            </a:extLst>
          </p:cNvPr>
          <p:cNvCxnSpPr>
            <a:cxnSpLocks/>
          </p:cNvCxnSpPr>
          <p:nvPr/>
        </p:nvCxnSpPr>
        <p:spPr>
          <a:xfrm>
            <a:off x="8199120" y="1258242"/>
            <a:ext cx="1725168" cy="0"/>
          </a:xfrm>
          <a:prstGeom prst="line">
            <a:avLst/>
          </a:prstGeom>
          <a:ln w="3175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31B4D7B-C33C-4516-B710-98380C49E9C1}"/>
              </a:ext>
            </a:extLst>
          </p:cNvPr>
          <p:cNvSpPr txBox="1"/>
          <p:nvPr/>
        </p:nvSpPr>
        <p:spPr>
          <a:xfrm>
            <a:off x="10663628" y="1106189"/>
            <a:ext cx="636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28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18+</a:t>
            </a:r>
          </a:p>
        </p:txBody>
      </p:sp>
    </p:spTree>
    <p:extLst>
      <p:ext uri="{BB962C8B-B14F-4D97-AF65-F5344CB8AC3E}">
        <p14:creationId xmlns:p14="http://schemas.microsoft.com/office/powerpoint/2010/main" val="10135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4" grpId="0" animBg="1"/>
      <p:bldP spid="45" grpId="0" animBg="1"/>
      <p:bldP spid="57" grpId="0" animBg="1"/>
      <p:bldP spid="56" grpId="0" animBg="1"/>
      <p:bldP spid="48" grpId="0" animBg="1"/>
      <p:bldP spid="47" grpId="0" animBg="1"/>
      <p:bldP spid="46" grpId="0" animBg="1"/>
      <p:bldP spid="81" grpId="0"/>
      <p:bldP spid="81" grpId="1"/>
      <p:bldP spid="83" grpId="0"/>
      <p:bldP spid="83" grpId="1"/>
      <p:bldP spid="85" grpId="0"/>
      <p:bldP spid="85" grpId="1"/>
      <p:bldP spid="87" grpId="0"/>
      <p:bldP spid="87" grpId="1"/>
      <p:bldP spid="89" grpId="0"/>
      <p:bldP spid="89" grpId="1"/>
      <p:bldP spid="92" grpId="0"/>
      <p:bldP spid="92" grpId="1"/>
      <p:bldP spid="93" grpId="0"/>
      <p:bldP spid="93" grpId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23AB190-8049-431A-A841-9F88BB66C368}"/>
              </a:ext>
            </a:extLst>
          </p:cNvPr>
          <p:cNvGrpSpPr/>
          <p:nvPr/>
        </p:nvGrpSpPr>
        <p:grpSpPr>
          <a:xfrm>
            <a:off x="6327664" y="3366198"/>
            <a:ext cx="3500739" cy="2903226"/>
            <a:chOff x="6327664" y="3366198"/>
            <a:chExt cx="3500739" cy="2903226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FB50959-16AF-49F9-ABBB-FEC60937ADAA}"/>
                </a:ext>
              </a:extLst>
            </p:cNvPr>
            <p:cNvSpPr/>
            <p:nvPr/>
          </p:nvSpPr>
          <p:spPr>
            <a:xfrm>
              <a:off x="6327664" y="3366198"/>
              <a:ext cx="3500739" cy="290322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F5118BB-FD90-41DB-974C-2B64C4B5CA27}"/>
                </a:ext>
              </a:extLst>
            </p:cNvPr>
            <p:cNvSpPr txBox="1"/>
            <p:nvPr/>
          </p:nvSpPr>
          <p:spPr>
            <a:xfrm>
              <a:off x="6602084" y="5872377"/>
              <a:ext cx="30460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MTM Spring 2019, eMarketer May ‘19, </a:t>
              </a:r>
              <a:r>
                <a:rPr lang="en-US" sz="1100" baseline="30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vivdata</a:t>
              </a:r>
              <a:r>
                <a:rPr lang="en-US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Spring 2019, PHD Estimates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D1461B70-8B8D-4C50-BC80-92D15FA6E1BE}"/>
              </a:ext>
            </a:extLst>
          </p:cNvPr>
          <p:cNvSpPr txBox="1"/>
          <p:nvPr/>
        </p:nvSpPr>
        <p:spPr>
          <a:xfrm>
            <a:off x="6907380" y="3656821"/>
            <a:ext cx="2517268" cy="95410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French Adult 18+ </a:t>
            </a:r>
          </a:p>
          <a:p>
            <a:pPr algn="ctr"/>
            <a:r>
              <a:rPr lang="en-US" sz="1400" b="1" u="sng" dirty="0">
                <a:solidFill>
                  <a:srgbClr val="548235"/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aseline="30000" dirty="0">
                <a:solidFill>
                  <a:srgbClr val="548235"/>
                </a:solidFill>
                <a:latin typeface="Century Gothic" panose="020B0502020202020204" pitchFamily="34" charset="0"/>
              </a:rPr>
              <a:t> 1 </a:t>
            </a: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548235"/>
                </a:solidFill>
                <a:latin typeface="Century Gothic" panose="020B0502020202020204" pitchFamily="34" charset="0"/>
              </a:rPr>
              <a:t>UNEARTHED INTERNET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6ED1FB1-663D-41D7-AA0B-7B3ED9ABD00A}"/>
              </a:ext>
            </a:extLst>
          </p:cNvPr>
          <p:cNvGrpSpPr/>
          <p:nvPr/>
        </p:nvGrpSpPr>
        <p:grpSpPr>
          <a:xfrm>
            <a:off x="10151222" y="4185364"/>
            <a:ext cx="1482883" cy="2026240"/>
            <a:chOff x="10151222" y="4185364"/>
            <a:chExt cx="1482883" cy="2026240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4B84939-FE46-4E34-B2FD-6FC8A10286B0}"/>
                </a:ext>
              </a:extLst>
            </p:cNvPr>
            <p:cNvSpPr/>
            <p:nvPr/>
          </p:nvSpPr>
          <p:spPr>
            <a:xfrm>
              <a:off x="10151222" y="4185364"/>
              <a:ext cx="1482880" cy="2026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268C25E-F2BC-43D2-86BB-50F759AD4C78}"/>
                </a:ext>
              </a:extLst>
            </p:cNvPr>
            <p:cNvSpPr txBox="1"/>
            <p:nvPr/>
          </p:nvSpPr>
          <p:spPr>
            <a:xfrm>
              <a:off x="10437930" y="4264577"/>
              <a:ext cx="1196175" cy="186204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TV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Radio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Newspaper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Magazine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Internet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OOH</a:t>
              </a:r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7E60F8E-E0A7-484C-85F5-EAEEBE6B3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766" t="12493" r="7490" b="24160"/>
            <a:stretch/>
          </p:blipFill>
          <p:spPr>
            <a:xfrm>
              <a:off x="10264463" y="4374381"/>
              <a:ext cx="204536" cy="202758"/>
            </a:xfrm>
            <a:prstGeom prst="ellipse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7F0D829F-204A-49E8-9B4D-65CBB661E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607" t="11557" r="10144" b="23871"/>
            <a:stretch/>
          </p:blipFill>
          <p:spPr>
            <a:xfrm>
              <a:off x="10262978" y="4665684"/>
              <a:ext cx="207508" cy="208478"/>
            </a:xfrm>
            <a:prstGeom prst="ellipse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125295D-04AE-4306-B066-09ECBED79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168" t="12457" r="4595" b="25073"/>
            <a:stretch/>
          </p:blipFill>
          <p:spPr>
            <a:xfrm>
              <a:off x="10266486" y="5543620"/>
              <a:ext cx="200490" cy="202436"/>
            </a:xfrm>
            <a:prstGeom prst="ellipse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A6A04B02-AFBB-40F9-9EA2-88CA647FE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610" t="10055" r="12521" b="24771"/>
            <a:stretch/>
          </p:blipFill>
          <p:spPr>
            <a:xfrm>
              <a:off x="10269177" y="5827953"/>
              <a:ext cx="195110" cy="203552"/>
            </a:xfrm>
            <a:prstGeom prst="ellipse">
              <a:avLst/>
            </a:prstGeom>
          </p:spPr>
        </p:pic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665A576F-001A-482F-854C-4DF8AF1F797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66363" y="4960926"/>
              <a:ext cx="200025" cy="200024"/>
              <a:chOff x="6467" y="3125"/>
              <a:chExt cx="126" cy="126"/>
            </a:xfrm>
          </p:grpSpPr>
          <p:sp>
            <p:nvSpPr>
              <p:cNvPr id="169" name="AutoShape 8">
                <a:extLst>
                  <a:ext uri="{FF2B5EF4-FFF2-40B4-BE49-F238E27FC236}">
                    <a16:creationId xmlns:a16="http://schemas.microsoft.com/office/drawing/2014/main" id="{49B52013-E3E6-4E89-B44D-F1998752F4C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7" y="3125"/>
                <a:ext cx="12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0" name="Freeform 10">
                <a:extLst>
                  <a:ext uri="{FF2B5EF4-FFF2-40B4-BE49-F238E27FC236}">
                    <a16:creationId xmlns:a16="http://schemas.microsoft.com/office/drawing/2014/main" id="{5D6F179E-C6E8-400D-B038-F9CC1DF9C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" y="3130"/>
                <a:ext cx="122" cy="121"/>
              </a:xfrm>
              <a:custGeom>
                <a:avLst/>
                <a:gdLst>
                  <a:gd name="T0" fmla="*/ 0 w 122"/>
                  <a:gd name="T1" fmla="*/ 60 h 121"/>
                  <a:gd name="T2" fmla="*/ 4 w 122"/>
                  <a:gd name="T3" fmla="*/ 36 h 121"/>
                  <a:gd name="T4" fmla="*/ 17 w 122"/>
                  <a:gd name="T5" fmla="*/ 16 h 121"/>
                  <a:gd name="T6" fmla="*/ 37 w 122"/>
                  <a:gd name="T7" fmla="*/ 4 h 121"/>
                  <a:gd name="T8" fmla="*/ 61 w 122"/>
                  <a:gd name="T9" fmla="*/ 0 h 121"/>
                  <a:gd name="T10" fmla="*/ 81 w 122"/>
                  <a:gd name="T11" fmla="*/ 4 h 121"/>
                  <a:gd name="T12" fmla="*/ 101 w 122"/>
                  <a:gd name="T13" fmla="*/ 16 h 121"/>
                  <a:gd name="T14" fmla="*/ 114 w 122"/>
                  <a:gd name="T15" fmla="*/ 36 h 121"/>
                  <a:gd name="T16" fmla="*/ 122 w 122"/>
                  <a:gd name="T17" fmla="*/ 60 h 121"/>
                  <a:gd name="T18" fmla="*/ 114 w 122"/>
                  <a:gd name="T19" fmla="*/ 81 h 121"/>
                  <a:gd name="T20" fmla="*/ 101 w 122"/>
                  <a:gd name="T21" fmla="*/ 101 h 121"/>
                  <a:gd name="T22" fmla="*/ 81 w 122"/>
                  <a:gd name="T23" fmla="*/ 113 h 121"/>
                  <a:gd name="T24" fmla="*/ 61 w 122"/>
                  <a:gd name="T25" fmla="*/ 121 h 121"/>
                  <a:gd name="T26" fmla="*/ 37 w 122"/>
                  <a:gd name="T27" fmla="*/ 113 h 121"/>
                  <a:gd name="T28" fmla="*/ 17 w 122"/>
                  <a:gd name="T29" fmla="*/ 101 h 121"/>
                  <a:gd name="T30" fmla="*/ 4 w 122"/>
                  <a:gd name="T31" fmla="*/ 81 h 121"/>
                  <a:gd name="T32" fmla="*/ 0 w 122"/>
                  <a:gd name="T33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121">
                    <a:moveTo>
                      <a:pt x="0" y="60"/>
                    </a:moveTo>
                    <a:lnTo>
                      <a:pt x="4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1" y="0"/>
                    </a:lnTo>
                    <a:lnTo>
                      <a:pt x="81" y="4"/>
                    </a:lnTo>
                    <a:lnTo>
                      <a:pt x="101" y="16"/>
                    </a:lnTo>
                    <a:lnTo>
                      <a:pt x="114" y="36"/>
                    </a:lnTo>
                    <a:lnTo>
                      <a:pt x="122" y="60"/>
                    </a:lnTo>
                    <a:lnTo>
                      <a:pt x="114" y="81"/>
                    </a:lnTo>
                    <a:lnTo>
                      <a:pt x="101" y="101"/>
                    </a:lnTo>
                    <a:lnTo>
                      <a:pt x="81" y="113"/>
                    </a:lnTo>
                    <a:lnTo>
                      <a:pt x="61" y="121"/>
                    </a:lnTo>
                    <a:lnTo>
                      <a:pt x="37" y="113"/>
                    </a:lnTo>
                    <a:lnTo>
                      <a:pt x="17" y="101"/>
                    </a:lnTo>
                    <a:lnTo>
                      <a:pt x="4" y="81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13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1" name="Rectangle 11">
                <a:extLst>
                  <a:ext uri="{FF2B5EF4-FFF2-40B4-BE49-F238E27FC236}">
                    <a16:creationId xmlns:a16="http://schemas.microsoft.com/office/drawing/2014/main" id="{632F252A-CD38-4C17-A7A1-B49D4CB4A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" y="3135"/>
                <a:ext cx="6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" name="Group 14">
              <a:extLst>
                <a:ext uri="{FF2B5EF4-FFF2-40B4-BE49-F238E27FC236}">
                  <a16:creationId xmlns:a16="http://schemas.microsoft.com/office/drawing/2014/main" id="{2B199603-1C55-4AAE-8EE7-B2899442743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64775" y="5249863"/>
              <a:ext cx="203200" cy="200025"/>
              <a:chOff x="6466" y="3307"/>
              <a:chExt cx="128" cy="126"/>
            </a:xfrm>
          </p:grpSpPr>
          <p:sp>
            <p:nvSpPr>
              <p:cNvPr id="148" name="AutoShape 13">
                <a:extLst>
                  <a:ext uri="{FF2B5EF4-FFF2-40B4-BE49-F238E27FC236}">
                    <a16:creationId xmlns:a16="http://schemas.microsoft.com/office/drawing/2014/main" id="{767F7BCC-7F40-49A5-8CC4-E74B9660662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6" y="3307"/>
                <a:ext cx="12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9" name="Freeform 15">
                <a:extLst>
                  <a:ext uri="{FF2B5EF4-FFF2-40B4-BE49-F238E27FC236}">
                    <a16:creationId xmlns:a16="http://schemas.microsoft.com/office/drawing/2014/main" id="{D4190504-70C7-45DC-A9AB-41D0EDAE4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" y="3311"/>
                <a:ext cx="123" cy="122"/>
              </a:xfrm>
              <a:custGeom>
                <a:avLst/>
                <a:gdLst>
                  <a:gd name="T0" fmla="*/ 0 w 123"/>
                  <a:gd name="T1" fmla="*/ 61 h 122"/>
                  <a:gd name="T2" fmla="*/ 5 w 123"/>
                  <a:gd name="T3" fmla="*/ 36 h 122"/>
                  <a:gd name="T4" fmla="*/ 17 w 123"/>
                  <a:gd name="T5" fmla="*/ 16 h 122"/>
                  <a:gd name="T6" fmla="*/ 37 w 123"/>
                  <a:gd name="T7" fmla="*/ 4 h 122"/>
                  <a:gd name="T8" fmla="*/ 62 w 123"/>
                  <a:gd name="T9" fmla="*/ 0 h 122"/>
                  <a:gd name="T10" fmla="*/ 82 w 123"/>
                  <a:gd name="T11" fmla="*/ 4 h 122"/>
                  <a:gd name="T12" fmla="*/ 102 w 123"/>
                  <a:gd name="T13" fmla="*/ 16 h 122"/>
                  <a:gd name="T14" fmla="*/ 114 w 123"/>
                  <a:gd name="T15" fmla="*/ 36 h 122"/>
                  <a:gd name="T16" fmla="*/ 123 w 123"/>
                  <a:gd name="T17" fmla="*/ 61 h 122"/>
                  <a:gd name="T18" fmla="*/ 114 w 123"/>
                  <a:gd name="T19" fmla="*/ 81 h 122"/>
                  <a:gd name="T20" fmla="*/ 102 w 123"/>
                  <a:gd name="T21" fmla="*/ 102 h 122"/>
                  <a:gd name="T22" fmla="*/ 82 w 123"/>
                  <a:gd name="T23" fmla="*/ 114 h 122"/>
                  <a:gd name="T24" fmla="*/ 62 w 123"/>
                  <a:gd name="T25" fmla="*/ 122 h 122"/>
                  <a:gd name="T26" fmla="*/ 37 w 123"/>
                  <a:gd name="T27" fmla="*/ 114 h 122"/>
                  <a:gd name="T28" fmla="*/ 17 w 123"/>
                  <a:gd name="T29" fmla="*/ 102 h 122"/>
                  <a:gd name="T30" fmla="*/ 5 w 123"/>
                  <a:gd name="T31" fmla="*/ 81 h 122"/>
                  <a:gd name="T32" fmla="*/ 0 w 123"/>
                  <a:gd name="T33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122">
                    <a:moveTo>
                      <a:pt x="0" y="61"/>
                    </a:moveTo>
                    <a:lnTo>
                      <a:pt x="5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2" y="0"/>
                    </a:lnTo>
                    <a:lnTo>
                      <a:pt x="82" y="4"/>
                    </a:lnTo>
                    <a:lnTo>
                      <a:pt x="102" y="16"/>
                    </a:lnTo>
                    <a:lnTo>
                      <a:pt x="114" y="36"/>
                    </a:lnTo>
                    <a:lnTo>
                      <a:pt x="123" y="61"/>
                    </a:lnTo>
                    <a:lnTo>
                      <a:pt x="114" y="81"/>
                    </a:lnTo>
                    <a:lnTo>
                      <a:pt x="102" y="102"/>
                    </a:lnTo>
                    <a:lnTo>
                      <a:pt x="82" y="114"/>
                    </a:lnTo>
                    <a:lnTo>
                      <a:pt x="62" y="122"/>
                    </a:lnTo>
                    <a:lnTo>
                      <a:pt x="37" y="114"/>
                    </a:lnTo>
                    <a:lnTo>
                      <a:pt x="17" y="102"/>
                    </a:lnTo>
                    <a:lnTo>
                      <a:pt x="5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D186B4B-F850-4B2D-9603-931FB65D5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" y="3308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B96EB466-C08F-4F86-8733-B67EC6BDBBF4}"/>
              </a:ext>
            </a:extLst>
          </p:cNvPr>
          <p:cNvSpPr txBox="1"/>
          <p:nvPr/>
        </p:nvSpPr>
        <p:spPr>
          <a:xfrm>
            <a:off x="8269686" y="4794652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98%  1.993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DE95B70-B662-4AF0-B3F2-D11C51E68984}"/>
              </a:ext>
            </a:extLst>
          </p:cNvPr>
          <p:cNvSpPr txBox="1"/>
          <p:nvPr/>
        </p:nvSpPr>
        <p:spPr>
          <a:xfrm>
            <a:off x="6234585" y="4794652"/>
            <a:ext cx="1708025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UNEARTHED</a:t>
            </a:r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514F71C8-A865-4C22-8E2E-C57D1352BA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893" y="4738851"/>
            <a:ext cx="367830" cy="389478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6967752-F2F6-43A2-9340-38D181F930C3}"/>
              </a:ext>
            </a:extLst>
          </p:cNvPr>
          <p:cNvGrpSpPr/>
          <p:nvPr/>
        </p:nvGrpSpPr>
        <p:grpSpPr>
          <a:xfrm>
            <a:off x="529122" y="403006"/>
            <a:ext cx="7541520" cy="5407118"/>
            <a:chOff x="529122" y="403006"/>
            <a:chExt cx="7541520" cy="5407118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A2109498-F02D-48F8-8E0D-AA78B196E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766" t="12493" r="7490" b="24160"/>
            <a:stretch/>
          </p:blipFill>
          <p:spPr>
            <a:xfrm>
              <a:off x="7866106" y="403006"/>
              <a:ext cx="204536" cy="202758"/>
            </a:xfrm>
            <a:prstGeom prst="ellipse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55B1FB50-677D-46CD-A3F3-A127AF0E6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607" t="11557" r="10144" b="23871"/>
            <a:stretch/>
          </p:blipFill>
          <p:spPr>
            <a:xfrm>
              <a:off x="4052335" y="1340876"/>
              <a:ext cx="207508" cy="208478"/>
            </a:xfrm>
            <a:prstGeom prst="ellipse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6AC4D729-A6E9-4202-8C27-E52DB989A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168" t="12457" r="4595" b="25073"/>
            <a:stretch/>
          </p:blipFill>
          <p:spPr>
            <a:xfrm>
              <a:off x="5646825" y="409855"/>
              <a:ext cx="200490" cy="202436"/>
            </a:xfrm>
            <a:prstGeom prst="ellipse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123DB7AE-4727-4F2F-9D27-0F34F1F59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610" t="10055" r="12521" b="24771"/>
            <a:stretch/>
          </p:blipFill>
          <p:spPr>
            <a:xfrm>
              <a:off x="675765" y="1665869"/>
              <a:ext cx="195110" cy="203552"/>
            </a:xfrm>
            <a:prstGeom prst="ellipse">
              <a:avLst/>
            </a:prstGeom>
          </p:spPr>
        </p:pic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6E1A0A8-156B-4BE0-AD50-9B7AAAFDEF6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73904" y="4237872"/>
              <a:ext cx="200025" cy="200024"/>
              <a:chOff x="6467" y="3125"/>
              <a:chExt cx="126" cy="126"/>
            </a:xfrm>
          </p:grpSpPr>
          <p:sp>
            <p:nvSpPr>
              <p:cNvPr id="162" name="AutoShape 8">
                <a:extLst>
                  <a:ext uri="{FF2B5EF4-FFF2-40B4-BE49-F238E27FC236}">
                    <a16:creationId xmlns:a16="http://schemas.microsoft.com/office/drawing/2014/main" id="{22C9C323-AFE1-46DF-A876-68F5BB3C614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7" y="3125"/>
                <a:ext cx="12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3" name="Freeform 10">
                <a:extLst>
                  <a:ext uri="{FF2B5EF4-FFF2-40B4-BE49-F238E27FC236}">
                    <a16:creationId xmlns:a16="http://schemas.microsoft.com/office/drawing/2014/main" id="{00EA34B0-F455-4F2B-B30F-A13E40E73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" y="3130"/>
                <a:ext cx="122" cy="121"/>
              </a:xfrm>
              <a:custGeom>
                <a:avLst/>
                <a:gdLst>
                  <a:gd name="T0" fmla="*/ 0 w 122"/>
                  <a:gd name="T1" fmla="*/ 60 h 121"/>
                  <a:gd name="T2" fmla="*/ 4 w 122"/>
                  <a:gd name="T3" fmla="*/ 36 h 121"/>
                  <a:gd name="T4" fmla="*/ 17 w 122"/>
                  <a:gd name="T5" fmla="*/ 16 h 121"/>
                  <a:gd name="T6" fmla="*/ 37 w 122"/>
                  <a:gd name="T7" fmla="*/ 4 h 121"/>
                  <a:gd name="T8" fmla="*/ 61 w 122"/>
                  <a:gd name="T9" fmla="*/ 0 h 121"/>
                  <a:gd name="T10" fmla="*/ 81 w 122"/>
                  <a:gd name="T11" fmla="*/ 4 h 121"/>
                  <a:gd name="T12" fmla="*/ 101 w 122"/>
                  <a:gd name="T13" fmla="*/ 16 h 121"/>
                  <a:gd name="T14" fmla="*/ 114 w 122"/>
                  <a:gd name="T15" fmla="*/ 36 h 121"/>
                  <a:gd name="T16" fmla="*/ 122 w 122"/>
                  <a:gd name="T17" fmla="*/ 60 h 121"/>
                  <a:gd name="T18" fmla="*/ 114 w 122"/>
                  <a:gd name="T19" fmla="*/ 81 h 121"/>
                  <a:gd name="T20" fmla="*/ 101 w 122"/>
                  <a:gd name="T21" fmla="*/ 101 h 121"/>
                  <a:gd name="T22" fmla="*/ 81 w 122"/>
                  <a:gd name="T23" fmla="*/ 113 h 121"/>
                  <a:gd name="T24" fmla="*/ 61 w 122"/>
                  <a:gd name="T25" fmla="*/ 121 h 121"/>
                  <a:gd name="T26" fmla="*/ 37 w 122"/>
                  <a:gd name="T27" fmla="*/ 113 h 121"/>
                  <a:gd name="T28" fmla="*/ 17 w 122"/>
                  <a:gd name="T29" fmla="*/ 101 h 121"/>
                  <a:gd name="T30" fmla="*/ 4 w 122"/>
                  <a:gd name="T31" fmla="*/ 81 h 121"/>
                  <a:gd name="T32" fmla="*/ 0 w 122"/>
                  <a:gd name="T33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121">
                    <a:moveTo>
                      <a:pt x="0" y="60"/>
                    </a:moveTo>
                    <a:lnTo>
                      <a:pt x="4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1" y="0"/>
                    </a:lnTo>
                    <a:lnTo>
                      <a:pt x="81" y="4"/>
                    </a:lnTo>
                    <a:lnTo>
                      <a:pt x="101" y="16"/>
                    </a:lnTo>
                    <a:lnTo>
                      <a:pt x="114" y="36"/>
                    </a:lnTo>
                    <a:lnTo>
                      <a:pt x="122" y="60"/>
                    </a:lnTo>
                    <a:lnTo>
                      <a:pt x="114" y="81"/>
                    </a:lnTo>
                    <a:lnTo>
                      <a:pt x="101" y="101"/>
                    </a:lnTo>
                    <a:lnTo>
                      <a:pt x="81" y="113"/>
                    </a:lnTo>
                    <a:lnTo>
                      <a:pt x="61" y="121"/>
                    </a:lnTo>
                    <a:lnTo>
                      <a:pt x="37" y="113"/>
                    </a:lnTo>
                    <a:lnTo>
                      <a:pt x="17" y="101"/>
                    </a:lnTo>
                    <a:lnTo>
                      <a:pt x="4" y="81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13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6" name="Rectangle 11">
                <a:extLst>
                  <a:ext uri="{FF2B5EF4-FFF2-40B4-BE49-F238E27FC236}">
                    <a16:creationId xmlns:a16="http://schemas.microsoft.com/office/drawing/2014/main" id="{0B53B3E3-3A93-4223-8691-E1488BBD3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" y="3135"/>
                <a:ext cx="6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8" name="Group 14">
              <a:extLst>
                <a:ext uri="{FF2B5EF4-FFF2-40B4-BE49-F238E27FC236}">
                  <a16:creationId xmlns:a16="http://schemas.microsoft.com/office/drawing/2014/main" id="{BE2C4BF4-1E73-4D6C-BD39-84B4C59F18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9122" y="5610099"/>
              <a:ext cx="203200" cy="200025"/>
              <a:chOff x="6466" y="3307"/>
              <a:chExt cx="128" cy="126"/>
            </a:xfrm>
          </p:grpSpPr>
          <p:sp>
            <p:nvSpPr>
              <p:cNvPr id="159" name="AutoShape 13">
                <a:extLst>
                  <a:ext uri="{FF2B5EF4-FFF2-40B4-BE49-F238E27FC236}">
                    <a16:creationId xmlns:a16="http://schemas.microsoft.com/office/drawing/2014/main" id="{82BCB9AD-A020-49D3-96CA-28DAD9F2F7E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6" y="3307"/>
                <a:ext cx="12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0" name="Freeform 15">
                <a:extLst>
                  <a:ext uri="{FF2B5EF4-FFF2-40B4-BE49-F238E27FC236}">
                    <a16:creationId xmlns:a16="http://schemas.microsoft.com/office/drawing/2014/main" id="{C4B2E101-7110-48E9-8C67-FCAFC4AD6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" y="3311"/>
                <a:ext cx="123" cy="122"/>
              </a:xfrm>
              <a:custGeom>
                <a:avLst/>
                <a:gdLst>
                  <a:gd name="T0" fmla="*/ 0 w 123"/>
                  <a:gd name="T1" fmla="*/ 61 h 122"/>
                  <a:gd name="T2" fmla="*/ 5 w 123"/>
                  <a:gd name="T3" fmla="*/ 36 h 122"/>
                  <a:gd name="T4" fmla="*/ 17 w 123"/>
                  <a:gd name="T5" fmla="*/ 16 h 122"/>
                  <a:gd name="T6" fmla="*/ 37 w 123"/>
                  <a:gd name="T7" fmla="*/ 4 h 122"/>
                  <a:gd name="T8" fmla="*/ 62 w 123"/>
                  <a:gd name="T9" fmla="*/ 0 h 122"/>
                  <a:gd name="T10" fmla="*/ 82 w 123"/>
                  <a:gd name="T11" fmla="*/ 4 h 122"/>
                  <a:gd name="T12" fmla="*/ 102 w 123"/>
                  <a:gd name="T13" fmla="*/ 16 h 122"/>
                  <a:gd name="T14" fmla="*/ 114 w 123"/>
                  <a:gd name="T15" fmla="*/ 36 h 122"/>
                  <a:gd name="T16" fmla="*/ 123 w 123"/>
                  <a:gd name="T17" fmla="*/ 61 h 122"/>
                  <a:gd name="T18" fmla="*/ 114 w 123"/>
                  <a:gd name="T19" fmla="*/ 81 h 122"/>
                  <a:gd name="T20" fmla="*/ 102 w 123"/>
                  <a:gd name="T21" fmla="*/ 102 h 122"/>
                  <a:gd name="T22" fmla="*/ 82 w 123"/>
                  <a:gd name="T23" fmla="*/ 114 h 122"/>
                  <a:gd name="T24" fmla="*/ 62 w 123"/>
                  <a:gd name="T25" fmla="*/ 122 h 122"/>
                  <a:gd name="T26" fmla="*/ 37 w 123"/>
                  <a:gd name="T27" fmla="*/ 114 h 122"/>
                  <a:gd name="T28" fmla="*/ 17 w 123"/>
                  <a:gd name="T29" fmla="*/ 102 h 122"/>
                  <a:gd name="T30" fmla="*/ 5 w 123"/>
                  <a:gd name="T31" fmla="*/ 81 h 122"/>
                  <a:gd name="T32" fmla="*/ 0 w 123"/>
                  <a:gd name="T33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122">
                    <a:moveTo>
                      <a:pt x="0" y="61"/>
                    </a:moveTo>
                    <a:lnTo>
                      <a:pt x="5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2" y="0"/>
                    </a:lnTo>
                    <a:lnTo>
                      <a:pt x="82" y="4"/>
                    </a:lnTo>
                    <a:lnTo>
                      <a:pt x="102" y="16"/>
                    </a:lnTo>
                    <a:lnTo>
                      <a:pt x="114" y="36"/>
                    </a:lnTo>
                    <a:lnTo>
                      <a:pt x="123" y="61"/>
                    </a:lnTo>
                    <a:lnTo>
                      <a:pt x="114" y="81"/>
                    </a:lnTo>
                    <a:lnTo>
                      <a:pt x="102" y="102"/>
                    </a:lnTo>
                    <a:lnTo>
                      <a:pt x="82" y="114"/>
                    </a:lnTo>
                    <a:lnTo>
                      <a:pt x="62" y="122"/>
                    </a:lnTo>
                    <a:lnTo>
                      <a:pt x="37" y="114"/>
                    </a:lnTo>
                    <a:lnTo>
                      <a:pt x="17" y="102"/>
                    </a:lnTo>
                    <a:lnTo>
                      <a:pt x="5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5C0C5035-B7A9-4F76-A684-8161B67C4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" y="3308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54" name="Picture 153">
            <a:extLst>
              <a:ext uri="{FF2B5EF4-FFF2-40B4-BE49-F238E27FC236}">
                <a16:creationId xmlns:a16="http://schemas.microsoft.com/office/drawing/2014/main" id="{48407E1F-12A3-4924-AB92-08B03DA6B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375" y="225392"/>
            <a:ext cx="367830" cy="389478"/>
          </a:xfrm>
          <a:prstGeom prst="rect">
            <a:avLst/>
          </a:prstGeom>
        </p:spPr>
      </p:pic>
      <p:sp>
        <p:nvSpPr>
          <p:cNvPr id="167" name="Arrow: Right 166">
            <a:extLst>
              <a:ext uri="{FF2B5EF4-FFF2-40B4-BE49-F238E27FC236}">
                <a16:creationId xmlns:a16="http://schemas.microsoft.com/office/drawing/2014/main" id="{F5A9BD57-2D36-40D0-A064-1FFDE208BD8C}"/>
              </a:ext>
            </a:extLst>
          </p:cNvPr>
          <p:cNvSpPr/>
          <p:nvPr/>
        </p:nvSpPr>
        <p:spPr>
          <a:xfrm rot="10800000">
            <a:off x="8294105" y="289020"/>
            <a:ext cx="382356" cy="214086"/>
          </a:xfrm>
          <a:prstGeom prst="rightArrow">
            <a:avLst/>
          </a:prstGeom>
          <a:solidFill>
            <a:srgbClr val="54823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916557" y="579835"/>
            <a:ext cx="4358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UNEARTHED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6A080-CC97-48F9-ACBC-B8E075C3313B}"/>
              </a:ext>
            </a:extLst>
          </p:cNvPr>
          <p:cNvSpPr txBox="1"/>
          <p:nvPr/>
        </p:nvSpPr>
        <p:spPr>
          <a:xfrm>
            <a:off x="2667000" y="2736503"/>
            <a:ext cx="331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RACIAL MINORITY</a:t>
            </a:r>
          </a:p>
          <a:p>
            <a:pPr algn="r"/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ADULTS 18+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E9DE3-6DA0-4FE4-9410-503F3788218D}"/>
              </a:ext>
            </a:extLst>
          </p:cNvPr>
          <p:cNvSpPr txBox="1"/>
          <p:nvPr/>
        </p:nvSpPr>
        <p:spPr>
          <a:xfrm>
            <a:off x="6203949" y="2705725"/>
            <a:ext cx="5835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 categories of note.</a:t>
            </a:r>
          </a:p>
          <a:p>
            <a:endParaRPr lang="en-US" sz="32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33% of Internet unmeasured.</a:t>
            </a: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Steady.</a:t>
            </a: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New entry points.</a:t>
            </a:r>
          </a:p>
        </p:txBody>
      </p:sp>
    </p:spTree>
    <p:extLst>
      <p:ext uri="{BB962C8B-B14F-4D97-AF65-F5344CB8AC3E}">
        <p14:creationId xmlns:p14="http://schemas.microsoft.com/office/powerpoint/2010/main" val="25908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0" grpId="0" uiExpand="1" build="p"/>
      <p:bldP spid="4" grpId="0" uiExpand="1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102505" y="2705725"/>
            <a:ext cx="39869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rgbClr val="B92508"/>
                </a:solidFill>
                <a:latin typeface="Century Gothic" panose="020B0502020202020204" pitchFamily="34" charset="0"/>
              </a:rPr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19043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4614780-FD01-4692-A112-43BC955980D7}"/>
              </a:ext>
            </a:extLst>
          </p:cNvPr>
          <p:cNvSpPr/>
          <p:nvPr/>
        </p:nvSpPr>
        <p:spPr>
          <a:xfrm rot="3623901">
            <a:off x="9634633" y="210347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8ECA7A-6BCB-47F5-8006-805EE9E75FD3}"/>
              </a:ext>
            </a:extLst>
          </p:cNvPr>
          <p:cNvSpPr/>
          <p:nvPr/>
        </p:nvSpPr>
        <p:spPr>
          <a:xfrm rot="3623901">
            <a:off x="9634633" y="284394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85B3BC-3D3A-45BD-8178-AA3F21711BE0}"/>
              </a:ext>
            </a:extLst>
          </p:cNvPr>
          <p:cNvSpPr/>
          <p:nvPr/>
        </p:nvSpPr>
        <p:spPr>
          <a:xfrm rot="3623901">
            <a:off x="9878908" y="603175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904B4C-1B73-4DB0-9D6C-3EE6BF074CFC}"/>
              </a:ext>
            </a:extLst>
          </p:cNvPr>
          <p:cNvSpPr/>
          <p:nvPr/>
        </p:nvSpPr>
        <p:spPr>
          <a:xfrm>
            <a:off x="4614794" y="85873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PROPORTION of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Total Media Expenditure 2018</a:t>
            </a:r>
            <a:endParaRPr lang="en-US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375B529-501E-47B4-BE2D-D5DE5E817AEE}"/>
              </a:ext>
            </a:extLst>
          </p:cNvPr>
          <p:cNvSpPr/>
          <p:nvPr/>
        </p:nvSpPr>
        <p:spPr>
          <a:xfrm>
            <a:off x="3610789" y="18396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2AAF13-2A80-4C5F-A489-CA1B8F145419}"/>
              </a:ext>
            </a:extLst>
          </p:cNvPr>
          <p:cNvSpPr/>
          <p:nvPr/>
        </p:nvSpPr>
        <p:spPr>
          <a:xfrm>
            <a:off x="5564564" y="1695808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466A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$13,425 </a:t>
            </a:r>
          </a:p>
          <a:p>
            <a:pPr algn="ctr"/>
            <a:r>
              <a:rPr lang="en-US" sz="1400" dirty="0">
                <a:solidFill>
                  <a:srgbClr val="0466A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(million) </a:t>
            </a:r>
            <a:endParaRPr lang="en-CA" dirty="0">
              <a:solidFill>
                <a:srgbClr val="0466A4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5B848FA-DC56-41A4-ADEB-948327776D08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968E5E-5F0B-4CB2-8279-9909C117E622}"/>
              </a:ext>
            </a:extLst>
          </p:cNvPr>
          <p:cNvGrpSpPr/>
          <p:nvPr/>
        </p:nvGrpSpPr>
        <p:grpSpPr>
          <a:xfrm>
            <a:off x="5659942" y="2822862"/>
            <a:ext cx="901209" cy="1060968"/>
            <a:chOff x="5659942" y="2822862"/>
            <a:chExt cx="901209" cy="106096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1A84E28-BC7C-4E4D-B380-FA604609501E}"/>
                </a:ext>
              </a:extLst>
            </p:cNvPr>
            <p:cNvSpPr/>
            <p:nvPr/>
          </p:nvSpPr>
          <p:spPr>
            <a:xfrm>
              <a:off x="5872838" y="3427660"/>
              <a:ext cx="456170" cy="45617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E6625E8-BF86-4D8C-BDD7-347D96A907FA}"/>
                </a:ext>
              </a:extLst>
            </p:cNvPr>
            <p:cNvGrpSpPr/>
            <p:nvPr/>
          </p:nvGrpSpPr>
          <p:grpSpPr>
            <a:xfrm>
              <a:off x="5659942" y="2822862"/>
              <a:ext cx="901209" cy="989809"/>
              <a:chOff x="5659943" y="2842885"/>
              <a:chExt cx="901209" cy="98980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D233176-0C7E-4289-B73F-E6B5837A11A0}"/>
                  </a:ext>
                </a:extLst>
              </p:cNvPr>
              <p:cNvSpPr/>
              <p:nvPr/>
            </p:nvSpPr>
            <p:spPr>
              <a:xfrm>
                <a:off x="5659943" y="2842885"/>
                <a:ext cx="9012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$279 </a:t>
                </a:r>
              </a:p>
              <a:p>
                <a:pPr algn="ctr"/>
                <a:r>
                  <a:rPr lang="en-US" sz="1400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(million) </a:t>
                </a:r>
                <a:endParaRPr lang="en-CA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182DED-8352-40E0-BB1A-6D5E1CCF6565}"/>
                  </a:ext>
                </a:extLst>
              </p:cNvPr>
              <p:cNvSpPr txBox="1"/>
              <p:nvPr/>
            </p:nvSpPr>
            <p:spPr>
              <a:xfrm>
                <a:off x="5872341" y="3494140"/>
                <a:ext cx="4764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2%</a:t>
                </a:r>
                <a:endPara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01501D-CDC1-4F83-925A-04E18AC8ECBC}"/>
              </a:ext>
            </a:extLst>
          </p:cNvPr>
          <p:cNvGrpSpPr/>
          <p:nvPr/>
        </p:nvGrpSpPr>
        <p:grpSpPr>
          <a:xfrm>
            <a:off x="8106356" y="3110061"/>
            <a:ext cx="3648763" cy="923330"/>
            <a:chOff x="8343900" y="3232064"/>
            <a:chExt cx="3648763" cy="92333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CFEAC77-BA9D-4E5B-984A-87509F937DCF}"/>
                </a:ext>
              </a:extLst>
            </p:cNvPr>
            <p:cNvSpPr/>
            <p:nvPr/>
          </p:nvSpPr>
          <p:spPr>
            <a:xfrm>
              <a:off x="9170176" y="3232064"/>
              <a:ext cx="282248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Those who don’t know the official languages </a:t>
              </a:r>
            </a:p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= 2%</a:t>
              </a:r>
              <a:endParaRPr lang="en-US" sz="2400" b="1" dirty="0">
                <a:solidFill>
                  <a:srgbClr val="0466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EAD3943-0F1C-47A2-877A-B98E27633ADC}"/>
                </a:ext>
              </a:extLst>
            </p:cNvPr>
            <p:cNvCxnSpPr/>
            <p:nvPr/>
          </p:nvCxnSpPr>
          <p:spPr>
            <a:xfrm flipH="1">
              <a:off x="8343900" y="3664663"/>
              <a:ext cx="756138" cy="0"/>
            </a:xfrm>
            <a:prstGeom prst="straightConnector1">
              <a:avLst/>
            </a:prstGeom>
            <a:ln w="28575">
              <a:solidFill>
                <a:srgbClr val="0466A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C0E554C-E880-4F72-BCD7-2C580FE9A81B}"/>
              </a:ext>
            </a:extLst>
          </p:cNvPr>
          <p:cNvSpPr/>
          <p:nvPr/>
        </p:nvSpPr>
        <p:spPr>
          <a:xfrm>
            <a:off x="51105" y="6563585"/>
            <a:ext cx="30822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CRTC 2018 broadcast financial summaries + PHD estimates.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1E12C3-EF70-4DCD-8846-4FC2D3646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405" y="1462698"/>
            <a:ext cx="1815204" cy="1730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967758-4022-4A3F-8101-AC97CDA7B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806" y="1418558"/>
            <a:ext cx="1815204" cy="17308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3193DC-1045-489C-A72D-2BF852372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237" y="1409915"/>
            <a:ext cx="1739478" cy="173947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BC162E3-87D6-4350-A65A-EABB8D34D6C6}"/>
              </a:ext>
            </a:extLst>
          </p:cNvPr>
          <p:cNvSpPr txBox="1"/>
          <p:nvPr/>
        </p:nvSpPr>
        <p:spPr>
          <a:xfrm>
            <a:off x="3425237" y="-73266"/>
            <a:ext cx="5341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Propensity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0CC9854-E9B3-444D-9DB7-64A09A0D5A62}"/>
              </a:ext>
            </a:extLst>
          </p:cNvPr>
          <p:cNvSpPr txBox="1"/>
          <p:nvPr/>
        </p:nvSpPr>
        <p:spPr>
          <a:xfrm>
            <a:off x="930765" y="666843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Devices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Mid-Range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DB8BD-635E-4934-82A0-908C1EDDBC2F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A1623-AE83-4C35-8FB0-C99C5664DE7B}"/>
              </a:ext>
            </a:extLst>
          </p:cNvPr>
          <p:cNvSpPr txBox="1"/>
          <p:nvPr/>
        </p:nvSpPr>
        <p:spPr>
          <a:xfrm>
            <a:off x="3700299" y="640474"/>
            <a:ext cx="1285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Mid-Range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37360-3785-4257-BA37-88D3940C4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11" y="1397063"/>
            <a:ext cx="1730835" cy="18621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B32EA4-AD4F-42E5-877F-53ABE7D957F5}"/>
              </a:ext>
            </a:extLst>
          </p:cNvPr>
          <p:cNvSpPr txBox="1"/>
          <p:nvPr/>
        </p:nvSpPr>
        <p:spPr>
          <a:xfrm>
            <a:off x="6197722" y="640474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Audio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A Propensity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F676F-2464-49A3-ACF2-501952BEF62A}"/>
              </a:ext>
            </a:extLst>
          </p:cNvPr>
          <p:cNvSpPr txBox="1"/>
          <p:nvPr/>
        </p:nvSpPr>
        <p:spPr>
          <a:xfrm>
            <a:off x="9041855" y="640474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Video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Slight Propensity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8D709D-E8DF-495F-976C-07B22E7089AC}"/>
              </a:ext>
            </a:extLst>
          </p:cNvPr>
          <p:cNvGrpSpPr/>
          <p:nvPr/>
        </p:nvGrpSpPr>
        <p:grpSpPr>
          <a:xfrm>
            <a:off x="2948455" y="3562436"/>
            <a:ext cx="2037772" cy="2655090"/>
            <a:chOff x="4937760" y="3653158"/>
            <a:chExt cx="2037772" cy="265509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DCE229-D296-4A2F-B02B-3C824716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37760" y="4299489"/>
              <a:ext cx="1947959" cy="200875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0FC334-3C27-48B7-BC0D-2FE23F75CB8E}"/>
                </a:ext>
              </a:extLst>
            </p:cNvPr>
            <p:cNvSpPr txBox="1"/>
            <p:nvPr/>
          </p:nvSpPr>
          <p:spPr>
            <a:xfrm>
              <a:off x="5203892" y="3653158"/>
              <a:ext cx="17716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Unearthed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Wide Propensity</a:t>
              </a:r>
              <a:endParaRPr lang="en-US" sz="14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9A88330-BDCB-4DF4-8729-04FDAE059AE1}"/>
              </a:ext>
            </a:extLst>
          </p:cNvPr>
          <p:cNvGrpSpPr/>
          <p:nvPr/>
        </p:nvGrpSpPr>
        <p:grpSpPr>
          <a:xfrm>
            <a:off x="6759147" y="3498329"/>
            <a:ext cx="2940128" cy="2780967"/>
            <a:chOff x="6768478" y="3550027"/>
            <a:chExt cx="2940128" cy="27809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49B2BD-6BA1-4EF2-AC78-F733D48EF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68803" y="4428565"/>
              <a:ext cx="1739478" cy="190242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0FF996-3124-4A22-B7B2-3F74F7EB9B4B}"/>
                </a:ext>
              </a:extLst>
            </p:cNvPr>
            <p:cNvSpPr txBox="1"/>
            <p:nvPr/>
          </p:nvSpPr>
          <p:spPr>
            <a:xfrm>
              <a:off x="6768478" y="3550027"/>
              <a:ext cx="29401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Money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Lacking knowledge of 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official languages = 2%</a:t>
              </a:r>
              <a:endParaRPr lang="en-US" sz="14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1F6569-E0BC-4196-A923-1FF27D44B138}"/>
              </a:ext>
            </a:extLst>
          </p:cNvPr>
          <p:cNvGrpSpPr/>
          <p:nvPr/>
        </p:nvGrpSpPr>
        <p:grpSpPr>
          <a:xfrm>
            <a:off x="4421531" y="1695808"/>
            <a:ext cx="3378032" cy="3648953"/>
            <a:chOff x="4421531" y="1695808"/>
            <a:chExt cx="3378032" cy="364895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7B033E-C2C8-4C64-B7F6-27FB84FBBA66}"/>
                </a:ext>
              </a:extLst>
            </p:cNvPr>
            <p:cNvSpPr/>
            <p:nvPr/>
          </p:nvSpPr>
          <p:spPr>
            <a:xfrm>
              <a:off x="4421531" y="1966729"/>
              <a:ext cx="3378032" cy="3378032"/>
            </a:xfrm>
            <a:prstGeom prst="ellips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2D99E7-A4BB-472C-BCAE-C9A660C919AA}"/>
                </a:ext>
              </a:extLst>
            </p:cNvPr>
            <p:cNvSpPr/>
            <p:nvPr/>
          </p:nvSpPr>
          <p:spPr>
            <a:xfrm>
              <a:off x="5564564" y="1695808"/>
              <a:ext cx="109196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$13,425 </a:t>
              </a:r>
            </a:p>
            <a:p>
              <a:pPr algn="ctr"/>
              <a:r>
                <a:rPr lang="en-US" sz="1400" dirty="0">
                  <a:solidFill>
                    <a:srgbClr val="0466A4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(million) </a:t>
              </a:r>
              <a:endParaRPr lang="en-CA" dirty="0">
                <a:solidFill>
                  <a:srgbClr val="0466A4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380A2E5-9BAA-4CAF-B913-9AE15E0184B8}"/>
                </a:ext>
              </a:extLst>
            </p:cNvPr>
            <p:cNvSpPr/>
            <p:nvPr/>
          </p:nvSpPr>
          <p:spPr>
            <a:xfrm>
              <a:off x="4421531" y="1966729"/>
              <a:ext cx="3378032" cy="3378032"/>
            </a:xfrm>
            <a:prstGeom prst="ellips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C2BEB1B-0C36-4AB9-B0B3-436E371C16DE}"/>
                </a:ext>
              </a:extLst>
            </p:cNvPr>
            <p:cNvGrpSpPr/>
            <p:nvPr/>
          </p:nvGrpSpPr>
          <p:grpSpPr>
            <a:xfrm>
              <a:off x="5659942" y="2822862"/>
              <a:ext cx="901209" cy="1060968"/>
              <a:chOff x="5659942" y="2822862"/>
              <a:chExt cx="901209" cy="106096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5513354-D5FD-446D-ADD3-CF6658DD463D}"/>
                  </a:ext>
                </a:extLst>
              </p:cNvPr>
              <p:cNvSpPr/>
              <p:nvPr/>
            </p:nvSpPr>
            <p:spPr>
              <a:xfrm>
                <a:off x="5872838" y="3427660"/>
                <a:ext cx="456170" cy="45617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FF52DE4-5FD7-43F1-BF04-2273184DE61A}"/>
                  </a:ext>
                </a:extLst>
              </p:cNvPr>
              <p:cNvGrpSpPr/>
              <p:nvPr/>
            </p:nvGrpSpPr>
            <p:grpSpPr>
              <a:xfrm>
                <a:off x="5659942" y="2822862"/>
                <a:ext cx="901209" cy="989809"/>
                <a:chOff x="5659943" y="2842885"/>
                <a:chExt cx="901209" cy="989809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46EEA43-E863-41FB-80B2-88A2920A49EE}"/>
                    </a:ext>
                  </a:extLst>
                </p:cNvPr>
                <p:cNvSpPr/>
                <p:nvPr/>
              </p:nvSpPr>
              <p:spPr>
                <a:xfrm>
                  <a:off x="5659943" y="2842885"/>
                  <a:ext cx="90120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C0000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$279 </a:t>
                  </a:r>
                </a:p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(million) </a:t>
                  </a:r>
                  <a:endParaRPr lang="en-CA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A4C153C-E3EF-42DE-B1DE-3B5F5A9DBFDD}"/>
                    </a:ext>
                  </a:extLst>
                </p:cNvPr>
                <p:cNvSpPr txBox="1"/>
                <p:nvPr/>
              </p:nvSpPr>
              <p:spPr>
                <a:xfrm>
                  <a:off x="5872341" y="3494140"/>
                  <a:ext cx="47641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2%</a:t>
                  </a:r>
                  <a:endParaRPr lang="en-CA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463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17383 0.2523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126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140449" y="2967335"/>
            <a:ext cx="19111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Money</a:t>
            </a:r>
          </a:p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Canada</a:t>
            </a:r>
          </a:p>
        </p:txBody>
      </p:sp>
    </p:spTree>
    <p:extLst>
      <p:ext uri="{BB962C8B-B14F-4D97-AF65-F5344CB8AC3E}">
        <p14:creationId xmlns:p14="http://schemas.microsoft.com/office/powerpoint/2010/main" val="9466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Total excludes OOH/Com Newspaper. 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MpC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from 2019 CMUST, Total Canada using  Internet Unearthed.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91942" y="105378"/>
            <a:ext cx="503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Minutes 4,526  </a:t>
            </a:r>
            <a:r>
              <a:rPr lang="en-US" sz="24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(Per Capita Weekly Adults 18+ Internet UE)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3320" y="105378"/>
            <a:ext cx="3494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 Revenue $13,300 </a:t>
            </a:r>
          </a:p>
          <a:p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(Millions, no OOH or </a:t>
            </a:r>
            <a:r>
              <a:rPr lang="en-US" sz="1600" dirty="0" err="1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ComNewspr</a:t>
            </a:r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3320" y="965403"/>
            <a:ext cx="5500916" cy="5504012"/>
            <a:chOff x="243320" y="965403"/>
            <a:chExt cx="5500916" cy="5504012"/>
          </a:xfrm>
        </p:grpSpPr>
        <p:sp>
          <p:nvSpPr>
            <p:cNvPr id="2" name="Rectangle 1"/>
            <p:cNvSpPr/>
            <p:nvPr/>
          </p:nvSpPr>
          <p:spPr>
            <a:xfrm>
              <a:off x="243320" y="965403"/>
              <a:ext cx="5500915" cy="5500915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3320" y="968500"/>
              <a:ext cx="5500916" cy="5500915"/>
              <a:chOff x="6291941" y="936374"/>
              <a:chExt cx="5500916" cy="550091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Group 10"/>
          <p:cNvGrpSpPr/>
          <p:nvPr/>
        </p:nvGrpSpPr>
        <p:grpSpPr>
          <a:xfrm>
            <a:off x="6458856" y="965403"/>
            <a:ext cx="5500916" cy="5504012"/>
            <a:chOff x="6458856" y="965403"/>
            <a:chExt cx="5500916" cy="5504012"/>
          </a:xfrm>
        </p:grpSpPr>
        <p:sp>
          <p:nvSpPr>
            <p:cNvPr id="23" name="Rectangle 22"/>
            <p:cNvSpPr/>
            <p:nvPr/>
          </p:nvSpPr>
          <p:spPr>
            <a:xfrm>
              <a:off x="6458856" y="965403"/>
              <a:ext cx="5500915" cy="5500915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6458856" y="968500"/>
              <a:ext cx="5500916" cy="5500915"/>
              <a:chOff x="6291941" y="936374"/>
              <a:chExt cx="5500916" cy="5500915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" name="Group 8"/>
          <p:cNvGrpSpPr/>
          <p:nvPr/>
        </p:nvGrpSpPr>
        <p:grpSpPr>
          <a:xfrm>
            <a:off x="2443684" y="3175058"/>
            <a:ext cx="1100184" cy="1097086"/>
            <a:chOff x="2443684" y="3175058"/>
            <a:chExt cx="1100184" cy="1097086"/>
          </a:xfrm>
        </p:grpSpPr>
        <p:sp>
          <p:nvSpPr>
            <p:cNvPr id="4" name="Rectangle 3"/>
            <p:cNvSpPr/>
            <p:nvPr/>
          </p:nvSpPr>
          <p:spPr>
            <a:xfrm>
              <a:off x="2443684" y="3175058"/>
              <a:ext cx="1100184" cy="1097086"/>
            </a:xfrm>
            <a:prstGeom prst="rect">
              <a:avLst/>
            </a:prstGeom>
            <a:solidFill>
              <a:srgbClr val="5DFFA6"/>
            </a:solidFill>
            <a:ln>
              <a:solidFill>
                <a:srgbClr val="00E2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584663" y="3523546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B05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100%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658695" y="3175058"/>
            <a:ext cx="1100184" cy="1097086"/>
            <a:chOff x="8658695" y="3175058"/>
            <a:chExt cx="1100184" cy="1097086"/>
          </a:xfrm>
        </p:grpSpPr>
        <p:sp>
          <p:nvSpPr>
            <p:cNvPr id="62" name="Rectangle 61"/>
            <p:cNvSpPr/>
            <p:nvPr/>
          </p:nvSpPr>
          <p:spPr>
            <a:xfrm>
              <a:off x="8658695" y="3175058"/>
              <a:ext cx="1100184" cy="1097086"/>
            </a:xfrm>
            <a:prstGeom prst="rect">
              <a:avLst/>
            </a:prstGeom>
            <a:solidFill>
              <a:srgbClr val="B9D4ED"/>
            </a:solidFill>
            <a:ln>
              <a:solidFill>
                <a:srgbClr val="88B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799674" y="3523546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0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9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6458856" y="965403"/>
            <a:ext cx="5500916" cy="5504012"/>
            <a:chOff x="6458856" y="965403"/>
            <a:chExt cx="5500916" cy="5504012"/>
          </a:xfrm>
        </p:grpSpPr>
        <p:sp>
          <p:nvSpPr>
            <p:cNvPr id="98" name="Rectangle 97"/>
            <p:cNvSpPr/>
            <p:nvPr/>
          </p:nvSpPr>
          <p:spPr>
            <a:xfrm>
              <a:off x="6458856" y="965403"/>
              <a:ext cx="5500915" cy="5500915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6458856" y="968500"/>
              <a:ext cx="5500916" cy="5500915"/>
              <a:chOff x="6291941" y="936374"/>
              <a:chExt cx="5500916" cy="5500915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6" name="Rectangle 95"/>
          <p:cNvSpPr/>
          <p:nvPr/>
        </p:nvSpPr>
        <p:spPr>
          <a:xfrm>
            <a:off x="243320" y="965403"/>
            <a:ext cx="5500915" cy="5500915"/>
          </a:xfrm>
          <a:prstGeom prst="rect">
            <a:avLst/>
          </a:prstGeom>
          <a:solidFill>
            <a:srgbClr val="5DFFA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2018 CMUST using  Internet Unearthed.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79438" y="105378"/>
            <a:ext cx="503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Minutes 2,067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(Per Capita Weekly Ad 18+ Internet UE 2019)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3320" y="105378"/>
            <a:ext cx="3841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Revenue $7,592 </a:t>
            </a:r>
          </a:p>
          <a:p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(Millions, 2018)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458856" y="968500"/>
            <a:ext cx="5500916" cy="5500915"/>
            <a:chOff x="6291941" y="936374"/>
            <a:chExt cx="5500916" cy="5500915"/>
          </a:xfrm>
        </p:grpSpPr>
        <p:grpSp>
          <p:nvGrpSpPr>
            <p:cNvPr id="64" name="Group 63"/>
            <p:cNvGrpSpPr/>
            <p:nvPr/>
          </p:nvGrpSpPr>
          <p:grpSpPr>
            <a:xfrm>
              <a:off x="6291942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 rot="16200000">
              <a:off x="6291941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243320" y="968500"/>
            <a:ext cx="5500916" cy="5500915"/>
            <a:chOff x="6291941" y="936374"/>
            <a:chExt cx="5500916" cy="5500915"/>
          </a:xfrm>
        </p:grpSpPr>
        <p:grpSp>
          <p:nvGrpSpPr>
            <p:cNvPr id="6" name="Group 5"/>
            <p:cNvGrpSpPr/>
            <p:nvPr/>
          </p:nvGrpSpPr>
          <p:grpSpPr>
            <a:xfrm>
              <a:off x="6291942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6200000">
              <a:off x="6291941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/>
          <p:cNvSpPr/>
          <p:nvPr/>
        </p:nvSpPr>
        <p:spPr>
          <a:xfrm>
            <a:off x="243318" y="965402"/>
            <a:ext cx="4236201" cy="4236201"/>
          </a:xfrm>
          <a:prstGeom prst="rect">
            <a:avLst/>
          </a:prstGeom>
          <a:solidFill>
            <a:srgbClr val="00E266"/>
          </a:solidFill>
          <a:ln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927246" y="2786253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57%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58857" y="965404"/>
            <a:ext cx="3727532" cy="3727532"/>
          </a:xfrm>
          <a:prstGeom prst="rect">
            <a:avLst/>
          </a:prstGeom>
          <a:solidFill>
            <a:srgbClr val="70A8D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985643" y="2629113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46%</a:t>
            </a:r>
          </a:p>
        </p:txBody>
      </p:sp>
    </p:spTree>
    <p:extLst>
      <p:ext uri="{BB962C8B-B14F-4D97-AF65-F5344CB8AC3E}">
        <p14:creationId xmlns:p14="http://schemas.microsoft.com/office/powerpoint/2010/main" val="12523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9" grpId="0"/>
      <p:bldP spid="3" grpId="0" animBg="1"/>
      <p:bldP spid="71" grpId="0"/>
      <p:bldP spid="23" grpId="0" animBg="1"/>
      <p:bldP spid="95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6458856" y="965403"/>
            <a:ext cx="5500916" cy="5504012"/>
            <a:chOff x="6458856" y="965403"/>
            <a:chExt cx="5500916" cy="5504012"/>
          </a:xfrm>
        </p:grpSpPr>
        <p:sp>
          <p:nvSpPr>
            <p:cNvPr id="98" name="Rectangle 97"/>
            <p:cNvSpPr/>
            <p:nvPr/>
          </p:nvSpPr>
          <p:spPr>
            <a:xfrm>
              <a:off x="6458856" y="965403"/>
              <a:ext cx="5500915" cy="5500915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6458856" y="968500"/>
              <a:ext cx="5500916" cy="5500915"/>
              <a:chOff x="6291941" y="936374"/>
              <a:chExt cx="5500916" cy="5500915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6" name="Rectangle 95"/>
          <p:cNvSpPr/>
          <p:nvPr/>
        </p:nvSpPr>
        <p:spPr>
          <a:xfrm>
            <a:off x="243320" y="965403"/>
            <a:ext cx="5500915" cy="5500915"/>
          </a:xfrm>
          <a:prstGeom prst="rect">
            <a:avLst/>
          </a:prstGeom>
          <a:solidFill>
            <a:srgbClr val="5DFFA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2018 CMUST using  Internet Unearthed.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458856" y="968500"/>
            <a:ext cx="5500916" cy="5500915"/>
            <a:chOff x="6291941" y="936374"/>
            <a:chExt cx="5500916" cy="5500915"/>
          </a:xfrm>
        </p:grpSpPr>
        <p:grpSp>
          <p:nvGrpSpPr>
            <p:cNvPr id="64" name="Group 63"/>
            <p:cNvGrpSpPr/>
            <p:nvPr/>
          </p:nvGrpSpPr>
          <p:grpSpPr>
            <a:xfrm>
              <a:off x="6291942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 rot="16200000">
              <a:off x="6291941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243320" y="968500"/>
            <a:ext cx="5500916" cy="5500915"/>
            <a:chOff x="6291941" y="936374"/>
            <a:chExt cx="5500916" cy="5500915"/>
          </a:xfrm>
        </p:grpSpPr>
        <p:grpSp>
          <p:nvGrpSpPr>
            <p:cNvPr id="6" name="Group 5"/>
            <p:cNvGrpSpPr/>
            <p:nvPr/>
          </p:nvGrpSpPr>
          <p:grpSpPr>
            <a:xfrm>
              <a:off x="6291942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6200000">
              <a:off x="6291941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/>
          <p:cNvSpPr/>
          <p:nvPr/>
        </p:nvSpPr>
        <p:spPr>
          <a:xfrm>
            <a:off x="243318" y="965402"/>
            <a:ext cx="4236203" cy="4236203"/>
          </a:xfrm>
          <a:prstGeom prst="rect">
            <a:avLst/>
          </a:prstGeom>
          <a:solidFill>
            <a:srgbClr val="00E266"/>
          </a:solidFill>
          <a:ln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927246" y="2786253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57%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58857" y="965404"/>
            <a:ext cx="3727532" cy="3727532"/>
          </a:xfrm>
          <a:prstGeom prst="rect">
            <a:avLst/>
          </a:prstGeom>
          <a:solidFill>
            <a:srgbClr val="70A8D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985643" y="2629113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46%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24595" y="1039719"/>
            <a:ext cx="337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Minutes 2,067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(Per Capita Weekly Ad 18+ Internet UE 2019)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3320" y="1039719"/>
            <a:ext cx="26228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Revenue $7,592 </a:t>
            </a:r>
          </a:p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(Millions, 2018)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104A723-1127-4B15-A3A2-A85E399DAA59}"/>
              </a:ext>
            </a:extLst>
          </p:cNvPr>
          <p:cNvSpPr txBox="1"/>
          <p:nvPr/>
        </p:nvSpPr>
        <p:spPr>
          <a:xfrm>
            <a:off x="243318" y="215507"/>
            <a:ext cx="1097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revenue has become very over-developed.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2018 CMUST using  Internet Unearthed.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6458856" y="965403"/>
            <a:ext cx="5500916" cy="5504012"/>
            <a:chOff x="6458856" y="965403"/>
            <a:chExt cx="5500916" cy="5504012"/>
          </a:xfrm>
        </p:grpSpPr>
        <p:sp>
          <p:nvSpPr>
            <p:cNvPr id="98" name="Rectangle 97"/>
            <p:cNvSpPr/>
            <p:nvPr/>
          </p:nvSpPr>
          <p:spPr>
            <a:xfrm>
              <a:off x="6458856" y="965403"/>
              <a:ext cx="5500915" cy="5500915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6458856" y="968500"/>
              <a:ext cx="5500916" cy="5500915"/>
              <a:chOff x="6291941" y="936374"/>
              <a:chExt cx="5500916" cy="5500915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6" name="Rectangle 95"/>
          <p:cNvSpPr/>
          <p:nvPr/>
        </p:nvSpPr>
        <p:spPr>
          <a:xfrm>
            <a:off x="243320" y="965403"/>
            <a:ext cx="5500915" cy="5500915"/>
          </a:xfrm>
          <a:prstGeom prst="rect">
            <a:avLst/>
          </a:prstGeom>
          <a:solidFill>
            <a:srgbClr val="5DFFA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6458856" y="968500"/>
            <a:ext cx="5500916" cy="5500915"/>
            <a:chOff x="6291941" y="936374"/>
            <a:chExt cx="5500916" cy="5500915"/>
          </a:xfrm>
        </p:grpSpPr>
        <p:grpSp>
          <p:nvGrpSpPr>
            <p:cNvPr id="64" name="Group 63"/>
            <p:cNvGrpSpPr/>
            <p:nvPr/>
          </p:nvGrpSpPr>
          <p:grpSpPr>
            <a:xfrm>
              <a:off x="6291942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 rot="16200000">
              <a:off x="6291941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243320" y="968500"/>
            <a:ext cx="5500916" cy="5500915"/>
            <a:chOff x="6291941" y="936374"/>
            <a:chExt cx="5500916" cy="5500915"/>
          </a:xfrm>
        </p:grpSpPr>
        <p:grpSp>
          <p:nvGrpSpPr>
            <p:cNvPr id="6" name="Group 5"/>
            <p:cNvGrpSpPr/>
            <p:nvPr/>
          </p:nvGrpSpPr>
          <p:grpSpPr>
            <a:xfrm>
              <a:off x="6291942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6200000">
              <a:off x="6291941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/>
          <p:cNvSpPr/>
          <p:nvPr/>
        </p:nvSpPr>
        <p:spPr>
          <a:xfrm>
            <a:off x="243318" y="965402"/>
            <a:ext cx="4236203" cy="4236203"/>
          </a:xfrm>
          <a:prstGeom prst="rect">
            <a:avLst/>
          </a:prstGeom>
          <a:solidFill>
            <a:srgbClr val="00E266"/>
          </a:solidFill>
          <a:ln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58857" y="965404"/>
            <a:ext cx="3727532" cy="3727532"/>
          </a:xfrm>
          <a:prstGeom prst="rect">
            <a:avLst/>
          </a:prstGeom>
          <a:solidFill>
            <a:srgbClr val="70A8D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985643" y="2629113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46%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24595" y="1039719"/>
            <a:ext cx="337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Minutes 2,067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(Per Capita Weekly Ad 18+ Internet UE 2019)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26C760C-8B38-42D9-B2EB-40F606D9367B}"/>
              </a:ext>
            </a:extLst>
          </p:cNvPr>
          <p:cNvSpPr txBox="1"/>
          <p:nvPr/>
        </p:nvSpPr>
        <p:spPr>
          <a:xfrm>
            <a:off x="1927246" y="2786253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58%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5AE1560-612B-42B7-A57E-50B6EADAF25B}"/>
              </a:ext>
            </a:extLst>
          </p:cNvPr>
          <p:cNvSpPr txBox="1"/>
          <p:nvPr/>
        </p:nvSpPr>
        <p:spPr>
          <a:xfrm>
            <a:off x="243320" y="1039719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Revenue $7,717 </a:t>
            </a:r>
          </a:p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(Millions, 2018)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104A723-1127-4B15-A3A2-A85E399DAA59}"/>
              </a:ext>
            </a:extLst>
          </p:cNvPr>
          <p:cNvSpPr txBox="1"/>
          <p:nvPr/>
        </p:nvSpPr>
        <p:spPr>
          <a:xfrm>
            <a:off x="243318" y="215507"/>
            <a:ext cx="1097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revenue has become very over-developed.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C8E312-E742-45D5-BC89-C092DF1912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012A6C7-229E-4082-A906-EBA48EB84EF2}"/>
              </a:ext>
            </a:extLst>
          </p:cNvPr>
          <p:cNvGrpSpPr/>
          <p:nvPr/>
        </p:nvGrpSpPr>
        <p:grpSpPr>
          <a:xfrm>
            <a:off x="4667008" y="1548949"/>
            <a:ext cx="2430607" cy="3353682"/>
            <a:chOff x="1687916" y="2093482"/>
            <a:chExt cx="2430607" cy="335368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04931E8-3C2A-4E7C-BF99-197494A17B79}"/>
                </a:ext>
              </a:extLst>
            </p:cNvPr>
            <p:cNvCxnSpPr>
              <a:cxnSpLocks/>
            </p:cNvCxnSpPr>
            <p:nvPr/>
          </p:nvCxnSpPr>
          <p:spPr>
            <a:xfrm>
              <a:off x="2043029" y="2424830"/>
              <a:ext cx="0" cy="302233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F4235A97-7F36-4606-8DF2-A5FA00E79803}"/>
                </a:ext>
              </a:extLst>
            </p:cNvPr>
            <p:cNvGrpSpPr/>
            <p:nvPr/>
          </p:nvGrpSpPr>
          <p:grpSpPr>
            <a:xfrm>
              <a:off x="1887465" y="2713590"/>
              <a:ext cx="2031510" cy="2733574"/>
              <a:chOff x="4543124" y="3613747"/>
              <a:chExt cx="375385" cy="1930404"/>
            </a:xfrm>
          </p:grpSpPr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F51FE9E6-6DE2-4446-9596-EE0BB6845716}"/>
                  </a:ext>
                </a:extLst>
              </p:cNvPr>
              <p:cNvCxnSpPr/>
              <p:nvPr/>
            </p:nvCxnSpPr>
            <p:spPr>
              <a:xfrm>
                <a:off x="4543124" y="5544151"/>
                <a:ext cx="375385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D9166AE2-A0A1-4D98-94A6-5E073DF6D6E7}"/>
                  </a:ext>
                </a:extLst>
              </p:cNvPr>
              <p:cNvCxnSpPr/>
              <p:nvPr/>
            </p:nvCxnSpPr>
            <p:spPr>
              <a:xfrm>
                <a:off x="4543124" y="5222417"/>
                <a:ext cx="375385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A978DFE0-1B76-4156-A9BD-70AFEC4D5B4F}"/>
                  </a:ext>
                </a:extLst>
              </p:cNvPr>
              <p:cNvCxnSpPr/>
              <p:nvPr/>
            </p:nvCxnSpPr>
            <p:spPr>
              <a:xfrm>
                <a:off x="4543124" y="4900683"/>
                <a:ext cx="375385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430BEE1B-13D1-4CD1-B6C0-A439F6DB5B4B}"/>
                  </a:ext>
                </a:extLst>
              </p:cNvPr>
              <p:cNvCxnSpPr/>
              <p:nvPr/>
            </p:nvCxnSpPr>
            <p:spPr>
              <a:xfrm>
                <a:off x="4543124" y="4578949"/>
                <a:ext cx="375385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802A409B-E20C-418A-A60E-98A07BEB657D}"/>
                  </a:ext>
                </a:extLst>
              </p:cNvPr>
              <p:cNvCxnSpPr/>
              <p:nvPr/>
            </p:nvCxnSpPr>
            <p:spPr>
              <a:xfrm>
                <a:off x="4543124" y="4257215"/>
                <a:ext cx="375385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DBCD4F00-BD7E-416E-86BD-E3C9CB58DD43}"/>
                  </a:ext>
                </a:extLst>
              </p:cNvPr>
              <p:cNvCxnSpPr/>
              <p:nvPr/>
            </p:nvCxnSpPr>
            <p:spPr>
              <a:xfrm>
                <a:off x="4543124" y="3935481"/>
                <a:ext cx="375385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AFDD145E-4E65-4718-9110-9BB4D4A7C064}"/>
                  </a:ext>
                </a:extLst>
              </p:cNvPr>
              <p:cNvCxnSpPr/>
              <p:nvPr/>
            </p:nvCxnSpPr>
            <p:spPr>
              <a:xfrm>
                <a:off x="4543124" y="3613747"/>
                <a:ext cx="375385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4A3EE088-70DC-4D9D-8130-838AEB828A83}"/>
                </a:ext>
              </a:extLst>
            </p:cNvPr>
            <p:cNvSpPr txBox="1"/>
            <p:nvPr/>
          </p:nvSpPr>
          <p:spPr>
            <a:xfrm>
              <a:off x="1687916" y="2093482"/>
              <a:ext cx="710226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2015</a:t>
              </a: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6AEB1E79-2C74-47E3-887B-F56D87AB4668}"/>
                </a:ext>
              </a:extLst>
            </p:cNvPr>
            <p:cNvCxnSpPr>
              <a:cxnSpLocks/>
            </p:cNvCxnSpPr>
            <p:nvPr/>
          </p:nvCxnSpPr>
          <p:spPr>
            <a:xfrm>
              <a:off x="3763410" y="2424830"/>
              <a:ext cx="0" cy="302233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FA92E4A-2C1D-4438-AEA6-E0A9B48CB64D}"/>
                </a:ext>
              </a:extLst>
            </p:cNvPr>
            <p:cNvSpPr txBox="1"/>
            <p:nvPr/>
          </p:nvSpPr>
          <p:spPr>
            <a:xfrm>
              <a:off x="3408297" y="2093482"/>
              <a:ext cx="710226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2019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3866DBC-BACE-49D6-BF5C-2CED049367B4}"/>
              </a:ext>
            </a:extLst>
          </p:cNvPr>
          <p:cNvGrpSpPr/>
          <p:nvPr/>
        </p:nvGrpSpPr>
        <p:grpSpPr>
          <a:xfrm>
            <a:off x="4905331" y="5372701"/>
            <a:ext cx="3876999" cy="307777"/>
            <a:chOff x="2792513" y="5663150"/>
            <a:chExt cx="3876999" cy="307777"/>
          </a:xfrm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7F2804A1-3411-4B3C-969F-B424B8ECBA3C}"/>
                </a:ext>
              </a:extLst>
            </p:cNvPr>
            <p:cNvSpPr/>
            <p:nvPr/>
          </p:nvSpPr>
          <p:spPr>
            <a:xfrm>
              <a:off x="2792513" y="5690038"/>
              <a:ext cx="254000" cy="254000"/>
            </a:xfrm>
            <a:prstGeom prst="ellipse">
              <a:avLst/>
            </a:prstGeom>
            <a:solidFill>
              <a:srgbClr val="00E266"/>
            </a:solidFill>
            <a:ln w="19050">
              <a:solidFill>
                <a:srgbClr val="00A2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58E82576-736F-4699-A41C-E760BD2B89F7}"/>
                </a:ext>
              </a:extLst>
            </p:cNvPr>
            <p:cNvSpPr txBox="1"/>
            <p:nvPr/>
          </p:nvSpPr>
          <p:spPr>
            <a:xfrm>
              <a:off x="3046514" y="5663150"/>
              <a:ext cx="3622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A249"/>
                  </a:solidFill>
                  <a:latin typeface="Century Gothic" panose="020B0502020202020204" pitchFamily="34" charset="0"/>
                </a:rPr>
                <a:t>Share of Revenue Internet 2014 – 2018 </a:t>
              </a:r>
              <a:r>
                <a:rPr lang="en-US" sz="1400" baseline="30000" dirty="0">
                  <a:solidFill>
                    <a:srgbClr val="00A249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400" dirty="0">
                  <a:solidFill>
                    <a:srgbClr val="00A249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47D1B34-C308-4626-B998-FA7D49E3947B}"/>
              </a:ext>
            </a:extLst>
          </p:cNvPr>
          <p:cNvGrpSpPr/>
          <p:nvPr/>
        </p:nvGrpSpPr>
        <p:grpSpPr>
          <a:xfrm>
            <a:off x="4905331" y="5056174"/>
            <a:ext cx="3576211" cy="307777"/>
            <a:chOff x="2792513" y="5988330"/>
            <a:chExt cx="3576211" cy="307777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CED6A46C-8714-4F21-AAF1-50202CD27AE8}"/>
                </a:ext>
              </a:extLst>
            </p:cNvPr>
            <p:cNvSpPr/>
            <p:nvPr/>
          </p:nvSpPr>
          <p:spPr>
            <a:xfrm>
              <a:off x="2792513" y="6015218"/>
              <a:ext cx="254000" cy="254000"/>
            </a:xfrm>
            <a:prstGeom prst="ellipse">
              <a:avLst/>
            </a:prstGeom>
            <a:solidFill>
              <a:srgbClr val="70A8DA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B88CDD4B-E3DA-4E55-B2D4-8B3427FE682D}"/>
                </a:ext>
              </a:extLst>
            </p:cNvPr>
            <p:cNvSpPr txBox="1"/>
            <p:nvPr/>
          </p:nvSpPr>
          <p:spPr>
            <a:xfrm>
              <a:off x="3046514" y="5988330"/>
              <a:ext cx="3322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Share of Time Internet 2015 – 2019 </a:t>
              </a:r>
              <a:r>
                <a:rPr lang="en-US" sz="1400" baseline="30000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1C1913-1A68-431B-9C69-1372D126C904}"/>
              </a:ext>
            </a:extLst>
          </p:cNvPr>
          <p:cNvGrpSpPr/>
          <p:nvPr/>
        </p:nvGrpSpPr>
        <p:grpSpPr>
          <a:xfrm>
            <a:off x="4380514" y="2824532"/>
            <a:ext cx="2361988" cy="307777"/>
            <a:chOff x="4380514" y="2824532"/>
            <a:chExt cx="2361988" cy="307777"/>
          </a:xfrm>
        </p:grpSpPr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DDC44A59-E82D-482F-953D-B73EB7EED5FB}"/>
                </a:ext>
              </a:extLst>
            </p:cNvPr>
            <p:cNvSpPr txBox="1"/>
            <p:nvPr/>
          </p:nvSpPr>
          <p:spPr>
            <a:xfrm>
              <a:off x="4380514" y="2824532"/>
              <a:ext cx="554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43%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A7D5794-935E-4330-9EF2-5472E76DEA5D}"/>
                </a:ext>
              </a:extLst>
            </p:cNvPr>
            <p:cNvGrpSpPr/>
            <p:nvPr/>
          </p:nvGrpSpPr>
          <p:grpSpPr>
            <a:xfrm>
              <a:off x="4906505" y="2836117"/>
              <a:ext cx="1835997" cy="254000"/>
              <a:chOff x="4906505" y="2836117"/>
              <a:chExt cx="1835997" cy="254000"/>
            </a:xfrm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4CEE80B-5576-43B8-861E-471A96D6B0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33505" y="2842583"/>
                <a:ext cx="1708997" cy="120534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2EEFCEB2-2641-40D8-999F-751AA9F3217D}"/>
                  </a:ext>
                </a:extLst>
              </p:cNvPr>
              <p:cNvSpPr/>
              <p:nvPr/>
            </p:nvSpPr>
            <p:spPr>
              <a:xfrm>
                <a:off x="4906505" y="2836117"/>
                <a:ext cx="254000" cy="254000"/>
              </a:xfrm>
              <a:prstGeom prst="ellipse">
                <a:avLst/>
              </a:prstGeom>
              <a:solidFill>
                <a:srgbClr val="70A8DA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A47A3D-D569-4BC1-AC1E-64B7628E8EE3}"/>
              </a:ext>
            </a:extLst>
          </p:cNvPr>
          <p:cNvGrpSpPr/>
          <p:nvPr/>
        </p:nvGrpSpPr>
        <p:grpSpPr>
          <a:xfrm>
            <a:off x="4380514" y="2269855"/>
            <a:ext cx="2361988" cy="1195838"/>
            <a:chOff x="4380514" y="2269855"/>
            <a:chExt cx="2361988" cy="1195838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58790EA-40F3-4539-A765-1E63A31BFDE8}"/>
                </a:ext>
              </a:extLst>
            </p:cNvPr>
            <p:cNvSpPr txBox="1"/>
            <p:nvPr/>
          </p:nvSpPr>
          <p:spPr>
            <a:xfrm>
              <a:off x="4380514" y="3157916"/>
              <a:ext cx="554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34%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69CE76-7D5A-4BB7-9D20-9F64179817CA}"/>
                </a:ext>
              </a:extLst>
            </p:cNvPr>
            <p:cNvGrpSpPr/>
            <p:nvPr/>
          </p:nvGrpSpPr>
          <p:grpSpPr>
            <a:xfrm>
              <a:off x="4906505" y="2269855"/>
              <a:ext cx="1835997" cy="1165191"/>
              <a:chOff x="4906505" y="2269855"/>
              <a:chExt cx="1835997" cy="1165191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97BBBE2D-670B-4E53-B842-C8289585A8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40513" y="2269855"/>
                <a:ext cx="1701989" cy="10366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AA53AD38-589D-4E2D-90AB-7BD979B41020}"/>
                  </a:ext>
                </a:extLst>
              </p:cNvPr>
              <p:cNvSpPr/>
              <p:nvPr/>
            </p:nvSpPr>
            <p:spPr>
              <a:xfrm>
                <a:off x="4906505" y="3181046"/>
                <a:ext cx="254000" cy="254000"/>
              </a:xfrm>
              <a:prstGeom prst="ellipse">
                <a:avLst/>
              </a:prstGeom>
              <a:solidFill>
                <a:srgbClr val="00E266"/>
              </a:solidFill>
              <a:ln w="19050">
                <a:solidFill>
                  <a:srgbClr val="00A2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424CC9-7AAC-4791-AE3E-C3CE71DCD135}"/>
              </a:ext>
            </a:extLst>
          </p:cNvPr>
          <p:cNvGrpSpPr/>
          <p:nvPr/>
        </p:nvGrpSpPr>
        <p:grpSpPr>
          <a:xfrm>
            <a:off x="6613192" y="2115967"/>
            <a:ext cx="761600" cy="307777"/>
            <a:chOff x="6613192" y="2115967"/>
            <a:chExt cx="761600" cy="307777"/>
          </a:xfrm>
        </p:grpSpPr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9CC9F7A-192D-4F91-861F-2B65B2E24B67}"/>
                </a:ext>
              </a:extLst>
            </p:cNvPr>
            <p:cNvSpPr txBox="1"/>
            <p:nvPr/>
          </p:nvSpPr>
          <p:spPr>
            <a:xfrm>
              <a:off x="6820437" y="2115967"/>
              <a:ext cx="554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57%</a:t>
              </a:r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C3C9D2B6-9DD0-4EA0-8393-60177509A9EB}"/>
                </a:ext>
              </a:extLst>
            </p:cNvPr>
            <p:cNvSpPr/>
            <p:nvPr/>
          </p:nvSpPr>
          <p:spPr>
            <a:xfrm>
              <a:off x="6613192" y="2157773"/>
              <a:ext cx="254000" cy="254000"/>
            </a:xfrm>
            <a:prstGeom prst="ellipse">
              <a:avLst/>
            </a:prstGeom>
            <a:solidFill>
              <a:srgbClr val="00E266"/>
            </a:solidFill>
            <a:ln w="19050">
              <a:solidFill>
                <a:srgbClr val="00A2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FFF526-D6A0-4979-A3D1-085B18417354}"/>
              </a:ext>
            </a:extLst>
          </p:cNvPr>
          <p:cNvGrpSpPr/>
          <p:nvPr/>
        </p:nvGrpSpPr>
        <p:grpSpPr>
          <a:xfrm>
            <a:off x="6619263" y="2696984"/>
            <a:ext cx="755529" cy="307777"/>
            <a:chOff x="6619263" y="2696984"/>
            <a:chExt cx="755529" cy="307777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67B1848A-2500-4D43-9200-AC52CAAD255A}"/>
                </a:ext>
              </a:extLst>
            </p:cNvPr>
            <p:cNvSpPr txBox="1"/>
            <p:nvPr/>
          </p:nvSpPr>
          <p:spPr>
            <a:xfrm>
              <a:off x="6820437" y="2696984"/>
              <a:ext cx="554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46%</a:t>
              </a: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EA1BC493-1C10-4071-8D7E-8890B6B597D5}"/>
                </a:ext>
              </a:extLst>
            </p:cNvPr>
            <p:cNvSpPr/>
            <p:nvPr/>
          </p:nvSpPr>
          <p:spPr>
            <a:xfrm>
              <a:off x="6619263" y="2714016"/>
              <a:ext cx="254000" cy="254000"/>
            </a:xfrm>
            <a:prstGeom prst="ellipse">
              <a:avLst/>
            </a:prstGeom>
            <a:solidFill>
              <a:srgbClr val="70A8DA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9F1D2EEE-CC8C-4B12-84ED-04D0227F98FA}"/>
              </a:ext>
            </a:extLst>
          </p:cNvPr>
          <p:cNvSpPr txBox="1"/>
          <p:nvPr/>
        </p:nvSpPr>
        <p:spPr>
          <a:xfrm>
            <a:off x="251339" y="213902"/>
            <a:ext cx="1097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revenue has become very over-developed.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430BA850-21CA-462C-B4E8-9E2B7A6D0EF8}"/>
              </a:ext>
            </a:extLst>
          </p:cNvPr>
          <p:cNvSpPr txBox="1"/>
          <p:nvPr/>
        </p:nvSpPr>
        <p:spPr>
          <a:xfrm>
            <a:off x="156798" y="175599"/>
            <a:ext cx="1097783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Very quickly.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6" grpId="0"/>
      <p:bldP spid="2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24557" y="38895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6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73F6CB7-B85A-4213-8A95-DA2819D89565}"/>
              </a:ext>
            </a:extLst>
          </p:cNvPr>
          <p:cNvCxnSpPr>
            <a:cxnSpLocks/>
          </p:cNvCxnSpPr>
          <p:nvPr/>
        </p:nvCxnSpPr>
        <p:spPr>
          <a:xfrm>
            <a:off x="10553553" y="884975"/>
            <a:ext cx="0" cy="522610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E724C4C-0257-4130-A08E-67C2B84F0402}"/>
              </a:ext>
            </a:extLst>
          </p:cNvPr>
          <p:cNvGrpSpPr/>
          <p:nvPr/>
        </p:nvGrpSpPr>
        <p:grpSpPr>
          <a:xfrm>
            <a:off x="10143541" y="884975"/>
            <a:ext cx="738264" cy="5219165"/>
            <a:chOff x="10143541" y="884975"/>
            <a:chExt cx="738264" cy="5219165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F074AAE9-626D-489A-AED3-4CF4626960EC}"/>
                </a:ext>
              </a:extLst>
            </p:cNvPr>
            <p:cNvCxnSpPr/>
            <p:nvPr/>
          </p:nvCxnSpPr>
          <p:spPr>
            <a:xfrm>
              <a:off x="10143541" y="1759616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09DCA77-F8B6-41F3-8B5D-DED9869FAEF3}"/>
                </a:ext>
              </a:extLst>
            </p:cNvPr>
            <p:cNvCxnSpPr/>
            <p:nvPr/>
          </p:nvCxnSpPr>
          <p:spPr>
            <a:xfrm>
              <a:off x="10143541" y="884975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F4D4E40-2E65-42CD-8441-F46EBBD50148}"/>
                </a:ext>
              </a:extLst>
            </p:cNvPr>
            <p:cNvCxnSpPr/>
            <p:nvPr/>
          </p:nvCxnSpPr>
          <p:spPr>
            <a:xfrm>
              <a:off x="10143541" y="350519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C4CC5B5-3FE6-439A-A1B7-DE7AE8DCE8DD}"/>
                </a:ext>
              </a:extLst>
            </p:cNvPr>
            <p:cNvCxnSpPr/>
            <p:nvPr/>
          </p:nvCxnSpPr>
          <p:spPr>
            <a:xfrm>
              <a:off x="10143541" y="263935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1C7D672-5243-4BF4-94FC-5EA50D1032E9}"/>
                </a:ext>
              </a:extLst>
            </p:cNvPr>
            <p:cNvCxnSpPr/>
            <p:nvPr/>
          </p:nvCxnSpPr>
          <p:spPr>
            <a:xfrm>
              <a:off x="10143541" y="5233198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B691877-17BB-45EC-9193-77DBD057E2FC}"/>
                </a:ext>
              </a:extLst>
            </p:cNvPr>
            <p:cNvCxnSpPr/>
            <p:nvPr/>
          </p:nvCxnSpPr>
          <p:spPr>
            <a:xfrm>
              <a:off x="10143541" y="436734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7D14825-841D-4B51-8672-8C785390AEC3}"/>
                </a:ext>
              </a:extLst>
            </p:cNvPr>
            <p:cNvCxnSpPr/>
            <p:nvPr/>
          </p:nvCxnSpPr>
          <p:spPr>
            <a:xfrm>
              <a:off x="10143541" y="610414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F5DF7492-C16A-40CA-A5D0-8BF6720F9780}"/>
              </a:ext>
            </a:extLst>
          </p:cNvPr>
          <p:cNvSpPr txBox="1"/>
          <p:nvPr/>
        </p:nvSpPr>
        <p:spPr>
          <a:xfrm>
            <a:off x="11282057" y="4005108"/>
            <a:ext cx="73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RATING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67C895-E13B-4559-8A29-51C30BE09330}"/>
              </a:ext>
            </a:extLst>
          </p:cNvPr>
          <p:cNvGrpSpPr/>
          <p:nvPr/>
        </p:nvGrpSpPr>
        <p:grpSpPr>
          <a:xfrm>
            <a:off x="11075790" y="755044"/>
            <a:ext cx="349046" cy="4600210"/>
            <a:chOff x="1870830" y="755044"/>
            <a:chExt cx="349046" cy="460021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F21EE36-A6F0-4E58-B98D-AB6CC5E87BE7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F7463AA-DFC4-4218-A3EA-357E9A3E3844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2A8EA68-0E3D-42BC-9884-04BE3E158194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70793C0-8DB2-4177-A43E-A624683D526D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E160CD-0A9A-4016-BD99-359D542961C2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4D5BD40-8322-45D0-9BE5-FA4E6FC8CA80}"/>
                </a:ext>
              </a:extLst>
            </p:cNvPr>
            <p:cNvSpPr txBox="1"/>
            <p:nvPr/>
          </p:nvSpPr>
          <p:spPr>
            <a:xfrm>
              <a:off x="1873170" y="16428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C16FD3B-71EF-493D-A5A8-3E925BD415A6}"/>
                </a:ext>
              </a:extLst>
            </p:cNvPr>
            <p:cNvSpPr txBox="1"/>
            <p:nvPr/>
          </p:nvSpPr>
          <p:spPr>
            <a:xfrm>
              <a:off x="1873170" y="7550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ACCF36-4B9A-4C79-8876-7323BFB3F685}"/>
              </a:ext>
            </a:extLst>
          </p:cNvPr>
          <p:cNvGrpSpPr/>
          <p:nvPr/>
        </p:nvGrpSpPr>
        <p:grpSpPr>
          <a:xfrm>
            <a:off x="5085019" y="935026"/>
            <a:ext cx="5522030" cy="389570"/>
            <a:chOff x="5085019" y="935026"/>
            <a:chExt cx="5522030" cy="389570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E183EC9D-EED2-408C-985D-FB20D421AD01}"/>
                </a:ext>
              </a:extLst>
            </p:cNvPr>
            <p:cNvSpPr txBox="1"/>
            <p:nvPr/>
          </p:nvSpPr>
          <p:spPr>
            <a:xfrm>
              <a:off x="5085019" y="935026"/>
              <a:ext cx="2021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Adults 18+, Toronto</a:t>
              </a: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FF02F883-7ADB-40EC-A38E-B239C413988B}"/>
                </a:ext>
              </a:extLst>
            </p:cNvPr>
            <p:cNvSpPr/>
            <p:nvPr/>
          </p:nvSpPr>
          <p:spPr>
            <a:xfrm>
              <a:off x="10488377" y="1205924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4F238827-7F52-4D58-9314-648F8F7B81DD}"/>
              </a:ext>
            </a:extLst>
          </p:cNvPr>
          <p:cNvSpPr txBox="1"/>
          <p:nvPr/>
        </p:nvSpPr>
        <p:spPr>
          <a:xfrm>
            <a:off x="10126417" y="6251436"/>
            <a:ext cx="8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THURSDAY</a:t>
            </a:r>
          </a:p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13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D759C24-767A-4919-80F0-F9EEC3A6F602}"/>
              </a:ext>
            </a:extLst>
          </p:cNvPr>
          <p:cNvGrpSpPr/>
          <p:nvPr/>
        </p:nvGrpSpPr>
        <p:grpSpPr>
          <a:xfrm>
            <a:off x="8404819" y="1775889"/>
            <a:ext cx="2235226" cy="338554"/>
            <a:chOff x="2862135" y="2791725"/>
            <a:chExt cx="2235226" cy="33855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FC5287E-06B3-4F8A-A77B-58E8AA4B50EB}"/>
                </a:ext>
              </a:extLst>
            </p:cNvPr>
            <p:cNvSpPr txBox="1"/>
            <p:nvPr/>
          </p:nvSpPr>
          <p:spPr>
            <a:xfrm>
              <a:off x="2862135" y="2791725"/>
              <a:ext cx="107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Superbowl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EA918EA-5356-4697-A0ED-15F620601039}"/>
                </a:ext>
              </a:extLst>
            </p:cNvPr>
            <p:cNvSpPr txBox="1"/>
            <p:nvPr/>
          </p:nvSpPr>
          <p:spPr>
            <a:xfrm>
              <a:off x="3999504" y="280711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24.2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6AAC21E-6B77-4BC5-942E-BF4F3D02569C}"/>
                </a:ext>
              </a:extLst>
            </p:cNvPr>
            <p:cNvSpPr/>
            <p:nvPr/>
          </p:nvSpPr>
          <p:spPr>
            <a:xfrm>
              <a:off x="4892502" y="2938143"/>
              <a:ext cx="204859" cy="457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67F819C-0A87-4A71-8B6D-0CE37E20C692}"/>
              </a:ext>
            </a:extLst>
          </p:cNvPr>
          <p:cNvGrpSpPr/>
          <p:nvPr/>
        </p:nvGrpSpPr>
        <p:grpSpPr>
          <a:xfrm>
            <a:off x="7589789" y="4091850"/>
            <a:ext cx="3050256" cy="338554"/>
            <a:chOff x="2047105" y="3185070"/>
            <a:chExt cx="3050256" cy="33855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C13063B-84C2-4BD3-BD15-8559DB9FEFAF}"/>
                </a:ext>
              </a:extLst>
            </p:cNvPr>
            <p:cNvSpPr txBox="1"/>
            <p:nvPr/>
          </p:nvSpPr>
          <p:spPr>
            <a:xfrm>
              <a:off x="2047105" y="3185070"/>
              <a:ext cx="1893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Game of Thrones (8)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B90904E-393C-4634-AFB8-8E6E249E5B2E}"/>
                </a:ext>
              </a:extLst>
            </p:cNvPr>
            <p:cNvSpPr txBox="1"/>
            <p:nvPr/>
          </p:nvSpPr>
          <p:spPr>
            <a:xfrm>
              <a:off x="3999504" y="3200459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10.6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3D52281-0A8C-4EAD-9925-FDD24DA982BA}"/>
                </a:ext>
              </a:extLst>
            </p:cNvPr>
            <p:cNvSpPr/>
            <p:nvPr/>
          </p:nvSpPr>
          <p:spPr>
            <a:xfrm>
              <a:off x="4892502" y="3331488"/>
              <a:ext cx="204859" cy="457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CC40436-4C73-45D8-94AF-0C1C33A6C586}"/>
              </a:ext>
            </a:extLst>
          </p:cNvPr>
          <p:cNvGrpSpPr/>
          <p:nvPr/>
        </p:nvGrpSpPr>
        <p:grpSpPr>
          <a:xfrm>
            <a:off x="7863513" y="2598627"/>
            <a:ext cx="2776532" cy="338554"/>
            <a:chOff x="2320829" y="3741627"/>
            <a:chExt cx="2776532" cy="33855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7DFC30F-BDE1-4553-B320-8F03D3703BF0}"/>
                </a:ext>
              </a:extLst>
            </p:cNvPr>
            <p:cNvSpPr txBox="1"/>
            <p:nvPr/>
          </p:nvSpPr>
          <p:spPr>
            <a:xfrm>
              <a:off x="2320829" y="3741627"/>
              <a:ext cx="1613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Academy Awards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D6BB37D-E5A0-4582-8DDA-661BD817448D}"/>
                </a:ext>
              </a:extLst>
            </p:cNvPr>
            <p:cNvSpPr txBox="1"/>
            <p:nvPr/>
          </p:nvSpPr>
          <p:spPr>
            <a:xfrm>
              <a:off x="3993408" y="3757016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19.4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7B20353-6301-4A79-8F45-1084352B70FA}"/>
                </a:ext>
              </a:extLst>
            </p:cNvPr>
            <p:cNvSpPr/>
            <p:nvPr/>
          </p:nvSpPr>
          <p:spPr>
            <a:xfrm>
              <a:off x="4892502" y="3888045"/>
              <a:ext cx="204859" cy="457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FA27D64-D4B4-40AC-B4A7-69E696128EC6}"/>
              </a:ext>
            </a:extLst>
          </p:cNvPr>
          <p:cNvGrpSpPr/>
          <p:nvPr/>
        </p:nvGrpSpPr>
        <p:grpSpPr>
          <a:xfrm>
            <a:off x="7940324" y="2814145"/>
            <a:ext cx="2699721" cy="338554"/>
            <a:chOff x="2397640" y="4490545"/>
            <a:chExt cx="2699721" cy="33855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4040DCF-D2D7-45D1-A132-5BB4EE13DF9A}"/>
                </a:ext>
              </a:extLst>
            </p:cNvPr>
            <p:cNvSpPr txBox="1"/>
            <p:nvPr/>
          </p:nvSpPr>
          <p:spPr>
            <a:xfrm>
              <a:off x="2397640" y="4490545"/>
              <a:ext cx="1530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Big Bang Theory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E7C3934-A51E-442E-BFDA-65E7098FD31E}"/>
                </a:ext>
              </a:extLst>
            </p:cNvPr>
            <p:cNvSpPr txBox="1"/>
            <p:nvPr/>
          </p:nvSpPr>
          <p:spPr>
            <a:xfrm>
              <a:off x="3987312" y="450593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17.4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F74760B-1AFE-4190-8480-AF38F907811B}"/>
                </a:ext>
              </a:extLst>
            </p:cNvPr>
            <p:cNvSpPr/>
            <p:nvPr/>
          </p:nvSpPr>
          <p:spPr>
            <a:xfrm>
              <a:off x="4892502" y="4636963"/>
              <a:ext cx="204859" cy="457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FD6DD53-C38D-4E37-8334-FB0FF0521071}"/>
              </a:ext>
            </a:extLst>
          </p:cNvPr>
          <p:cNvGrpSpPr/>
          <p:nvPr/>
        </p:nvGrpSpPr>
        <p:grpSpPr>
          <a:xfrm>
            <a:off x="8067672" y="3874295"/>
            <a:ext cx="2572373" cy="338554"/>
            <a:chOff x="2524988" y="5078255"/>
            <a:chExt cx="2572373" cy="33855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6FBD5A6-2F3A-4778-BB32-01B1FB42F9BD}"/>
                </a:ext>
              </a:extLst>
            </p:cNvPr>
            <p:cNvSpPr txBox="1"/>
            <p:nvPr/>
          </p:nvSpPr>
          <p:spPr>
            <a:xfrm>
              <a:off x="2524988" y="5078255"/>
              <a:ext cx="14093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Golden Globes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CACBAFC-BBE7-4FFE-8409-F40A429DEE8E}"/>
                </a:ext>
              </a:extLst>
            </p:cNvPr>
            <p:cNvSpPr txBox="1"/>
            <p:nvPr/>
          </p:nvSpPr>
          <p:spPr>
            <a:xfrm>
              <a:off x="3993408" y="509364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11.6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2650DA0-9FA3-4973-8CD0-4E053EFD6FA4}"/>
                </a:ext>
              </a:extLst>
            </p:cNvPr>
            <p:cNvSpPr/>
            <p:nvPr/>
          </p:nvSpPr>
          <p:spPr>
            <a:xfrm>
              <a:off x="4892502" y="5224673"/>
              <a:ext cx="204859" cy="457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8527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7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7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9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7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2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281">
            <a:extLst>
              <a:ext uri="{FF2B5EF4-FFF2-40B4-BE49-F238E27FC236}">
                <a16:creationId xmlns:a16="http://schemas.microsoft.com/office/drawing/2014/main" id="{5A1EFFF8-ABB6-420D-B4F1-CE90035C5624}"/>
              </a:ext>
            </a:extLst>
          </p:cNvPr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2019 CMUST using  Internet Unearthed.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81949D-BD98-4B99-A58F-E24DE79A9F7D}"/>
              </a:ext>
            </a:extLst>
          </p:cNvPr>
          <p:cNvGrpSpPr/>
          <p:nvPr/>
        </p:nvGrpSpPr>
        <p:grpSpPr>
          <a:xfrm>
            <a:off x="6458856" y="966952"/>
            <a:ext cx="4236192" cy="4236191"/>
            <a:chOff x="6458856" y="966952"/>
            <a:chExt cx="4236192" cy="4236191"/>
          </a:xfrm>
        </p:grpSpPr>
        <p:sp>
          <p:nvSpPr>
            <p:cNvPr id="152" name="Rectangle 151"/>
            <p:cNvSpPr/>
            <p:nvPr/>
          </p:nvSpPr>
          <p:spPr>
            <a:xfrm>
              <a:off x="6458858" y="966953"/>
              <a:ext cx="4236189" cy="4236189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6458856" y="966952"/>
              <a:ext cx="4236192" cy="4236191"/>
              <a:chOff x="6291941" y="936374"/>
              <a:chExt cx="5500916" cy="5500915"/>
            </a:xfrm>
          </p:grpSpPr>
          <p:grpSp>
            <p:nvGrpSpPr>
              <p:cNvPr id="204" name="Group 203"/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885A26-3833-4601-B2B8-E66E355BC1B7}"/>
              </a:ext>
            </a:extLst>
          </p:cNvPr>
          <p:cNvGrpSpPr/>
          <p:nvPr/>
        </p:nvGrpSpPr>
        <p:grpSpPr>
          <a:xfrm>
            <a:off x="243320" y="966952"/>
            <a:ext cx="4236201" cy="4236200"/>
            <a:chOff x="243320" y="966952"/>
            <a:chExt cx="4236201" cy="4236200"/>
          </a:xfrm>
        </p:grpSpPr>
        <p:sp>
          <p:nvSpPr>
            <p:cNvPr id="150" name="Rectangle 149"/>
            <p:cNvSpPr/>
            <p:nvPr/>
          </p:nvSpPr>
          <p:spPr>
            <a:xfrm>
              <a:off x="243320" y="966952"/>
              <a:ext cx="4236200" cy="4236200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243320" y="966952"/>
              <a:ext cx="4236201" cy="4236200"/>
              <a:chOff x="6291941" y="936374"/>
              <a:chExt cx="5500916" cy="5500915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0" name="Group 229"/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D6F8D3F0-AC95-4DEA-950C-4A3AC02161FD}"/>
              </a:ext>
            </a:extLst>
          </p:cNvPr>
          <p:cNvSpPr txBox="1"/>
          <p:nvPr/>
        </p:nvSpPr>
        <p:spPr>
          <a:xfrm>
            <a:off x="243320" y="105378"/>
            <a:ext cx="3841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Revenue $7,717 </a:t>
            </a:r>
          </a:p>
          <a:p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(Millions, 2018)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BA0C079-590D-41AD-80D9-BCC01013F491}"/>
              </a:ext>
            </a:extLst>
          </p:cNvPr>
          <p:cNvSpPr txBox="1"/>
          <p:nvPr/>
        </p:nvSpPr>
        <p:spPr>
          <a:xfrm>
            <a:off x="6379438" y="105378"/>
            <a:ext cx="503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Minutes 2,067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(Per Capita Weekly Ad 18+ Internet UE 2019)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77FCEA5-78EB-4776-AAA0-EAE9DA1063D1}"/>
              </a:ext>
            </a:extLst>
          </p:cNvPr>
          <p:cNvSpPr/>
          <p:nvPr/>
        </p:nvSpPr>
        <p:spPr>
          <a:xfrm>
            <a:off x="1811328" y="2536509"/>
            <a:ext cx="1100184" cy="1097086"/>
          </a:xfrm>
          <a:prstGeom prst="rect">
            <a:avLst/>
          </a:prstGeom>
          <a:solidFill>
            <a:srgbClr val="5DFFA6"/>
          </a:solidFill>
          <a:ln>
            <a:solidFill>
              <a:srgbClr val="00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B55DE44D-AA22-4E8A-88E6-DD6778561BB4}"/>
              </a:ext>
            </a:extLst>
          </p:cNvPr>
          <p:cNvSpPr txBox="1"/>
          <p:nvPr/>
        </p:nvSpPr>
        <p:spPr>
          <a:xfrm>
            <a:off x="1942074" y="2884997"/>
            <a:ext cx="838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D8FB26C-7B40-43A7-84F0-BC3FCA59DA34}"/>
              </a:ext>
            </a:extLst>
          </p:cNvPr>
          <p:cNvSpPr/>
          <p:nvPr/>
        </p:nvSpPr>
        <p:spPr>
          <a:xfrm>
            <a:off x="8026860" y="2536504"/>
            <a:ext cx="1100184" cy="1097086"/>
          </a:xfrm>
          <a:prstGeom prst="rect">
            <a:avLst/>
          </a:prstGeom>
          <a:solidFill>
            <a:srgbClr val="B9D4ED"/>
          </a:solidFill>
          <a:ln>
            <a:solidFill>
              <a:srgbClr val="88B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B05497D-CC01-49B9-BF93-5EA8B3FDE1BC}"/>
              </a:ext>
            </a:extLst>
          </p:cNvPr>
          <p:cNvSpPr txBox="1"/>
          <p:nvPr/>
        </p:nvSpPr>
        <p:spPr>
          <a:xfrm>
            <a:off x="8157606" y="2884992"/>
            <a:ext cx="838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334E124-5E4D-4BBB-B0C5-E1F2140FD6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33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/>
      <p:bldP spid="127" grpId="0"/>
      <p:bldP spid="65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14D8852C-3315-46A1-9C95-EAF36662212F}"/>
              </a:ext>
            </a:extLst>
          </p:cNvPr>
          <p:cNvGrpSpPr/>
          <p:nvPr/>
        </p:nvGrpSpPr>
        <p:grpSpPr>
          <a:xfrm>
            <a:off x="6458856" y="966952"/>
            <a:ext cx="4236192" cy="4236191"/>
            <a:chOff x="6458856" y="966952"/>
            <a:chExt cx="4236192" cy="423619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454E4B6-AE24-4C09-9523-AC367C823F52}"/>
                </a:ext>
              </a:extLst>
            </p:cNvPr>
            <p:cNvSpPr/>
            <p:nvPr/>
          </p:nvSpPr>
          <p:spPr>
            <a:xfrm>
              <a:off x="6458858" y="966953"/>
              <a:ext cx="4236189" cy="4236189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B302036-1C36-4990-8C54-0F0211208DEC}"/>
                </a:ext>
              </a:extLst>
            </p:cNvPr>
            <p:cNvGrpSpPr/>
            <p:nvPr/>
          </p:nvGrpSpPr>
          <p:grpSpPr>
            <a:xfrm>
              <a:off x="6458856" y="966952"/>
              <a:ext cx="4236192" cy="4236191"/>
              <a:chOff x="6291941" y="936374"/>
              <a:chExt cx="5500916" cy="550091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79B554C-28F2-40C9-8111-779ED9BD1475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16039646-1375-4AD3-A1E3-1B709D7A1D2A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7EC8339C-0FFB-4754-916C-BB621763947C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51378A20-7742-41E9-8741-97292A8F78AA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09BA5A7-805C-4043-8A4D-9532E41E4C3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9031944C-12E5-491A-BC5E-E8C87407B5C9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C6010B0-F0F2-4DA4-B49F-367B763181EA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80757C06-A4BD-446B-BD3F-327C60BE79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F3F9658-0FEA-4772-997A-7F1E9166D869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E7C1094-D911-44AD-8CDA-BAB9AB7BDBF5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9B027AA-D9D5-416B-A7A1-4AA8728E83FC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63AC4D9-4BE5-4EF8-BDB3-064D5A4215E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5967044-4E80-4905-9E27-D58E10CECD1D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3F9AD8-75EA-4735-8EC0-49ABCFF9D8A4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D667879-9093-4AF9-B23E-EF0A41FA2782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F1E310D-1710-4846-A317-1DAC30E750A5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ACF4E4D9-B126-405F-B43F-3EF902F06D5B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3E9542D0-A140-4B6C-80BB-DD792535400C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A7F74C0E-D466-4BEC-A320-7CA8B8BC6E5D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4CF5AD6-7EE8-459D-AF10-66F887CCA3A5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DDA31D71-9178-4567-9700-332E2B3ABAE4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F02C48BB-19F8-4F3E-BA7B-85D79F3D6B04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CCEC213-FF49-47D0-88FA-ACC76AA7D1AF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AD07295D-3BA1-4700-9CCF-F2E2528624A5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C72134-9A49-45C0-AC7E-5FC4F4B5E5CB}"/>
              </a:ext>
            </a:extLst>
          </p:cNvPr>
          <p:cNvGrpSpPr/>
          <p:nvPr/>
        </p:nvGrpSpPr>
        <p:grpSpPr>
          <a:xfrm>
            <a:off x="243320" y="966952"/>
            <a:ext cx="4236201" cy="4236200"/>
            <a:chOff x="243320" y="966952"/>
            <a:chExt cx="4236201" cy="42362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1879C9-9F53-469B-8A1D-7DB28DF6EAC3}"/>
                </a:ext>
              </a:extLst>
            </p:cNvPr>
            <p:cNvSpPr/>
            <p:nvPr/>
          </p:nvSpPr>
          <p:spPr>
            <a:xfrm>
              <a:off x="243320" y="966952"/>
              <a:ext cx="4236200" cy="4236200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41A50E9-CCE1-40D8-A225-CADBE156D3B9}"/>
                </a:ext>
              </a:extLst>
            </p:cNvPr>
            <p:cNvGrpSpPr/>
            <p:nvPr/>
          </p:nvGrpSpPr>
          <p:grpSpPr>
            <a:xfrm>
              <a:off x="243320" y="966952"/>
              <a:ext cx="4236201" cy="4236200"/>
              <a:chOff x="6291941" y="936374"/>
              <a:chExt cx="5500916" cy="550091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34BAE86-030E-43EE-A66B-3AF30D12A123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35095609-4C65-4D0E-BFB0-6383F8A65C4C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2838E10-2F8C-4B74-BD36-835498ACC3BE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FA99C4DF-3326-40F0-BD46-2BC3B9EAC279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8F91EB8-39B9-4EAD-ADA5-87CD5019600F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63CD9B5-6517-4A90-A0D9-159E3A338C8F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79696375-1B7C-4B34-8FF6-1231DF23E50E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F7BA2CF5-8B06-438E-9A11-8CF235D495B3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9AD9E852-5331-4627-B1E8-BACC9B4739EF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9B8BCA4C-5190-4154-8195-F5284D1636AE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5D7DA7A-0247-4B29-ADAB-F4585CC658D4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7E91B40-FB44-425A-B13B-DC6828C5E502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FE147A2-BFDD-49CA-85A0-43991550C010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6735A21D-7777-42C8-B63E-FD6F1C426649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C8E4870-25FF-450D-9038-639EF1843590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1813A22B-F019-4664-B386-C92A8BF43310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8B838C8-417B-4E30-A2BB-CB155483586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0CBA88F-756C-4E9F-9EE1-B8B903B63FAB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E80F5C8-E2C6-4F3B-B921-351381101274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0940B3E-CF42-4328-8F17-8D5E03D2AE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F012CF0F-9E66-4EDE-91DF-721DF426D432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7D10830-6071-49F4-B41F-3C1A712BBE67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0EB9123-47D5-40FE-A600-919CE7DD6FC6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0EDBD58-2C02-40A2-9E3C-B573569B8B4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/>
          <p:cNvSpPr txBox="1"/>
          <p:nvPr/>
        </p:nvSpPr>
        <p:spPr>
          <a:xfrm>
            <a:off x="6291942" y="105378"/>
            <a:ext cx="503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Mobile Minutes 944</a:t>
            </a:r>
            <a:r>
              <a:rPr lang="en-US" sz="24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(Per Capita Weekly Ad 18+ Internet UE)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3320" y="105378"/>
            <a:ext cx="3815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Mobile Revenue $4,792 </a:t>
            </a:r>
          </a:p>
          <a:p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(Millions)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F23101-E579-44C7-B6B9-B0891AE14E91}"/>
              </a:ext>
            </a:extLst>
          </p:cNvPr>
          <p:cNvGrpSpPr/>
          <p:nvPr/>
        </p:nvGrpSpPr>
        <p:grpSpPr>
          <a:xfrm>
            <a:off x="243318" y="965402"/>
            <a:ext cx="3358430" cy="3358430"/>
            <a:chOff x="243318" y="965402"/>
            <a:chExt cx="3071351" cy="3071351"/>
          </a:xfrm>
        </p:grpSpPr>
        <p:sp>
          <p:nvSpPr>
            <p:cNvPr id="3" name="Rectangle 2"/>
            <p:cNvSpPr/>
            <p:nvPr/>
          </p:nvSpPr>
          <p:spPr>
            <a:xfrm>
              <a:off x="243318" y="965402"/>
              <a:ext cx="3071351" cy="3071351"/>
            </a:xfrm>
            <a:prstGeom prst="rect">
              <a:avLst/>
            </a:prstGeom>
            <a:solidFill>
              <a:srgbClr val="00C85A"/>
            </a:solidFill>
            <a:ln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31782" y="2301022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63%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CD16C2-2375-4288-A9D0-1F35C8742B98}"/>
              </a:ext>
            </a:extLst>
          </p:cNvPr>
          <p:cNvGrpSpPr/>
          <p:nvPr/>
        </p:nvGrpSpPr>
        <p:grpSpPr>
          <a:xfrm>
            <a:off x="6458858" y="965405"/>
            <a:ext cx="2862942" cy="2862942"/>
            <a:chOff x="6458858" y="965405"/>
            <a:chExt cx="2862942" cy="2862942"/>
          </a:xfrm>
        </p:grpSpPr>
        <p:sp>
          <p:nvSpPr>
            <p:cNvPr id="23" name="Rectangle 22"/>
            <p:cNvSpPr/>
            <p:nvPr/>
          </p:nvSpPr>
          <p:spPr>
            <a:xfrm>
              <a:off x="6458858" y="965405"/>
              <a:ext cx="2862942" cy="2862942"/>
            </a:xfrm>
            <a:prstGeom prst="rect">
              <a:avLst/>
            </a:prstGeom>
            <a:solidFill>
              <a:srgbClr val="488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43118" y="2196821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46%</a:t>
              </a: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75619D3A-3670-4A51-9189-85F6E3CD654F}"/>
              </a:ext>
            </a:extLst>
          </p:cNvPr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2019 CMUST using  Internet Unearthed.</a:t>
            </a:r>
          </a:p>
        </p:txBody>
      </p:sp>
    </p:spTree>
    <p:extLst>
      <p:ext uri="{BB962C8B-B14F-4D97-AF65-F5344CB8AC3E}">
        <p14:creationId xmlns:p14="http://schemas.microsoft.com/office/powerpoint/2010/main" val="5005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9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14D8852C-3315-46A1-9C95-EAF36662212F}"/>
              </a:ext>
            </a:extLst>
          </p:cNvPr>
          <p:cNvGrpSpPr/>
          <p:nvPr/>
        </p:nvGrpSpPr>
        <p:grpSpPr>
          <a:xfrm>
            <a:off x="6458856" y="966952"/>
            <a:ext cx="4236192" cy="4236191"/>
            <a:chOff x="6458856" y="966952"/>
            <a:chExt cx="4236192" cy="423619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454E4B6-AE24-4C09-9523-AC367C823F52}"/>
                </a:ext>
              </a:extLst>
            </p:cNvPr>
            <p:cNvSpPr/>
            <p:nvPr/>
          </p:nvSpPr>
          <p:spPr>
            <a:xfrm>
              <a:off x="6458858" y="966953"/>
              <a:ext cx="4236189" cy="4236189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B302036-1C36-4990-8C54-0F0211208DEC}"/>
                </a:ext>
              </a:extLst>
            </p:cNvPr>
            <p:cNvGrpSpPr/>
            <p:nvPr/>
          </p:nvGrpSpPr>
          <p:grpSpPr>
            <a:xfrm>
              <a:off x="6458856" y="966952"/>
              <a:ext cx="4236192" cy="4236191"/>
              <a:chOff x="6291941" y="936374"/>
              <a:chExt cx="5500916" cy="550091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79B554C-28F2-40C9-8111-779ED9BD1475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16039646-1375-4AD3-A1E3-1B709D7A1D2A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7EC8339C-0FFB-4754-916C-BB621763947C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51378A20-7742-41E9-8741-97292A8F78AA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09BA5A7-805C-4043-8A4D-9532E41E4C3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9031944C-12E5-491A-BC5E-E8C87407B5C9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C6010B0-F0F2-4DA4-B49F-367B763181EA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80757C06-A4BD-446B-BD3F-327C60BE79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F3F9658-0FEA-4772-997A-7F1E9166D869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E7C1094-D911-44AD-8CDA-BAB9AB7BDBF5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9B027AA-D9D5-416B-A7A1-4AA8728E83FC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63AC4D9-4BE5-4EF8-BDB3-064D5A4215E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5967044-4E80-4905-9E27-D58E10CECD1D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3F9AD8-75EA-4735-8EC0-49ABCFF9D8A4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D667879-9093-4AF9-B23E-EF0A41FA2782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F1E310D-1710-4846-A317-1DAC30E750A5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ACF4E4D9-B126-405F-B43F-3EF902F06D5B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3E9542D0-A140-4B6C-80BB-DD792535400C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A7F74C0E-D466-4BEC-A320-7CA8B8BC6E5D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4CF5AD6-7EE8-459D-AF10-66F887CCA3A5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DDA31D71-9178-4567-9700-332E2B3ABAE4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F02C48BB-19F8-4F3E-BA7B-85D79F3D6B04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CCEC213-FF49-47D0-88FA-ACC76AA7D1AF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AD07295D-3BA1-4700-9CCF-F2E2528624A5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C72134-9A49-45C0-AC7E-5FC4F4B5E5CB}"/>
              </a:ext>
            </a:extLst>
          </p:cNvPr>
          <p:cNvGrpSpPr/>
          <p:nvPr/>
        </p:nvGrpSpPr>
        <p:grpSpPr>
          <a:xfrm>
            <a:off x="243320" y="966952"/>
            <a:ext cx="4236201" cy="4236200"/>
            <a:chOff x="243320" y="966952"/>
            <a:chExt cx="4236201" cy="42362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1879C9-9F53-469B-8A1D-7DB28DF6EAC3}"/>
                </a:ext>
              </a:extLst>
            </p:cNvPr>
            <p:cNvSpPr/>
            <p:nvPr/>
          </p:nvSpPr>
          <p:spPr>
            <a:xfrm>
              <a:off x="243320" y="966952"/>
              <a:ext cx="4236200" cy="4236200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41A50E9-CCE1-40D8-A225-CADBE156D3B9}"/>
                </a:ext>
              </a:extLst>
            </p:cNvPr>
            <p:cNvGrpSpPr/>
            <p:nvPr/>
          </p:nvGrpSpPr>
          <p:grpSpPr>
            <a:xfrm>
              <a:off x="243320" y="966952"/>
              <a:ext cx="4236201" cy="4236200"/>
              <a:chOff x="6291941" y="936374"/>
              <a:chExt cx="5500916" cy="550091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34BAE86-030E-43EE-A66B-3AF30D12A123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35095609-4C65-4D0E-BFB0-6383F8A65C4C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2838E10-2F8C-4B74-BD36-835498ACC3BE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FA99C4DF-3326-40F0-BD46-2BC3B9EAC279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8F91EB8-39B9-4EAD-ADA5-87CD5019600F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63CD9B5-6517-4A90-A0D9-159E3A338C8F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79696375-1B7C-4B34-8FF6-1231DF23E50E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F7BA2CF5-8B06-438E-9A11-8CF235D495B3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9AD9E852-5331-4627-B1E8-BACC9B4739EF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9B8BCA4C-5190-4154-8195-F5284D1636AE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5D7DA7A-0247-4B29-ADAB-F4585CC658D4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7E91B40-FB44-425A-B13B-DC6828C5E502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FE147A2-BFDD-49CA-85A0-43991550C010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6735A21D-7777-42C8-B63E-FD6F1C426649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C8E4870-25FF-450D-9038-639EF1843590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1813A22B-F019-4664-B386-C92A8BF43310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8B838C8-417B-4E30-A2BB-CB155483586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0CBA88F-756C-4E9F-9EE1-B8B903B63FAB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E80F5C8-E2C6-4F3B-B921-351381101274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0940B3E-CF42-4328-8F17-8D5E03D2AE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F012CF0F-9E66-4EDE-91DF-721DF426D432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7D10830-6071-49F4-B41F-3C1A712BBE67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0EB9123-47D5-40FE-A600-919CE7DD6FC6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0EDBD58-2C02-40A2-9E3C-B573569B8B4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F23101-E579-44C7-B6B9-B0891AE14E91}"/>
              </a:ext>
            </a:extLst>
          </p:cNvPr>
          <p:cNvGrpSpPr/>
          <p:nvPr/>
        </p:nvGrpSpPr>
        <p:grpSpPr>
          <a:xfrm>
            <a:off x="243319" y="965403"/>
            <a:ext cx="3345448" cy="3345448"/>
            <a:chOff x="243318" y="965402"/>
            <a:chExt cx="3071351" cy="3071351"/>
          </a:xfrm>
        </p:grpSpPr>
        <p:sp>
          <p:nvSpPr>
            <p:cNvPr id="3" name="Rectangle 2"/>
            <p:cNvSpPr/>
            <p:nvPr/>
          </p:nvSpPr>
          <p:spPr>
            <a:xfrm>
              <a:off x="243318" y="965402"/>
              <a:ext cx="3071351" cy="3071351"/>
            </a:xfrm>
            <a:prstGeom prst="rect">
              <a:avLst/>
            </a:prstGeom>
            <a:solidFill>
              <a:srgbClr val="00C85A"/>
            </a:solidFill>
            <a:ln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62715" y="2301022"/>
              <a:ext cx="632557" cy="364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63%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CD16C2-2375-4288-A9D0-1F35C8742B98}"/>
              </a:ext>
            </a:extLst>
          </p:cNvPr>
          <p:cNvGrpSpPr/>
          <p:nvPr/>
        </p:nvGrpSpPr>
        <p:grpSpPr>
          <a:xfrm>
            <a:off x="6458858" y="965405"/>
            <a:ext cx="2862942" cy="2862942"/>
            <a:chOff x="6458858" y="965405"/>
            <a:chExt cx="2862942" cy="2862942"/>
          </a:xfrm>
        </p:grpSpPr>
        <p:sp>
          <p:nvSpPr>
            <p:cNvPr id="23" name="Rectangle 22"/>
            <p:cNvSpPr/>
            <p:nvPr/>
          </p:nvSpPr>
          <p:spPr>
            <a:xfrm>
              <a:off x="6458858" y="965405"/>
              <a:ext cx="2862942" cy="2862942"/>
            </a:xfrm>
            <a:prstGeom prst="rect">
              <a:avLst/>
            </a:prstGeom>
            <a:solidFill>
              <a:srgbClr val="488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43118" y="2196821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46%</a:t>
              </a: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75619D3A-3670-4A51-9189-85F6E3CD654F}"/>
              </a:ext>
            </a:extLst>
          </p:cNvPr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2019 CMUST using  Internet Unearthed.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E836D4E-94C7-4D28-AB61-E9D5200211A2}"/>
              </a:ext>
            </a:extLst>
          </p:cNvPr>
          <p:cNvSpPr txBox="1"/>
          <p:nvPr/>
        </p:nvSpPr>
        <p:spPr>
          <a:xfrm>
            <a:off x="243320" y="983818"/>
            <a:ext cx="29049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Mobile Revenue $4,792 </a:t>
            </a:r>
          </a:p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(Millions)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2F6F580-0C7A-47E3-8EE7-855BC96FF71A}"/>
              </a:ext>
            </a:extLst>
          </p:cNvPr>
          <p:cNvSpPr txBox="1"/>
          <p:nvPr/>
        </p:nvSpPr>
        <p:spPr>
          <a:xfrm>
            <a:off x="6427411" y="983818"/>
            <a:ext cx="3191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Mobile Minutes 949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(Per Capita Weekly Ad 18+ Internet UE)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CE8EC78-5546-4871-A08F-FBB227187039}"/>
              </a:ext>
            </a:extLst>
          </p:cNvPr>
          <p:cNvSpPr txBox="1"/>
          <p:nvPr/>
        </p:nvSpPr>
        <p:spPr>
          <a:xfrm>
            <a:off x="243318" y="215507"/>
            <a:ext cx="1097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Mobile revenues surpass consumer time.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14D8852C-3315-46A1-9C95-EAF36662212F}"/>
              </a:ext>
            </a:extLst>
          </p:cNvPr>
          <p:cNvGrpSpPr/>
          <p:nvPr/>
        </p:nvGrpSpPr>
        <p:grpSpPr>
          <a:xfrm>
            <a:off x="6458856" y="966952"/>
            <a:ext cx="4236192" cy="4236191"/>
            <a:chOff x="6458856" y="966952"/>
            <a:chExt cx="4236192" cy="423619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454E4B6-AE24-4C09-9523-AC367C823F52}"/>
                </a:ext>
              </a:extLst>
            </p:cNvPr>
            <p:cNvSpPr/>
            <p:nvPr/>
          </p:nvSpPr>
          <p:spPr>
            <a:xfrm>
              <a:off x="6458858" y="966953"/>
              <a:ext cx="4236189" cy="4236189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B302036-1C36-4990-8C54-0F0211208DEC}"/>
                </a:ext>
              </a:extLst>
            </p:cNvPr>
            <p:cNvGrpSpPr/>
            <p:nvPr/>
          </p:nvGrpSpPr>
          <p:grpSpPr>
            <a:xfrm>
              <a:off x="6458856" y="966952"/>
              <a:ext cx="4236192" cy="4236191"/>
              <a:chOff x="6291941" y="936374"/>
              <a:chExt cx="5500916" cy="550091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79B554C-28F2-40C9-8111-779ED9BD1475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16039646-1375-4AD3-A1E3-1B709D7A1D2A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7EC8339C-0FFB-4754-916C-BB621763947C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51378A20-7742-41E9-8741-97292A8F78AA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09BA5A7-805C-4043-8A4D-9532E41E4C3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9031944C-12E5-491A-BC5E-E8C87407B5C9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C6010B0-F0F2-4DA4-B49F-367B763181EA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80757C06-A4BD-446B-BD3F-327C60BE79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F3F9658-0FEA-4772-997A-7F1E9166D869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E7C1094-D911-44AD-8CDA-BAB9AB7BDBF5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9B027AA-D9D5-416B-A7A1-4AA8728E83FC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63AC4D9-4BE5-4EF8-BDB3-064D5A4215E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5967044-4E80-4905-9E27-D58E10CECD1D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3F9AD8-75EA-4735-8EC0-49ABCFF9D8A4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D667879-9093-4AF9-B23E-EF0A41FA2782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F1E310D-1710-4846-A317-1DAC30E750A5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ACF4E4D9-B126-405F-B43F-3EF902F06D5B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3E9542D0-A140-4B6C-80BB-DD792535400C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A7F74C0E-D466-4BEC-A320-7CA8B8BC6E5D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4CF5AD6-7EE8-459D-AF10-66F887CCA3A5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DDA31D71-9178-4567-9700-332E2B3ABAE4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F02C48BB-19F8-4F3E-BA7B-85D79F3D6B04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CCEC213-FF49-47D0-88FA-ACC76AA7D1AF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AD07295D-3BA1-4700-9CCF-F2E2528624A5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C72134-9A49-45C0-AC7E-5FC4F4B5E5CB}"/>
              </a:ext>
            </a:extLst>
          </p:cNvPr>
          <p:cNvGrpSpPr/>
          <p:nvPr/>
        </p:nvGrpSpPr>
        <p:grpSpPr>
          <a:xfrm>
            <a:off x="243320" y="966952"/>
            <a:ext cx="4236201" cy="4236200"/>
            <a:chOff x="243320" y="966952"/>
            <a:chExt cx="4236201" cy="42362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1879C9-9F53-469B-8A1D-7DB28DF6EAC3}"/>
                </a:ext>
              </a:extLst>
            </p:cNvPr>
            <p:cNvSpPr/>
            <p:nvPr/>
          </p:nvSpPr>
          <p:spPr>
            <a:xfrm>
              <a:off x="243320" y="966952"/>
              <a:ext cx="4236200" cy="4236200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41A50E9-CCE1-40D8-A225-CADBE156D3B9}"/>
                </a:ext>
              </a:extLst>
            </p:cNvPr>
            <p:cNvGrpSpPr/>
            <p:nvPr/>
          </p:nvGrpSpPr>
          <p:grpSpPr>
            <a:xfrm>
              <a:off x="243320" y="966952"/>
              <a:ext cx="4236201" cy="4236200"/>
              <a:chOff x="6291941" y="936374"/>
              <a:chExt cx="5500916" cy="550091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34BAE86-030E-43EE-A66B-3AF30D12A123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35095609-4C65-4D0E-BFB0-6383F8A65C4C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2838E10-2F8C-4B74-BD36-835498ACC3BE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FA99C4DF-3326-40F0-BD46-2BC3B9EAC279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8F91EB8-39B9-4EAD-ADA5-87CD5019600F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63CD9B5-6517-4A90-A0D9-159E3A338C8F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79696375-1B7C-4B34-8FF6-1231DF23E50E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F7BA2CF5-8B06-438E-9A11-8CF235D495B3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9AD9E852-5331-4627-B1E8-BACC9B4739EF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9B8BCA4C-5190-4154-8195-F5284D1636AE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5D7DA7A-0247-4B29-ADAB-F4585CC658D4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7E91B40-FB44-425A-B13B-DC6828C5E502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FE147A2-BFDD-49CA-85A0-43991550C010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6735A21D-7777-42C8-B63E-FD6F1C426649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C8E4870-25FF-450D-9038-639EF1843590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1813A22B-F019-4664-B386-C92A8BF43310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8B838C8-417B-4E30-A2BB-CB155483586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0CBA88F-756C-4E9F-9EE1-B8B903B63FAB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E80F5C8-E2C6-4F3B-B921-351381101274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0940B3E-CF42-4328-8F17-8D5E03D2AE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F012CF0F-9E66-4EDE-91DF-721DF426D432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7D10830-6071-49F4-B41F-3C1A712BBE67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0EB9123-47D5-40FE-A600-919CE7DD6FC6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0EDBD58-2C02-40A2-9E3C-B573569B8B4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F23101-E579-44C7-B6B9-B0891AE14E91}"/>
              </a:ext>
            </a:extLst>
          </p:cNvPr>
          <p:cNvGrpSpPr/>
          <p:nvPr/>
        </p:nvGrpSpPr>
        <p:grpSpPr>
          <a:xfrm>
            <a:off x="243318" y="965402"/>
            <a:ext cx="2087569" cy="2087569"/>
            <a:chOff x="243318" y="965402"/>
            <a:chExt cx="2087569" cy="2087569"/>
          </a:xfrm>
        </p:grpSpPr>
        <p:sp>
          <p:nvSpPr>
            <p:cNvPr id="3" name="Rectangle 2"/>
            <p:cNvSpPr/>
            <p:nvPr/>
          </p:nvSpPr>
          <p:spPr>
            <a:xfrm>
              <a:off x="243318" y="965402"/>
              <a:ext cx="2087569" cy="2087569"/>
            </a:xfrm>
            <a:prstGeom prst="rect">
              <a:avLst/>
            </a:prstGeom>
            <a:solidFill>
              <a:srgbClr val="00C85A"/>
            </a:solidFill>
            <a:ln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70426" y="1781648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24%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CD16C2-2375-4288-A9D0-1F35C8742B98}"/>
              </a:ext>
            </a:extLst>
          </p:cNvPr>
          <p:cNvGrpSpPr/>
          <p:nvPr/>
        </p:nvGrpSpPr>
        <p:grpSpPr>
          <a:xfrm>
            <a:off x="6458858" y="965405"/>
            <a:ext cx="2543258" cy="2543258"/>
            <a:chOff x="6458858" y="965405"/>
            <a:chExt cx="2543258" cy="2543258"/>
          </a:xfrm>
        </p:grpSpPr>
        <p:sp>
          <p:nvSpPr>
            <p:cNvPr id="23" name="Rectangle 22"/>
            <p:cNvSpPr/>
            <p:nvPr/>
          </p:nvSpPr>
          <p:spPr>
            <a:xfrm>
              <a:off x="6458858" y="965405"/>
              <a:ext cx="2543258" cy="2543258"/>
            </a:xfrm>
            <a:prstGeom prst="rect">
              <a:avLst/>
            </a:prstGeom>
            <a:solidFill>
              <a:srgbClr val="488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380957" y="2035486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36%</a:t>
              </a: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75619D3A-3670-4A51-9189-85F6E3CD654F}"/>
              </a:ext>
            </a:extLst>
          </p:cNvPr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2019 CMUST using  Internet Unearthed.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019D326-BB4D-4F40-B890-1F03412A8209}"/>
              </a:ext>
            </a:extLst>
          </p:cNvPr>
          <p:cNvSpPr txBox="1"/>
          <p:nvPr/>
        </p:nvSpPr>
        <p:spPr>
          <a:xfrm>
            <a:off x="243320" y="105378"/>
            <a:ext cx="3507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Video Revenue $1,822</a:t>
            </a:r>
          </a:p>
          <a:p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(Millions)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AC6F5E2-6593-4ECA-90F6-149C289A1D57}"/>
              </a:ext>
            </a:extLst>
          </p:cNvPr>
          <p:cNvSpPr txBox="1"/>
          <p:nvPr/>
        </p:nvSpPr>
        <p:spPr>
          <a:xfrm>
            <a:off x="6291942" y="105378"/>
            <a:ext cx="503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Video Minutes 735  </a:t>
            </a:r>
            <a:r>
              <a:rPr lang="en-US" sz="24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 Capita Weekly Ad 18+ Internet UE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8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14D8852C-3315-46A1-9C95-EAF36662212F}"/>
              </a:ext>
            </a:extLst>
          </p:cNvPr>
          <p:cNvGrpSpPr/>
          <p:nvPr/>
        </p:nvGrpSpPr>
        <p:grpSpPr>
          <a:xfrm>
            <a:off x="6458856" y="966952"/>
            <a:ext cx="4236192" cy="4236191"/>
            <a:chOff x="6458856" y="966952"/>
            <a:chExt cx="4236192" cy="423619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454E4B6-AE24-4C09-9523-AC367C823F52}"/>
                </a:ext>
              </a:extLst>
            </p:cNvPr>
            <p:cNvSpPr/>
            <p:nvPr/>
          </p:nvSpPr>
          <p:spPr>
            <a:xfrm>
              <a:off x="6458858" y="966953"/>
              <a:ext cx="4236189" cy="4236189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B302036-1C36-4990-8C54-0F0211208DEC}"/>
                </a:ext>
              </a:extLst>
            </p:cNvPr>
            <p:cNvGrpSpPr/>
            <p:nvPr/>
          </p:nvGrpSpPr>
          <p:grpSpPr>
            <a:xfrm>
              <a:off x="6458856" y="966952"/>
              <a:ext cx="4236192" cy="4236191"/>
              <a:chOff x="6291941" y="936374"/>
              <a:chExt cx="5500916" cy="550091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79B554C-28F2-40C9-8111-779ED9BD1475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16039646-1375-4AD3-A1E3-1B709D7A1D2A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7EC8339C-0FFB-4754-916C-BB621763947C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51378A20-7742-41E9-8741-97292A8F78AA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09BA5A7-805C-4043-8A4D-9532E41E4C3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9031944C-12E5-491A-BC5E-E8C87407B5C9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C6010B0-F0F2-4DA4-B49F-367B763181EA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80757C06-A4BD-446B-BD3F-327C60BE79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F3F9658-0FEA-4772-997A-7F1E9166D869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E7C1094-D911-44AD-8CDA-BAB9AB7BDBF5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9B027AA-D9D5-416B-A7A1-4AA8728E83FC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63AC4D9-4BE5-4EF8-BDB3-064D5A4215E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5967044-4E80-4905-9E27-D58E10CECD1D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3F9AD8-75EA-4735-8EC0-49ABCFF9D8A4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D667879-9093-4AF9-B23E-EF0A41FA2782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F1E310D-1710-4846-A317-1DAC30E750A5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ACF4E4D9-B126-405F-B43F-3EF902F06D5B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3E9542D0-A140-4B6C-80BB-DD792535400C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A7F74C0E-D466-4BEC-A320-7CA8B8BC6E5D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4CF5AD6-7EE8-459D-AF10-66F887CCA3A5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DDA31D71-9178-4567-9700-332E2B3ABAE4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F02C48BB-19F8-4F3E-BA7B-85D79F3D6B04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CCEC213-FF49-47D0-88FA-ACC76AA7D1AF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AD07295D-3BA1-4700-9CCF-F2E2528624A5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C72134-9A49-45C0-AC7E-5FC4F4B5E5CB}"/>
              </a:ext>
            </a:extLst>
          </p:cNvPr>
          <p:cNvGrpSpPr/>
          <p:nvPr/>
        </p:nvGrpSpPr>
        <p:grpSpPr>
          <a:xfrm>
            <a:off x="243320" y="966952"/>
            <a:ext cx="4236201" cy="4236200"/>
            <a:chOff x="243320" y="966952"/>
            <a:chExt cx="4236201" cy="42362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1879C9-9F53-469B-8A1D-7DB28DF6EAC3}"/>
                </a:ext>
              </a:extLst>
            </p:cNvPr>
            <p:cNvSpPr/>
            <p:nvPr/>
          </p:nvSpPr>
          <p:spPr>
            <a:xfrm>
              <a:off x="243320" y="966952"/>
              <a:ext cx="4236200" cy="4236200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41A50E9-CCE1-40D8-A225-CADBE156D3B9}"/>
                </a:ext>
              </a:extLst>
            </p:cNvPr>
            <p:cNvGrpSpPr/>
            <p:nvPr/>
          </p:nvGrpSpPr>
          <p:grpSpPr>
            <a:xfrm>
              <a:off x="243320" y="966952"/>
              <a:ext cx="4236201" cy="4236200"/>
              <a:chOff x="6291941" y="936374"/>
              <a:chExt cx="5500916" cy="550091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34BAE86-030E-43EE-A66B-3AF30D12A123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35095609-4C65-4D0E-BFB0-6383F8A65C4C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2838E10-2F8C-4B74-BD36-835498ACC3BE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FA99C4DF-3326-40F0-BD46-2BC3B9EAC279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8F91EB8-39B9-4EAD-ADA5-87CD5019600F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63CD9B5-6517-4A90-A0D9-159E3A338C8F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79696375-1B7C-4B34-8FF6-1231DF23E50E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F7BA2CF5-8B06-438E-9A11-8CF235D495B3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9AD9E852-5331-4627-B1E8-BACC9B4739EF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9B8BCA4C-5190-4154-8195-F5284D1636AE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5D7DA7A-0247-4B29-ADAB-F4585CC658D4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7E91B40-FB44-425A-B13B-DC6828C5E502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FE147A2-BFDD-49CA-85A0-43991550C010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6735A21D-7777-42C8-B63E-FD6F1C426649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C8E4870-25FF-450D-9038-639EF1843590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1813A22B-F019-4664-B386-C92A8BF43310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8B838C8-417B-4E30-A2BB-CB155483586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0CBA88F-756C-4E9F-9EE1-B8B903B63FAB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E80F5C8-E2C6-4F3B-B921-351381101274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0940B3E-CF42-4328-8F17-8D5E03D2AE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F012CF0F-9E66-4EDE-91DF-721DF426D432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7D10830-6071-49F4-B41F-3C1A712BBE67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0EB9123-47D5-40FE-A600-919CE7DD6FC6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0EDBD58-2C02-40A2-9E3C-B573569B8B4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F23101-E579-44C7-B6B9-B0891AE14E91}"/>
              </a:ext>
            </a:extLst>
          </p:cNvPr>
          <p:cNvGrpSpPr/>
          <p:nvPr/>
        </p:nvGrpSpPr>
        <p:grpSpPr>
          <a:xfrm>
            <a:off x="243317" y="965401"/>
            <a:ext cx="2088947" cy="2088947"/>
            <a:chOff x="243317" y="965401"/>
            <a:chExt cx="2088947" cy="2088947"/>
          </a:xfrm>
        </p:grpSpPr>
        <p:sp>
          <p:nvSpPr>
            <p:cNvPr id="3" name="Rectangle 2"/>
            <p:cNvSpPr/>
            <p:nvPr/>
          </p:nvSpPr>
          <p:spPr>
            <a:xfrm>
              <a:off x="243317" y="965401"/>
              <a:ext cx="2088947" cy="2088947"/>
            </a:xfrm>
            <a:prstGeom prst="rect">
              <a:avLst/>
            </a:prstGeom>
            <a:solidFill>
              <a:srgbClr val="00C85A"/>
            </a:solidFill>
            <a:ln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69737" y="1776894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24%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CD16C2-2375-4288-A9D0-1F35C8742B98}"/>
              </a:ext>
            </a:extLst>
          </p:cNvPr>
          <p:cNvGrpSpPr/>
          <p:nvPr/>
        </p:nvGrpSpPr>
        <p:grpSpPr>
          <a:xfrm>
            <a:off x="6458858" y="965405"/>
            <a:ext cx="2543258" cy="2543258"/>
            <a:chOff x="6458858" y="965405"/>
            <a:chExt cx="2543258" cy="2543258"/>
          </a:xfrm>
        </p:grpSpPr>
        <p:sp>
          <p:nvSpPr>
            <p:cNvPr id="23" name="Rectangle 22"/>
            <p:cNvSpPr/>
            <p:nvPr/>
          </p:nvSpPr>
          <p:spPr>
            <a:xfrm>
              <a:off x="6458858" y="965405"/>
              <a:ext cx="2543258" cy="2543258"/>
            </a:xfrm>
            <a:prstGeom prst="rect">
              <a:avLst/>
            </a:prstGeom>
            <a:solidFill>
              <a:srgbClr val="488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380957" y="2035486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36%</a:t>
              </a: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75619D3A-3670-4A51-9189-85F6E3CD654F}"/>
              </a:ext>
            </a:extLst>
          </p:cNvPr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2019 CMUST using  Internet Unearthed.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075B93-5D08-4C2B-9D9C-86252671A2FD}"/>
              </a:ext>
            </a:extLst>
          </p:cNvPr>
          <p:cNvSpPr txBox="1"/>
          <p:nvPr/>
        </p:nvSpPr>
        <p:spPr>
          <a:xfrm>
            <a:off x="243320" y="916427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Video Revenue </a:t>
            </a:r>
          </a:p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$1,822 </a:t>
            </a:r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(Millions)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BF6EC50-1433-435E-94FC-7236521CA3E4}"/>
              </a:ext>
            </a:extLst>
          </p:cNvPr>
          <p:cNvSpPr txBox="1"/>
          <p:nvPr/>
        </p:nvSpPr>
        <p:spPr>
          <a:xfrm>
            <a:off x="243318" y="215507"/>
            <a:ext cx="1097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Video revenue will never catch up to consumer time.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EE50E8-922F-49E3-B05A-0163B7CDDF74}"/>
              </a:ext>
            </a:extLst>
          </p:cNvPr>
          <p:cNvSpPr txBox="1"/>
          <p:nvPr/>
        </p:nvSpPr>
        <p:spPr>
          <a:xfrm>
            <a:off x="6438700" y="950294"/>
            <a:ext cx="1971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Video Minutes 735 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 Capita Weekly </a:t>
            </a:r>
          </a:p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 18+ Internet UE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1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14D8852C-3315-46A1-9C95-EAF36662212F}"/>
              </a:ext>
            </a:extLst>
          </p:cNvPr>
          <p:cNvGrpSpPr/>
          <p:nvPr/>
        </p:nvGrpSpPr>
        <p:grpSpPr>
          <a:xfrm>
            <a:off x="6458856" y="966952"/>
            <a:ext cx="4236192" cy="4236191"/>
            <a:chOff x="6458856" y="966952"/>
            <a:chExt cx="4236192" cy="423619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454E4B6-AE24-4C09-9523-AC367C823F52}"/>
                </a:ext>
              </a:extLst>
            </p:cNvPr>
            <p:cNvSpPr/>
            <p:nvPr/>
          </p:nvSpPr>
          <p:spPr>
            <a:xfrm>
              <a:off x="6458858" y="966953"/>
              <a:ext cx="4236189" cy="4236189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B302036-1C36-4990-8C54-0F0211208DEC}"/>
                </a:ext>
              </a:extLst>
            </p:cNvPr>
            <p:cNvGrpSpPr/>
            <p:nvPr/>
          </p:nvGrpSpPr>
          <p:grpSpPr>
            <a:xfrm>
              <a:off x="6458856" y="966952"/>
              <a:ext cx="4236192" cy="4236191"/>
              <a:chOff x="6291941" y="936374"/>
              <a:chExt cx="5500916" cy="550091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79B554C-28F2-40C9-8111-779ED9BD1475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16039646-1375-4AD3-A1E3-1B709D7A1D2A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7EC8339C-0FFB-4754-916C-BB621763947C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51378A20-7742-41E9-8741-97292A8F78AA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09BA5A7-805C-4043-8A4D-9532E41E4C3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9031944C-12E5-491A-BC5E-E8C87407B5C9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C6010B0-F0F2-4DA4-B49F-367B763181EA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80757C06-A4BD-446B-BD3F-327C60BE79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F3F9658-0FEA-4772-997A-7F1E9166D869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E7C1094-D911-44AD-8CDA-BAB9AB7BDBF5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9B027AA-D9D5-416B-A7A1-4AA8728E83FC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63AC4D9-4BE5-4EF8-BDB3-064D5A4215E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5967044-4E80-4905-9E27-D58E10CECD1D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3F9AD8-75EA-4735-8EC0-49ABCFF9D8A4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D667879-9093-4AF9-B23E-EF0A41FA2782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F1E310D-1710-4846-A317-1DAC30E750A5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ACF4E4D9-B126-405F-B43F-3EF902F06D5B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3E9542D0-A140-4B6C-80BB-DD792535400C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A7F74C0E-D466-4BEC-A320-7CA8B8BC6E5D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4CF5AD6-7EE8-459D-AF10-66F887CCA3A5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DDA31D71-9178-4567-9700-332E2B3ABAE4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F02C48BB-19F8-4F3E-BA7B-85D79F3D6B04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CCEC213-FF49-47D0-88FA-ACC76AA7D1AF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AD07295D-3BA1-4700-9CCF-F2E2528624A5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C72134-9A49-45C0-AC7E-5FC4F4B5E5CB}"/>
              </a:ext>
            </a:extLst>
          </p:cNvPr>
          <p:cNvGrpSpPr/>
          <p:nvPr/>
        </p:nvGrpSpPr>
        <p:grpSpPr>
          <a:xfrm>
            <a:off x="243320" y="966952"/>
            <a:ext cx="4236201" cy="4236200"/>
            <a:chOff x="243320" y="966952"/>
            <a:chExt cx="4236201" cy="42362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1879C9-9F53-469B-8A1D-7DB28DF6EAC3}"/>
                </a:ext>
              </a:extLst>
            </p:cNvPr>
            <p:cNvSpPr/>
            <p:nvPr/>
          </p:nvSpPr>
          <p:spPr>
            <a:xfrm>
              <a:off x="243320" y="966952"/>
              <a:ext cx="4236200" cy="4236200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41A50E9-CCE1-40D8-A225-CADBE156D3B9}"/>
                </a:ext>
              </a:extLst>
            </p:cNvPr>
            <p:cNvGrpSpPr/>
            <p:nvPr/>
          </p:nvGrpSpPr>
          <p:grpSpPr>
            <a:xfrm>
              <a:off x="243320" y="966952"/>
              <a:ext cx="4236201" cy="4236200"/>
              <a:chOff x="6291941" y="936374"/>
              <a:chExt cx="5500916" cy="550091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34BAE86-030E-43EE-A66B-3AF30D12A123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35095609-4C65-4D0E-BFB0-6383F8A65C4C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2838E10-2F8C-4B74-BD36-835498ACC3BE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FA99C4DF-3326-40F0-BD46-2BC3B9EAC279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8F91EB8-39B9-4EAD-ADA5-87CD5019600F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63CD9B5-6517-4A90-A0D9-159E3A338C8F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79696375-1B7C-4B34-8FF6-1231DF23E50E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F7BA2CF5-8B06-438E-9A11-8CF235D495B3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9AD9E852-5331-4627-B1E8-BACC9B4739EF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9B8BCA4C-5190-4154-8195-F5284D1636AE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5D7DA7A-0247-4B29-ADAB-F4585CC658D4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7E91B40-FB44-425A-B13B-DC6828C5E502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FE147A2-BFDD-49CA-85A0-43991550C010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6735A21D-7777-42C8-B63E-FD6F1C426649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C8E4870-25FF-450D-9038-639EF1843590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1813A22B-F019-4664-B386-C92A8BF43310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8B838C8-417B-4E30-A2BB-CB155483586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0CBA88F-756C-4E9F-9EE1-B8B903B63FAB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E80F5C8-E2C6-4F3B-B921-351381101274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0940B3E-CF42-4328-8F17-8D5E03D2AE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F012CF0F-9E66-4EDE-91DF-721DF426D432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7D10830-6071-49F4-B41F-3C1A712BBE67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0EB9123-47D5-40FE-A600-919CE7DD6FC6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0EDBD58-2C02-40A2-9E3C-B573569B8B4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F23101-E579-44C7-B6B9-B0891AE14E91}"/>
              </a:ext>
            </a:extLst>
          </p:cNvPr>
          <p:cNvGrpSpPr/>
          <p:nvPr/>
        </p:nvGrpSpPr>
        <p:grpSpPr>
          <a:xfrm>
            <a:off x="243318" y="965402"/>
            <a:ext cx="1737879" cy="1737879"/>
            <a:chOff x="243318" y="965402"/>
            <a:chExt cx="1737879" cy="1737879"/>
          </a:xfrm>
        </p:grpSpPr>
        <p:sp>
          <p:nvSpPr>
            <p:cNvPr id="3" name="Rectangle 2"/>
            <p:cNvSpPr/>
            <p:nvPr/>
          </p:nvSpPr>
          <p:spPr>
            <a:xfrm>
              <a:off x="243318" y="965402"/>
              <a:ext cx="1737879" cy="1737879"/>
            </a:xfrm>
            <a:prstGeom prst="rect">
              <a:avLst/>
            </a:prstGeom>
            <a:solidFill>
              <a:srgbClr val="00C85A"/>
            </a:solidFill>
            <a:ln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2154" y="1561578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17%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CD16C2-2375-4288-A9D0-1F35C8742B98}"/>
              </a:ext>
            </a:extLst>
          </p:cNvPr>
          <p:cNvGrpSpPr/>
          <p:nvPr/>
        </p:nvGrpSpPr>
        <p:grpSpPr>
          <a:xfrm>
            <a:off x="6458858" y="965405"/>
            <a:ext cx="1270855" cy="1270855"/>
            <a:chOff x="6458858" y="965405"/>
            <a:chExt cx="2543258" cy="2543258"/>
          </a:xfrm>
        </p:grpSpPr>
        <p:sp>
          <p:nvSpPr>
            <p:cNvPr id="23" name="Rectangle 22"/>
            <p:cNvSpPr/>
            <p:nvPr/>
          </p:nvSpPr>
          <p:spPr>
            <a:xfrm>
              <a:off x="6458858" y="965405"/>
              <a:ext cx="2543258" cy="2543258"/>
            </a:xfrm>
            <a:prstGeom prst="rect">
              <a:avLst/>
            </a:prstGeom>
            <a:solidFill>
              <a:srgbClr val="488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51464" y="2035486"/>
              <a:ext cx="953404" cy="677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7%</a:t>
              </a: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75619D3A-3670-4A51-9189-85F6E3CD654F}"/>
              </a:ext>
            </a:extLst>
          </p:cNvPr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Social ad revenue PHD Canada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est’d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. MPC from 2019 CMUST using  Internet Unearthed.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019D326-BB4D-4F40-B890-1F03412A8209}"/>
              </a:ext>
            </a:extLst>
          </p:cNvPr>
          <p:cNvSpPr txBox="1"/>
          <p:nvPr/>
        </p:nvSpPr>
        <p:spPr>
          <a:xfrm>
            <a:off x="243320" y="105378"/>
            <a:ext cx="3526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Social Revenue $1,320</a:t>
            </a:r>
          </a:p>
          <a:p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(Millions)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AC6F5E2-6593-4ECA-90F6-149C289A1D57}"/>
              </a:ext>
            </a:extLst>
          </p:cNvPr>
          <p:cNvSpPr txBox="1"/>
          <p:nvPr/>
        </p:nvSpPr>
        <p:spPr>
          <a:xfrm>
            <a:off x="6291942" y="105378"/>
            <a:ext cx="503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Social Minutes 138  </a:t>
            </a:r>
            <a:r>
              <a:rPr lang="en-US" sz="24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 Capita Weekly Ad 18+ Internet UE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6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8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14D8852C-3315-46A1-9C95-EAF36662212F}"/>
              </a:ext>
            </a:extLst>
          </p:cNvPr>
          <p:cNvGrpSpPr/>
          <p:nvPr/>
        </p:nvGrpSpPr>
        <p:grpSpPr>
          <a:xfrm>
            <a:off x="6458856" y="966952"/>
            <a:ext cx="4236192" cy="4236191"/>
            <a:chOff x="6458856" y="966952"/>
            <a:chExt cx="4236192" cy="423619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454E4B6-AE24-4C09-9523-AC367C823F52}"/>
                </a:ext>
              </a:extLst>
            </p:cNvPr>
            <p:cNvSpPr/>
            <p:nvPr/>
          </p:nvSpPr>
          <p:spPr>
            <a:xfrm>
              <a:off x="6458858" y="966953"/>
              <a:ext cx="4236189" cy="4236189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B302036-1C36-4990-8C54-0F0211208DEC}"/>
                </a:ext>
              </a:extLst>
            </p:cNvPr>
            <p:cNvGrpSpPr/>
            <p:nvPr/>
          </p:nvGrpSpPr>
          <p:grpSpPr>
            <a:xfrm>
              <a:off x="6458856" y="966952"/>
              <a:ext cx="4236192" cy="4236191"/>
              <a:chOff x="6291941" y="936374"/>
              <a:chExt cx="5500916" cy="550091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79B554C-28F2-40C9-8111-779ED9BD1475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16039646-1375-4AD3-A1E3-1B709D7A1D2A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7EC8339C-0FFB-4754-916C-BB621763947C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51378A20-7742-41E9-8741-97292A8F78AA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09BA5A7-805C-4043-8A4D-9532E41E4C3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9031944C-12E5-491A-BC5E-E8C87407B5C9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C6010B0-F0F2-4DA4-B49F-367B763181EA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80757C06-A4BD-446B-BD3F-327C60BE79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F3F9658-0FEA-4772-997A-7F1E9166D869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E7C1094-D911-44AD-8CDA-BAB9AB7BDBF5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9B027AA-D9D5-416B-A7A1-4AA8728E83FC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63AC4D9-4BE5-4EF8-BDB3-064D5A4215E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5967044-4E80-4905-9E27-D58E10CECD1D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3F9AD8-75EA-4735-8EC0-49ABCFF9D8A4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D667879-9093-4AF9-B23E-EF0A41FA2782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F1E310D-1710-4846-A317-1DAC30E750A5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ACF4E4D9-B126-405F-B43F-3EF902F06D5B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3E9542D0-A140-4B6C-80BB-DD792535400C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A7F74C0E-D466-4BEC-A320-7CA8B8BC6E5D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4CF5AD6-7EE8-459D-AF10-66F887CCA3A5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DDA31D71-9178-4567-9700-332E2B3ABAE4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F02C48BB-19F8-4F3E-BA7B-85D79F3D6B04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CCEC213-FF49-47D0-88FA-ACC76AA7D1AF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AD07295D-3BA1-4700-9CCF-F2E2528624A5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C72134-9A49-45C0-AC7E-5FC4F4B5E5CB}"/>
              </a:ext>
            </a:extLst>
          </p:cNvPr>
          <p:cNvGrpSpPr/>
          <p:nvPr/>
        </p:nvGrpSpPr>
        <p:grpSpPr>
          <a:xfrm>
            <a:off x="243320" y="966952"/>
            <a:ext cx="4236201" cy="4236200"/>
            <a:chOff x="243320" y="966952"/>
            <a:chExt cx="4236201" cy="42362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1879C9-9F53-469B-8A1D-7DB28DF6EAC3}"/>
                </a:ext>
              </a:extLst>
            </p:cNvPr>
            <p:cNvSpPr/>
            <p:nvPr/>
          </p:nvSpPr>
          <p:spPr>
            <a:xfrm>
              <a:off x="243320" y="966952"/>
              <a:ext cx="4236200" cy="4236200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41A50E9-CCE1-40D8-A225-CADBE156D3B9}"/>
                </a:ext>
              </a:extLst>
            </p:cNvPr>
            <p:cNvGrpSpPr/>
            <p:nvPr/>
          </p:nvGrpSpPr>
          <p:grpSpPr>
            <a:xfrm>
              <a:off x="243320" y="966952"/>
              <a:ext cx="4236201" cy="4236200"/>
              <a:chOff x="6291941" y="936374"/>
              <a:chExt cx="5500916" cy="550091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34BAE86-030E-43EE-A66B-3AF30D12A123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35095609-4C65-4D0E-BFB0-6383F8A65C4C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2838E10-2F8C-4B74-BD36-835498ACC3BE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FA99C4DF-3326-40F0-BD46-2BC3B9EAC279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8F91EB8-39B9-4EAD-ADA5-87CD5019600F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63CD9B5-6517-4A90-A0D9-159E3A338C8F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79696375-1B7C-4B34-8FF6-1231DF23E50E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F7BA2CF5-8B06-438E-9A11-8CF235D495B3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9AD9E852-5331-4627-B1E8-BACC9B4739EF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9B8BCA4C-5190-4154-8195-F5284D1636AE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5D7DA7A-0247-4B29-ADAB-F4585CC658D4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7E91B40-FB44-425A-B13B-DC6828C5E502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FE147A2-BFDD-49CA-85A0-43991550C010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6735A21D-7777-42C8-B63E-FD6F1C426649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C8E4870-25FF-450D-9038-639EF1843590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1813A22B-F019-4664-B386-C92A8BF43310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8B838C8-417B-4E30-A2BB-CB155483586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0CBA88F-756C-4E9F-9EE1-B8B903B63FAB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E80F5C8-E2C6-4F3B-B921-351381101274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0940B3E-CF42-4328-8F17-8D5E03D2AE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F012CF0F-9E66-4EDE-91DF-721DF426D432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7D10830-6071-49F4-B41F-3C1A712BBE67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0EB9123-47D5-40FE-A600-919CE7DD6FC6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0EDBD58-2C02-40A2-9E3C-B573569B8B4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F23101-E579-44C7-B6B9-B0891AE14E91}"/>
              </a:ext>
            </a:extLst>
          </p:cNvPr>
          <p:cNvGrpSpPr/>
          <p:nvPr/>
        </p:nvGrpSpPr>
        <p:grpSpPr>
          <a:xfrm>
            <a:off x="243318" y="965402"/>
            <a:ext cx="1737879" cy="1737879"/>
            <a:chOff x="243318" y="965402"/>
            <a:chExt cx="1737879" cy="1737879"/>
          </a:xfrm>
        </p:grpSpPr>
        <p:sp>
          <p:nvSpPr>
            <p:cNvPr id="3" name="Rectangle 2"/>
            <p:cNvSpPr/>
            <p:nvPr/>
          </p:nvSpPr>
          <p:spPr>
            <a:xfrm>
              <a:off x="243318" y="965402"/>
              <a:ext cx="1737879" cy="1737879"/>
            </a:xfrm>
            <a:prstGeom prst="rect">
              <a:avLst/>
            </a:prstGeom>
            <a:solidFill>
              <a:srgbClr val="00C85A"/>
            </a:solidFill>
            <a:ln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2154" y="1561578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17%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CD16C2-2375-4288-A9D0-1F35C8742B98}"/>
              </a:ext>
            </a:extLst>
          </p:cNvPr>
          <p:cNvGrpSpPr/>
          <p:nvPr/>
        </p:nvGrpSpPr>
        <p:grpSpPr>
          <a:xfrm>
            <a:off x="6458858" y="965405"/>
            <a:ext cx="1270855" cy="1270855"/>
            <a:chOff x="6458858" y="965405"/>
            <a:chExt cx="2543258" cy="2543258"/>
          </a:xfrm>
        </p:grpSpPr>
        <p:sp>
          <p:nvSpPr>
            <p:cNvPr id="23" name="Rectangle 22"/>
            <p:cNvSpPr/>
            <p:nvPr/>
          </p:nvSpPr>
          <p:spPr>
            <a:xfrm>
              <a:off x="6458858" y="965405"/>
              <a:ext cx="2543258" cy="2543258"/>
            </a:xfrm>
            <a:prstGeom prst="rect">
              <a:avLst/>
            </a:prstGeom>
            <a:solidFill>
              <a:srgbClr val="488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51464" y="2035486"/>
              <a:ext cx="953404" cy="677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7%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3FDCEB8-58EF-4697-B55B-C69A9716185E}"/>
              </a:ext>
            </a:extLst>
          </p:cNvPr>
          <p:cNvSpPr txBox="1"/>
          <p:nvPr/>
        </p:nvSpPr>
        <p:spPr>
          <a:xfrm>
            <a:off x="243320" y="940142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Social Revenue </a:t>
            </a:r>
          </a:p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$1,320 </a:t>
            </a:r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(Millions)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0682528-74B1-43AE-829F-8BF98629D5EC}"/>
              </a:ext>
            </a:extLst>
          </p:cNvPr>
          <p:cNvSpPr txBox="1"/>
          <p:nvPr/>
        </p:nvSpPr>
        <p:spPr>
          <a:xfrm>
            <a:off x="6416121" y="940142"/>
            <a:ext cx="1423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Social Minutes</a:t>
            </a:r>
          </a:p>
          <a:p>
            <a:r>
              <a:rPr lang="en-US" sz="13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138 </a:t>
            </a:r>
            <a:r>
              <a:rPr lang="en-US" sz="11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MpC</a:t>
            </a: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wkly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95E7709-0B45-4205-B973-CD0A51A1500E}"/>
              </a:ext>
            </a:extLst>
          </p:cNvPr>
          <p:cNvSpPr txBox="1"/>
          <p:nvPr/>
        </p:nvSpPr>
        <p:spPr>
          <a:xfrm>
            <a:off x="243318" y="215507"/>
            <a:ext cx="1139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Social revenue is overdeveloped.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55443AE-F4E7-463E-A289-2FA8290BF48A}"/>
              </a:ext>
            </a:extLst>
          </p:cNvPr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Social ad revenue PHD Canada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est’d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. MPC from 2019 CMUST using  Internet Unearthed.</a:t>
            </a:r>
          </a:p>
        </p:txBody>
      </p:sp>
    </p:spTree>
    <p:extLst>
      <p:ext uri="{BB962C8B-B14F-4D97-AF65-F5344CB8AC3E}">
        <p14:creationId xmlns:p14="http://schemas.microsoft.com/office/powerpoint/2010/main" val="319289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245447" y="579835"/>
            <a:ext cx="1685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6A080-CC97-48F9-ACBC-B8E075C3313B}"/>
              </a:ext>
            </a:extLst>
          </p:cNvPr>
          <p:cNvSpPr txBox="1"/>
          <p:nvPr/>
        </p:nvSpPr>
        <p:spPr>
          <a:xfrm>
            <a:off x="2667000" y="2736503"/>
            <a:ext cx="331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RACIAL MINORITY</a:t>
            </a:r>
          </a:p>
          <a:p>
            <a:pPr algn="r"/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ADULTS 18+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E9DE3-6DA0-4FE4-9410-503F3788218D}"/>
              </a:ext>
            </a:extLst>
          </p:cNvPr>
          <p:cNvSpPr txBox="1"/>
          <p:nvPr/>
        </p:nvSpPr>
        <p:spPr>
          <a:xfrm>
            <a:off x="6203949" y="2695451"/>
            <a:ext cx="58356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2%</a:t>
            </a:r>
          </a:p>
          <a:p>
            <a:endParaRPr lang="en-US" sz="32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overdeveloping quickly.</a:t>
            </a:r>
          </a:p>
        </p:txBody>
      </p:sp>
    </p:spTree>
    <p:extLst>
      <p:ext uri="{BB962C8B-B14F-4D97-AF65-F5344CB8AC3E}">
        <p14:creationId xmlns:p14="http://schemas.microsoft.com/office/powerpoint/2010/main" val="26457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898663" y="2967335"/>
            <a:ext cx="6394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B92508"/>
                </a:solidFill>
                <a:latin typeface="Century Gothic" panose="020B0502020202020204" pitchFamily="34" charset="0"/>
              </a:rPr>
              <a:t>FIVE IMPLICATIONS</a:t>
            </a:r>
          </a:p>
        </p:txBody>
      </p:sp>
    </p:spTree>
    <p:extLst>
      <p:ext uri="{BB962C8B-B14F-4D97-AF65-F5344CB8AC3E}">
        <p14:creationId xmlns:p14="http://schemas.microsoft.com/office/powerpoint/2010/main" val="13613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Box 389"/>
          <p:cNvSpPr txBox="1"/>
          <p:nvPr/>
        </p:nvSpPr>
        <p:spPr>
          <a:xfrm>
            <a:off x="1430231" y="680620"/>
            <a:ext cx="9331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92508"/>
                </a:solidFill>
                <a:latin typeface="Century Gothic" panose="020B0502020202020204" pitchFamily="34" charset="0"/>
              </a:rPr>
              <a:t>1</a:t>
            </a:r>
          </a:p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New audio marketing frontier is unfolding.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DBF43-0ED9-4BCA-A5BE-554E53087034}"/>
              </a:ext>
            </a:extLst>
          </p:cNvPr>
          <p:cNvSpPr txBox="1"/>
          <p:nvPr/>
        </p:nvSpPr>
        <p:spPr>
          <a:xfrm>
            <a:off x="4490297" y="3022600"/>
            <a:ext cx="3211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Streamed Music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Podcasting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Radio Online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Audio books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Ear Pods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Smart Speakers</a:t>
            </a:r>
          </a:p>
        </p:txBody>
      </p:sp>
    </p:spTree>
    <p:extLst>
      <p:ext uri="{BB962C8B-B14F-4D97-AF65-F5344CB8AC3E}">
        <p14:creationId xmlns:p14="http://schemas.microsoft.com/office/powerpoint/2010/main" val="42403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roup 404">
            <a:extLst>
              <a:ext uri="{FF2B5EF4-FFF2-40B4-BE49-F238E27FC236}">
                <a16:creationId xmlns:a16="http://schemas.microsoft.com/office/drawing/2014/main" id="{8B85D3F5-0366-4926-B04F-D666FC6337A6}"/>
              </a:ext>
            </a:extLst>
          </p:cNvPr>
          <p:cNvGrpSpPr/>
          <p:nvPr/>
        </p:nvGrpSpPr>
        <p:grpSpPr>
          <a:xfrm>
            <a:off x="1735826" y="2641708"/>
            <a:ext cx="9127881" cy="1727999"/>
            <a:chOff x="10143541" y="2639350"/>
            <a:chExt cx="738264" cy="1727999"/>
          </a:xfrm>
        </p:grpSpPr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E8350DE4-4019-4686-9AB7-3F4C7B9F79F2}"/>
                </a:ext>
              </a:extLst>
            </p:cNvPr>
            <p:cNvCxnSpPr/>
            <p:nvPr/>
          </p:nvCxnSpPr>
          <p:spPr>
            <a:xfrm>
              <a:off x="10143541" y="3505199"/>
              <a:ext cx="738264" cy="0"/>
            </a:xfrm>
            <a:prstGeom prst="line">
              <a:avLst/>
            </a:prstGeom>
            <a:ln w="3175">
              <a:solidFill>
                <a:srgbClr val="9BB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AF17447E-C70D-4A5F-805C-4E6A265528AA}"/>
                </a:ext>
              </a:extLst>
            </p:cNvPr>
            <p:cNvCxnSpPr/>
            <p:nvPr/>
          </p:nvCxnSpPr>
          <p:spPr>
            <a:xfrm>
              <a:off x="10143541" y="2639350"/>
              <a:ext cx="738264" cy="0"/>
            </a:xfrm>
            <a:prstGeom prst="line">
              <a:avLst/>
            </a:prstGeom>
            <a:ln w="3175">
              <a:solidFill>
                <a:srgbClr val="9BB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DEFE83BC-4C5B-4317-A5E3-9F83A2C50122}"/>
                </a:ext>
              </a:extLst>
            </p:cNvPr>
            <p:cNvCxnSpPr/>
            <p:nvPr/>
          </p:nvCxnSpPr>
          <p:spPr>
            <a:xfrm>
              <a:off x="10143541" y="4367349"/>
              <a:ext cx="738264" cy="0"/>
            </a:xfrm>
            <a:prstGeom prst="line">
              <a:avLst/>
            </a:prstGeom>
            <a:ln w="3175">
              <a:solidFill>
                <a:srgbClr val="9BB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24557" y="38895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6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73F6CB7-B85A-4213-8A95-DA2819D89565}"/>
              </a:ext>
            </a:extLst>
          </p:cNvPr>
          <p:cNvCxnSpPr>
            <a:cxnSpLocks/>
          </p:cNvCxnSpPr>
          <p:nvPr/>
        </p:nvCxnSpPr>
        <p:spPr>
          <a:xfrm>
            <a:off x="10553553" y="884975"/>
            <a:ext cx="0" cy="522610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E09DCA77-F8B6-41F3-8B5D-DED9869FAEF3}"/>
              </a:ext>
            </a:extLst>
          </p:cNvPr>
          <p:cNvCxnSpPr/>
          <p:nvPr/>
        </p:nvCxnSpPr>
        <p:spPr>
          <a:xfrm>
            <a:off x="10143541" y="884975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A05DCFA-B3DB-47F9-A3C2-D0082EA65AB2}"/>
              </a:ext>
            </a:extLst>
          </p:cNvPr>
          <p:cNvGrpSpPr/>
          <p:nvPr/>
        </p:nvGrpSpPr>
        <p:grpSpPr>
          <a:xfrm>
            <a:off x="10143541" y="1759616"/>
            <a:ext cx="738264" cy="4344524"/>
            <a:chOff x="10143541" y="1759616"/>
            <a:chExt cx="738264" cy="4344524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F074AAE9-626D-489A-AED3-4CF4626960EC}"/>
                </a:ext>
              </a:extLst>
            </p:cNvPr>
            <p:cNvCxnSpPr/>
            <p:nvPr/>
          </p:nvCxnSpPr>
          <p:spPr>
            <a:xfrm>
              <a:off x="10143541" y="1759616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F4D4E40-2E65-42CD-8441-F46EBBD50148}"/>
                </a:ext>
              </a:extLst>
            </p:cNvPr>
            <p:cNvCxnSpPr/>
            <p:nvPr/>
          </p:nvCxnSpPr>
          <p:spPr>
            <a:xfrm>
              <a:off x="10143541" y="350519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C4CC5B5-3FE6-439A-A1B7-DE7AE8DCE8DD}"/>
                </a:ext>
              </a:extLst>
            </p:cNvPr>
            <p:cNvCxnSpPr/>
            <p:nvPr/>
          </p:nvCxnSpPr>
          <p:spPr>
            <a:xfrm>
              <a:off x="10143541" y="263935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1C7D672-5243-4BF4-94FC-5EA50D1032E9}"/>
                </a:ext>
              </a:extLst>
            </p:cNvPr>
            <p:cNvCxnSpPr/>
            <p:nvPr/>
          </p:nvCxnSpPr>
          <p:spPr>
            <a:xfrm>
              <a:off x="10143541" y="5233198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B691877-17BB-45EC-9193-77DBD057E2FC}"/>
                </a:ext>
              </a:extLst>
            </p:cNvPr>
            <p:cNvCxnSpPr/>
            <p:nvPr/>
          </p:nvCxnSpPr>
          <p:spPr>
            <a:xfrm>
              <a:off x="10143541" y="436734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7D14825-841D-4B51-8672-8C785390AEC3}"/>
                </a:ext>
              </a:extLst>
            </p:cNvPr>
            <p:cNvCxnSpPr/>
            <p:nvPr/>
          </p:nvCxnSpPr>
          <p:spPr>
            <a:xfrm>
              <a:off x="10143541" y="610414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EE483243-801C-4BE2-A123-A626D37A2C7A}"/>
              </a:ext>
            </a:extLst>
          </p:cNvPr>
          <p:cNvSpPr txBox="1"/>
          <p:nvPr/>
        </p:nvSpPr>
        <p:spPr>
          <a:xfrm>
            <a:off x="4803819" y="662711"/>
            <a:ext cx="258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Adults 18+, Anglo Canada</a:t>
            </a: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DA8A14BF-AD84-4F40-96D7-4C10628CF212}"/>
              </a:ext>
            </a:extLst>
          </p:cNvPr>
          <p:cNvSpPr/>
          <p:nvPr/>
        </p:nvSpPr>
        <p:spPr>
          <a:xfrm>
            <a:off x="10478018" y="304937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5DF7492-C16A-40CA-A5D0-8BF6720F9780}"/>
              </a:ext>
            </a:extLst>
          </p:cNvPr>
          <p:cNvSpPr txBox="1"/>
          <p:nvPr/>
        </p:nvSpPr>
        <p:spPr>
          <a:xfrm>
            <a:off x="11282057" y="4005108"/>
            <a:ext cx="73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RATING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67C895-E13B-4559-8A29-51C30BE09330}"/>
              </a:ext>
            </a:extLst>
          </p:cNvPr>
          <p:cNvGrpSpPr/>
          <p:nvPr/>
        </p:nvGrpSpPr>
        <p:grpSpPr>
          <a:xfrm>
            <a:off x="11075790" y="755044"/>
            <a:ext cx="349046" cy="4600210"/>
            <a:chOff x="1870830" y="755044"/>
            <a:chExt cx="349046" cy="460021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F21EE36-A6F0-4E58-B98D-AB6CC5E87BE7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F7463AA-DFC4-4218-A3EA-357E9A3E3844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2A8EA68-0E3D-42BC-9884-04BE3E158194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70793C0-8DB2-4177-A43E-A624683D526D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E160CD-0A9A-4016-BD99-359D542961C2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4D5BD40-8322-45D0-9BE5-FA4E6FC8CA80}"/>
                </a:ext>
              </a:extLst>
            </p:cNvPr>
            <p:cNvSpPr txBox="1"/>
            <p:nvPr/>
          </p:nvSpPr>
          <p:spPr>
            <a:xfrm>
              <a:off x="1873170" y="16428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C16FD3B-71EF-493D-A5A8-3E925BD415A6}"/>
                </a:ext>
              </a:extLst>
            </p:cNvPr>
            <p:cNvSpPr txBox="1"/>
            <p:nvPr/>
          </p:nvSpPr>
          <p:spPr>
            <a:xfrm>
              <a:off x="1873170" y="7550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2682E3F-2F43-4CB4-87A3-788AC2AB2580}"/>
              </a:ext>
            </a:extLst>
          </p:cNvPr>
          <p:cNvGrpSpPr/>
          <p:nvPr/>
        </p:nvGrpSpPr>
        <p:grpSpPr>
          <a:xfrm>
            <a:off x="5085019" y="935026"/>
            <a:ext cx="5522030" cy="389570"/>
            <a:chOff x="5085019" y="935026"/>
            <a:chExt cx="5522030" cy="389570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E183EC9D-EED2-408C-985D-FB20D421AD01}"/>
                </a:ext>
              </a:extLst>
            </p:cNvPr>
            <p:cNvSpPr txBox="1"/>
            <p:nvPr/>
          </p:nvSpPr>
          <p:spPr>
            <a:xfrm>
              <a:off x="5085019" y="935026"/>
              <a:ext cx="2021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Adults 18+, Toronto</a:t>
              </a: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FF02F883-7ADB-40EC-A38E-B239C413988B}"/>
                </a:ext>
              </a:extLst>
            </p:cNvPr>
            <p:cNvSpPr/>
            <p:nvPr/>
          </p:nvSpPr>
          <p:spPr>
            <a:xfrm>
              <a:off x="10488377" y="1205924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4F238827-7F52-4D58-9314-648F8F7B81DD}"/>
              </a:ext>
            </a:extLst>
          </p:cNvPr>
          <p:cNvSpPr txBox="1"/>
          <p:nvPr/>
        </p:nvSpPr>
        <p:spPr>
          <a:xfrm>
            <a:off x="10126417" y="6251436"/>
            <a:ext cx="8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THURSDAY</a:t>
            </a:r>
          </a:p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13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89EA6D-0E99-4C59-9B90-0FD0FF831364}"/>
              </a:ext>
            </a:extLst>
          </p:cNvPr>
          <p:cNvGrpSpPr/>
          <p:nvPr/>
        </p:nvGrpSpPr>
        <p:grpSpPr>
          <a:xfrm>
            <a:off x="1737685" y="1952015"/>
            <a:ext cx="8816119" cy="2461707"/>
            <a:chOff x="1128085" y="1952015"/>
            <a:chExt cx="8816119" cy="2461707"/>
          </a:xfrm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63484C8-BA3B-4BAA-A9E5-3F5C88E3D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38" y="1986883"/>
              <a:ext cx="8771541" cy="2407312"/>
            </a:xfrm>
            <a:custGeom>
              <a:avLst/>
              <a:gdLst>
                <a:gd name="T0" fmla="*/ 77 w 6327"/>
                <a:gd name="T1" fmla="*/ 1639 h 1726"/>
                <a:gd name="T2" fmla="*/ 186 w 6327"/>
                <a:gd name="T3" fmla="*/ 1600 h 1726"/>
                <a:gd name="T4" fmla="*/ 296 w 6327"/>
                <a:gd name="T5" fmla="*/ 1337 h 1726"/>
                <a:gd name="T6" fmla="*/ 400 w 6327"/>
                <a:gd name="T7" fmla="*/ 1211 h 1726"/>
                <a:gd name="T8" fmla="*/ 509 w 6327"/>
                <a:gd name="T9" fmla="*/ 1123 h 1726"/>
                <a:gd name="T10" fmla="*/ 619 w 6327"/>
                <a:gd name="T11" fmla="*/ 1112 h 1726"/>
                <a:gd name="T12" fmla="*/ 728 w 6327"/>
                <a:gd name="T13" fmla="*/ 1337 h 1726"/>
                <a:gd name="T14" fmla="*/ 838 w 6327"/>
                <a:gd name="T15" fmla="*/ 1036 h 1726"/>
                <a:gd name="T16" fmla="*/ 948 w 6327"/>
                <a:gd name="T17" fmla="*/ 975 h 1726"/>
                <a:gd name="T18" fmla="*/ 1057 w 6327"/>
                <a:gd name="T19" fmla="*/ 964 h 1726"/>
                <a:gd name="T20" fmla="*/ 1167 w 6327"/>
                <a:gd name="T21" fmla="*/ 1398 h 1726"/>
                <a:gd name="T22" fmla="*/ 1276 w 6327"/>
                <a:gd name="T23" fmla="*/ 948 h 1726"/>
                <a:gd name="T24" fmla="*/ 1386 w 6327"/>
                <a:gd name="T25" fmla="*/ 800 h 1726"/>
                <a:gd name="T26" fmla="*/ 1490 w 6327"/>
                <a:gd name="T27" fmla="*/ 1337 h 1726"/>
                <a:gd name="T28" fmla="*/ 1599 w 6327"/>
                <a:gd name="T29" fmla="*/ 1074 h 1726"/>
                <a:gd name="T30" fmla="*/ 1709 w 6327"/>
                <a:gd name="T31" fmla="*/ 899 h 1726"/>
                <a:gd name="T32" fmla="*/ 1818 w 6327"/>
                <a:gd name="T33" fmla="*/ 888 h 1726"/>
                <a:gd name="T34" fmla="*/ 1928 w 6327"/>
                <a:gd name="T35" fmla="*/ 1102 h 1726"/>
                <a:gd name="T36" fmla="*/ 2038 w 6327"/>
                <a:gd name="T37" fmla="*/ 685 h 1726"/>
                <a:gd name="T38" fmla="*/ 2147 w 6327"/>
                <a:gd name="T39" fmla="*/ 1151 h 1726"/>
                <a:gd name="T40" fmla="*/ 2257 w 6327"/>
                <a:gd name="T41" fmla="*/ 762 h 1726"/>
                <a:gd name="T42" fmla="*/ 2366 w 6327"/>
                <a:gd name="T43" fmla="*/ 701 h 1726"/>
                <a:gd name="T44" fmla="*/ 2476 w 6327"/>
                <a:gd name="T45" fmla="*/ 712 h 1726"/>
                <a:gd name="T46" fmla="*/ 2580 w 6327"/>
                <a:gd name="T47" fmla="*/ 685 h 1726"/>
                <a:gd name="T48" fmla="*/ 2689 w 6327"/>
                <a:gd name="T49" fmla="*/ 1173 h 1726"/>
                <a:gd name="T50" fmla="*/ 2799 w 6327"/>
                <a:gd name="T51" fmla="*/ 1200 h 1726"/>
                <a:gd name="T52" fmla="*/ 2909 w 6327"/>
                <a:gd name="T53" fmla="*/ 1299 h 1726"/>
                <a:gd name="T54" fmla="*/ 3018 w 6327"/>
                <a:gd name="T55" fmla="*/ 1211 h 1726"/>
                <a:gd name="T56" fmla="*/ 3128 w 6327"/>
                <a:gd name="T57" fmla="*/ 1211 h 1726"/>
                <a:gd name="T58" fmla="*/ 3237 w 6327"/>
                <a:gd name="T59" fmla="*/ 910 h 1726"/>
                <a:gd name="T60" fmla="*/ 3347 w 6327"/>
                <a:gd name="T61" fmla="*/ 685 h 1726"/>
                <a:gd name="T62" fmla="*/ 3456 w 6327"/>
                <a:gd name="T63" fmla="*/ 674 h 1726"/>
                <a:gd name="T64" fmla="*/ 3566 w 6327"/>
                <a:gd name="T65" fmla="*/ 997 h 1726"/>
                <a:gd name="T66" fmla="*/ 3670 w 6327"/>
                <a:gd name="T67" fmla="*/ 751 h 1726"/>
                <a:gd name="T68" fmla="*/ 3780 w 6327"/>
                <a:gd name="T69" fmla="*/ 964 h 1726"/>
                <a:gd name="T70" fmla="*/ 3889 w 6327"/>
                <a:gd name="T71" fmla="*/ 685 h 1726"/>
                <a:gd name="T72" fmla="*/ 3999 w 6327"/>
                <a:gd name="T73" fmla="*/ 564 h 1726"/>
                <a:gd name="T74" fmla="*/ 4108 w 6327"/>
                <a:gd name="T75" fmla="*/ 488 h 1726"/>
                <a:gd name="T76" fmla="*/ 4218 w 6327"/>
                <a:gd name="T77" fmla="*/ 477 h 1726"/>
                <a:gd name="T78" fmla="*/ 4327 w 6327"/>
                <a:gd name="T79" fmla="*/ 498 h 1726"/>
                <a:gd name="T80" fmla="*/ 4437 w 6327"/>
                <a:gd name="T81" fmla="*/ 762 h 1726"/>
                <a:gd name="T82" fmla="*/ 4546 w 6327"/>
                <a:gd name="T83" fmla="*/ 1189 h 1726"/>
                <a:gd name="T84" fmla="*/ 4656 w 6327"/>
                <a:gd name="T85" fmla="*/ 860 h 1726"/>
                <a:gd name="T86" fmla="*/ 4766 w 6327"/>
                <a:gd name="T87" fmla="*/ 888 h 1726"/>
                <a:gd name="T88" fmla="*/ 4870 w 6327"/>
                <a:gd name="T89" fmla="*/ 1063 h 1726"/>
                <a:gd name="T90" fmla="*/ 4979 w 6327"/>
                <a:gd name="T91" fmla="*/ 762 h 1726"/>
                <a:gd name="T92" fmla="*/ 5089 w 6327"/>
                <a:gd name="T93" fmla="*/ 1134 h 1726"/>
                <a:gd name="T94" fmla="*/ 5198 w 6327"/>
                <a:gd name="T95" fmla="*/ 789 h 1726"/>
                <a:gd name="T96" fmla="*/ 5308 w 6327"/>
                <a:gd name="T97" fmla="*/ 712 h 1726"/>
                <a:gd name="T98" fmla="*/ 5417 w 6327"/>
                <a:gd name="T99" fmla="*/ 685 h 1726"/>
                <a:gd name="T100" fmla="*/ 5527 w 6327"/>
                <a:gd name="T101" fmla="*/ 526 h 1726"/>
                <a:gd name="T102" fmla="*/ 5637 w 6327"/>
                <a:gd name="T103" fmla="*/ 537 h 1726"/>
                <a:gd name="T104" fmla="*/ 5746 w 6327"/>
                <a:gd name="T105" fmla="*/ 537 h 1726"/>
                <a:gd name="T106" fmla="*/ 5856 w 6327"/>
                <a:gd name="T107" fmla="*/ 389 h 1726"/>
                <a:gd name="T108" fmla="*/ 5960 w 6327"/>
                <a:gd name="T109" fmla="*/ 422 h 1726"/>
                <a:gd name="T110" fmla="*/ 6069 w 6327"/>
                <a:gd name="T111" fmla="*/ 400 h 1726"/>
                <a:gd name="T112" fmla="*/ 6179 w 6327"/>
                <a:gd name="T113" fmla="*/ 235 h 1726"/>
                <a:gd name="T114" fmla="*/ 6288 w 6327"/>
                <a:gd name="T115" fmla="*/ 723 h 1726"/>
                <a:gd name="connsiteX0" fmla="*/ 0 w 9940"/>
                <a:gd name="connsiteY0" fmla="*/ 10000 h 10000"/>
                <a:gd name="connsiteX1" fmla="*/ 62 w 9940"/>
                <a:gd name="connsiteY1" fmla="*/ 9496 h 10000"/>
                <a:gd name="connsiteX2" fmla="*/ 112 w 9940"/>
                <a:gd name="connsiteY2" fmla="*/ 9206 h 10000"/>
                <a:gd name="connsiteX3" fmla="*/ 174 w 9940"/>
                <a:gd name="connsiteY3" fmla="*/ 9397 h 10000"/>
                <a:gd name="connsiteX4" fmla="*/ 234 w 9940"/>
                <a:gd name="connsiteY4" fmla="*/ 9270 h 10000"/>
                <a:gd name="connsiteX5" fmla="*/ 286 w 9940"/>
                <a:gd name="connsiteY5" fmla="*/ 8766 h 10000"/>
                <a:gd name="connsiteX6" fmla="*/ 346 w 9940"/>
                <a:gd name="connsiteY6" fmla="*/ 7810 h 10000"/>
                <a:gd name="connsiteX7" fmla="*/ 408 w 9940"/>
                <a:gd name="connsiteY7" fmla="*/ 7746 h 10000"/>
                <a:gd name="connsiteX8" fmla="*/ 460 w 9940"/>
                <a:gd name="connsiteY8" fmla="*/ 7810 h 10000"/>
                <a:gd name="connsiteX9" fmla="*/ 520 w 9940"/>
                <a:gd name="connsiteY9" fmla="*/ 7526 h 10000"/>
                <a:gd name="connsiteX10" fmla="*/ 572 w 9940"/>
                <a:gd name="connsiteY10" fmla="*/ 7016 h 10000"/>
                <a:gd name="connsiteX11" fmla="*/ 632 w 9940"/>
                <a:gd name="connsiteY11" fmla="*/ 7016 h 10000"/>
                <a:gd name="connsiteX12" fmla="*/ 692 w 9940"/>
                <a:gd name="connsiteY12" fmla="*/ 6952 h 10000"/>
                <a:gd name="connsiteX13" fmla="*/ 744 w 9940"/>
                <a:gd name="connsiteY13" fmla="*/ 6506 h 10000"/>
                <a:gd name="connsiteX14" fmla="*/ 806 w 9940"/>
                <a:gd name="connsiteY14" fmla="*/ 6443 h 10000"/>
                <a:gd name="connsiteX15" fmla="*/ 866 w 9940"/>
                <a:gd name="connsiteY15" fmla="*/ 6506 h 10000"/>
                <a:gd name="connsiteX16" fmla="*/ 918 w 9940"/>
                <a:gd name="connsiteY16" fmla="*/ 6443 h 10000"/>
                <a:gd name="connsiteX17" fmla="*/ 978 w 9940"/>
                <a:gd name="connsiteY17" fmla="*/ 6506 h 10000"/>
                <a:gd name="connsiteX18" fmla="*/ 1031 w 9940"/>
                <a:gd name="connsiteY18" fmla="*/ 6443 h 10000"/>
                <a:gd name="connsiteX19" fmla="*/ 1091 w 9940"/>
                <a:gd name="connsiteY19" fmla="*/ 7746 h 10000"/>
                <a:gd name="connsiteX20" fmla="*/ 1152 w 9940"/>
                <a:gd name="connsiteY20" fmla="*/ 7810 h 10000"/>
                <a:gd name="connsiteX21" fmla="*/ 1204 w 9940"/>
                <a:gd name="connsiteY21" fmla="*/ 7242 h 10000"/>
                <a:gd name="connsiteX22" fmla="*/ 1264 w 9940"/>
                <a:gd name="connsiteY22" fmla="*/ 6002 h 10000"/>
                <a:gd name="connsiteX23" fmla="*/ 1325 w 9940"/>
                <a:gd name="connsiteY23" fmla="*/ 5776 h 10000"/>
                <a:gd name="connsiteX24" fmla="*/ 1377 w 9940"/>
                <a:gd name="connsiteY24" fmla="*/ 5939 h 10000"/>
                <a:gd name="connsiteX25" fmla="*/ 1438 w 9940"/>
                <a:gd name="connsiteY25" fmla="*/ 5649 h 10000"/>
                <a:gd name="connsiteX26" fmla="*/ 1498 w 9940"/>
                <a:gd name="connsiteY26" fmla="*/ 5365 h 10000"/>
                <a:gd name="connsiteX27" fmla="*/ 1551 w 9940"/>
                <a:gd name="connsiteY27" fmla="*/ 5209 h 10000"/>
                <a:gd name="connsiteX28" fmla="*/ 1611 w 9940"/>
                <a:gd name="connsiteY28" fmla="*/ 5585 h 10000"/>
                <a:gd name="connsiteX29" fmla="*/ 1663 w 9940"/>
                <a:gd name="connsiteY29" fmla="*/ 6002 h 10000"/>
                <a:gd name="connsiteX30" fmla="*/ 1723 w 9940"/>
                <a:gd name="connsiteY30" fmla="*/ 7590 h 10000"/>
                <a:gd name="connsiteX31" fmla="*/ 1784 w 9940"/>
                <a:gd name="connsiteY31" fmla="*/ 8100 h 10000"/>
                <a:gd name="connsiteX32" fmla="*/ 1835 w 9940"/>
                <a:gd name="connsiteY32" fmla="*/ 7300 h 10000"/>
                <a:gd name="connsiteX33" fmla="*/ 1897 w 9940"/>
                <a:gd name="connsiteY33" fmla="*/ 5939 h 10000"/>
                <a:gd name="connsiteX34" fmla="*/ 1957 w 9940"/>
                <a:gd name="connsiteY34" fmla="*/ 5492 h 10000"/>
                <a:gd name="connsiteX35" fmla="*/ 2009 w 9940"/>
                <a:gd name="connsiteY35" fmla="*/ 5145 h 10000"/>
                <a:gd name="connsiteX36" fmla="*/ 2069 w 9940"/>
                <a:gd name="connsiteY36" fmla="*/ 5081 h 10000"/>
                <a:gd name="connsiteX37" fmla="*/ 2131 w 9940"/>
                <a:gd name="connsiteY37" fmla="*/ 4635 h 10000"/>
                <a:gd name="connsiteX38" fmla="*/ 2183 w 9940"/>
                <a:gd name="connsiteY38" fmla="*/ 4635 h 10000"/>
                <a:gd name="connsiteX39" fmla="*/ 2243 w 9940"/>
                <a:gd name="connsiteY39" fmla="*/ 4919 h 10000"/>
                <a:gd name="connsiteX40" fmla="*/ 2295 w 9940"/>
                <a:gd name="connsiteY40" fmla="*/ 7746 h 10000"/>
                <a:gd name="connsiteX41" fmla="*/ 2355 w 9940"/>
                <a:gd name="connsiteY41" fmla="*/ 8476 h 10000"/>
                <a:gd name="connsiteX42" fmla="*/ 2417 w 9940"/>
                <a:gd name="connsiteY42" fmla="*/ 7526 h 10000"/>
                <a:gd name="connsiteX43" fmla="*/ 2467 w 9940"/>
                <a:gd name="connsiteY43" fmla="*/ 6222 h 10000"/>
                <a:gd name="connsiteX44" fmla="*/ 2529 w 9940"/>
                <a:gd name="connsiteY44" fmla="*/ 5365 h 10000"/>
                <a:gd name="connsiteX45" fmla="*/ 2589 w 9940"/>
                <a:gd name="connsiteY45" fmla="*/ 5272 h 10000"/>
                <a:gd name="connsiteX46" fmla="*/ 2641 w 9940"/>
                <a:gd name="connsiteY46" fmla="*/ 5209 h 10000"/>
                <a:gd name="connsiteX47" fmla="*/ 2701 w 9940"/>
                <a:gd name="connsiteY47" fmla="*/ 4699 h 10000"/>
                <a:gd name="connsiteX48" fmla="*/ 2763 w 9940"/>
                <a:gd name="connsiteY48" fmla="*/ 4919 h 10000"/>
                <a:gd name="connsiteX49" fmla="*/ 2813 w 9940"/>
                <a:gd name="connsiteY49" fmla="*/ 5145 h 10000"/>
                <a:gd name="connsiteX50" fmla="*/ 2875 w 9940"/>
                <a:gd name="connsiteY50" fmla="*/ 6506 h 10000"/>
                <a:gd name="connsiteX51" fmla="*/ 2927 w 9940"/>
                <a:gd name="connsiteY51" fmla="*/ 7080 h 10000"/>
                <a:gd name="connsiteX52" fmla="*/ 2987 w 9940"/>
                <a:gd name="connsiteY52" fmla="*/ 6385 h 10000"/>
                <a:gd name="connsiteX53" fmla="*/ 3047 w 9940"/>
                <a:gd name="connsiteY53" fmla="*/ 5365 h 10000"/>
                <a:gd name="connsiteX54" fmla="*/ 3099 w 9940"/>
                <a:gd name="connsiteY54" fmla="*/ 4415 h 10000"/>
                <a:gd name="connsiteX55" fmla="*/ 3161 w 9940"/>
                <a:gd name="connsiteY55" fmla="*/ 3969 h 10000"/>
                <a:gd name="connsiteX56" fmla="*/ 3221 w 9940"/>
                <a:gd name="connsiteY56" fmla="*/ 4061 h 10000"/>
                <a:gd name="connsiteX57" fmla="*/ 3273 w 9940"/>
                <a:gd name="connsiteY57" fmla="*/ 5081 h 10000"/>
                <a:gd name="connsiteX58" fmla="*/ 3333 w 9940"/>
                <a:gd name="connsiteY58" fmla="*/ 6669 h 10000"/>
                <a:gd name="connsiteX59" fmla="*/ 3386 w 9940"/>
                <a:gd name="connsiteY59" fmla="*/ 6385 h 10000"/>
                <a:gd name="connsiteX60" fmla="*/ 3446 w 9940"/>
                <a:gd name="connsiteY60" fmla="*/ 5081 h 10000"/>
                <a:gd name="connsiteX61" fmla="*/ 3507 w 9940"/>
                <a:gd name="connsiteY61" fmla="*/ 4415 h 10000"/>
                <a:gd name="connsiteX62" fmla="*/ 3559 w 9940"/>
                <a:gd name="connsiteY62" fmla="*/ 4061 h 10000"/>
                <a:gd name="connsiteX63" fmla="*/ 3619 w 9940"/>
                <a:gd name="connsiteY63" fmla="*/ 4061 h 10000"/>
                <a:gd name="connsiteX64" fmla="*/ 3680 w 9940"/>
                <a:gd name="connsiteY64" fmla="*/ 4061 h 10000"/>
                <a:gd name="connsiteX65" fmla="*/ 3732 w 9940"/>
                <a:gd name="connsiteY65" fmla="*/ 4061 h 10000"/>
                <a:gd name="connsiteX66" fmla="*/ 3792 w 9940"/>
                <a:gd name="connsiteY66" fmla="*/ 3969 h 10000"/>
                <a:gd name="connsiteX67" fmla="*/ 3853 w 9940"/>
                <a:gd name="connsiteY67" fmla="*/ 4125 h 10000"/>
                <a:gd name="connsiteX68" fmla="*/ 3906 w 9940"/>
                <a:gd name="connsiteY68" fmla="*/ 4125 h 10000"/>
                <a:gd name="connsiteX69" fmla="*/ 3966 w 9940"/>
                <a:gd name="connsiteY69" fmla="*/ 4189 h 10000"/>
                <a:gd name="connsiteX70" fmla="*/ 4018 w 9940"/>
                <a:gd name="connsiteY70" fmla="*/ 3969 h 10000"/>
                <a:gd name="connsiteX71" fmla="*/ 4078 w 9940"/>
                <a:gd name="connsiteY71" fmla="*/ 4571 h 10000"/>
                <a:gd name="connsiteX72" fmla="*/ 4139 w 9940"/>
                <a:gd name="connsiteY72" fmla="*/ 6222 h 10000"/>
                <a:gd name="connsiteX73" fmla="*/ 4190 w 9940"/>
                <a:gd name="connsiteY73" fmla="*/ 6796 h 10000"/>
                <a:gd name="connsiteX74" fmla="*/ 4252 w 9940"/>
                <a:gd name="connsiteY74" fmla="*/ 7080 h 10000"/>
                <a:gd name="connsiteX75" fmla="*/ 4312 w 9940"/>
                <a:gd name="connsiteY75" fmla="*/ 6732 h 10000"/>
                <a:gd name="connsiteX76" fmla="*/ 4364 w 9940"/>
                <a:gd name="connsiteY76" fmla="*/ 6952 h 10000"/>
                <a:gd name="connsiteX77" fmla="*/ 4424 w 9940"/>
                <a:gd name="connsiteY77" fmla="*/ 6889 h 10000"/>
                <a:gd name="connsiteX78" fmla="*/ 4486 w 9940"/>
                <a:gd name="connsiteY78" fmla="*/ 7526 h 10000"/>
                <a:gd name="connsiteX79" fmla="*/ 4538 w 9940"/>
                <a:gd name="connsiteY79" fmla="*/ 7526 h 10000"/>
                <a:gd name="connsiteX80" fmla="*/ 4598 w 9940"/>
                <a:gd name="connsiteY80" fmla="*/ 7178 h 10000"/>
                <a:gd name="connsiteX81" fmla="*/ 4650 w 9940"/>
                <a:gd name="connsiteY81" fmla="*/ 7080 h 10000"/>
                <a:gd name="connsiteX82" fmla="*/ 4710 w 9940"/>
                <a:gd name="connsiteY82" fmla="*/ 7016 h 10000"/>
                <a:gd name="connsiteX83" fmla="*/ 4770 w 9940"/>
                <a:gd name="connsiteY83" fmla="*/ 7526 h 10000"/>
                <a:gd name="connsiteX84" fmla="*/ 4822 w 9940"/>
                <a:gd name="connsiteY84" fmla="*/ 7300 h 10000"/>
                <a:gd name="connsiteX85" fmla="*/ 4884 w 9940"/>
                <a:gd name="connsiteY85" fmla="*/ 7016 h 10000"/>
                <a:gd name="connsiteX86" fmla="*/ 4944 w 9940"/>
                <a:gd name="connsiteY86" fmla="*/ 6222 h 10000"/>
                <a:gd name="connsiteX87" fmla="*/ 4996 w 9940"/>
                <a:gd name="connsiteY87" fmla="*/ 5585 h 10000"/>
                <a:gd name="connsiteX88" fmla="*/ 5056 w 9940"/>
                <a:gd name="connsiteY88" fmla="*/ 5272 h 10000"/>
                <a:gd name="connsiteX89" fmla="*/ 5118 w 9940"/>
                <a:gd name="connsiteY89" fmla="*/ 4855 h 10000"/>
                <a:gd name="connsiteX90" fmla="*/ 5168 w 9940"/>
                <a:gd name="connsiteY90" fmla="*/ 4351 h 10000"/>
                <a:gd name="connsiteX91" fmla="*/ 5230 w 9940"/>
                <a:gd name="connsiteY91" fmla="*/ 3969 h 10000"/>
                <a:gd name="connsiteX92" fmla="*/ 5282 w 9940"/>
                <a:gd name="connsiteY92" fmla="*/ 3778 h 10000"/>
                <a:gd name="connsiteX93" fmla="*/ 5342 w 9940"/>
                <a:gd name="connsiteY93" fmla="*/ 3969 h 10000"/>
                <a:gd name="connsiteX94" fmla="*/ 5402 w 9940"/>
                <a:gd name="connsiteY94" fmla="*/ 3905 h 10000"/>
                <a:gd name="connsiteX95" fmla="*/ 5454 w 9940"/>
                <a:gd name="connsiteY95" fmla="*/ 3778 h 10000"/>
                <a:gd name="connsiteX96" fmla="*/ 5516 w 9940"/>
                <a:gd name="connsiteY96" fmla="*/ 3969 h 10000"/>
                <a:gd name="connsiteX97" fmla="*/ 5576 w 9940"/>
                <a:gd name="connsiteY97" fmla="*/ 5776 h 10000"/>
                <a:gd name="connsiteX98" fmla="*/ 5628 w 9940"/>
                <a:gd name="connsiteY98" fmla="*/ 5776 h 10000"/>
                <a:gd name="connsiteX99" fmla="*/ 5688 w 9940"/>
                <a:gd name="connsiteY99" fmla="*/ 5145 h 10000"/>
                <a:gd name="connsiteX100" fmla="*/ 5741 w 9940"/>
                <a:gd name="connsiteY100" fmla="*/ 4351 h 10000"/>
                <a:gd name="connsiteX101" fmla="*/ 5801 w 9940"/>
                <a:gd name="connsiteY101" fmla="*/ 3778 h 10000"/>
                <a:gd name="connsiteX102" fmla="*/ 5862 w 9940"/>
                <a:gd name="connsiteY102" fmla="*/ 3685 h 10000"/>
                <a:gd name="connsiteX103" fmla="*/ 5914 w 9940"/>
                <a:gd name="connsiteY103" fmla="*/ 5585 h 10000"/>
                <a:gd name="connsiteX104" fmla="*/ 5974 w 9940"/>
                <a:gd name="connsiteY104" fmla="*/ 5649 h 10000"/>
                <a:gd name="connsiteX105" fmla="*/ 6035 w 9940"/>
                <a:gd name="connsiteY105" fmla="*/ 4983 h 10000"/>
                <a:gd name="connsiteX106" fmla="*/ 6087 w 9940"/>
                <a:gd name="connsiteY106" fmla="*/ 3969 h 10000"/>
                <a:gd name="connsiteX107" fmla="*/ 6147 w 9940"/>
                <a:gd name="connsiteY107" fmla="*/ 3621 h 10000"/>
                <a:gd name="connsiteX108" fmla="*/ 6208 w 9940"/>
                <a:gd name="connsiteY108" fmla="*/ 3395 h 10000"/>
                <a:gd name="connsiteX109" fmla="*/ 6261 w 9940"/>
                <a:gd name="connsiteY109" fmla="*/ 3268 h 10000"/>
                <a:gd name="connsiteX110" fmla="*/ 6321 w 9940"/>
                <a:gd name="connsiteY110" fmla="*/ 3111 h 10000"/>
                <a:gd name="connsiteX111" fmla="*/ 6373 w 9940"/>
                <a:gd name="connsiteY111" fmla="*/ 3048 h 10000"/>
                <a:gd name="connsiteX112" fmla="*/ 6433 w 9940"/>
                <a:gd name="connsiteY112" fmla="*/ 2827 h 10000"/>
                <a:gd name="connsiteX113" fmla="*/ 6494 w 9940"/>
                <a:gd name="connsiteY113" fmla="*/ 2764 h 10000"/>
                <a:gd name="connsiteX114" fmla="*/ 6545 w 9940"/>
                <a:gd name="connsiteY114" fmla="*/ 2445 h 10000"/>
                <a:gd name="connsiteX115" fmla="*/ 6607 w 9940"/>
                <a:gd name="connsiteY115" fmla="*/ 2764 h 10000"/>
                <a:gd name="connsiteX116" fmla="*/ 6667 w 9940"/>
                <a:gd name="connsiteY116" fmla="*/ 2885 h 10000"/>
                <a:gd name="connsiteX117" fmla="*/ 6719 w 9940"/>
                <a:gd name="connsiteY117" fmla="*/ 3048 h 10000"/>
                <a:gd name="connsiteX118" fmla="*/ 6779 w 9940"/>
                <a:gd name="connsiteY118" fmla="*/ 2885 h 10000"/>
                <a:gd name="connsiteX119" fmla="*/ 6841 w 9940"/>
                <a:gd name="connsiteY119" fmla="*/ 4571 h 10000"/>
                <a:gd name="connsiteX120" fmla="*/ 6893 w 9940"/>
                <a:gd name="connsiteY120" fmla="*/ 4415 h 10000"/>
                <a:gd name="connsiteX121" fmla="*/ 6953 w 9940"/>
                <a:gd name="connsiteY121" fmla="*/ 4415 h 10000"/>
                <a:gd name="connsiteX122" fmla="*/ 7005 w 9940"/>
                <a:gd name="connsiteY122" fmla="*/ 5209 h 10000"/>
                <a:gd name="connsiteX123" fmla="*/ 7065 w 9940"/>
                <a:gd name="connsiteY123" fmla="*/ 7399 h 10000"/>
                <a:gd name="connsiteX124" fmla="*/ 7125 w 9940"/>
                <a:gd name="connsiteY124" fmla="*/ 6889 h 10000"/>
                <a:gd name="connsiteX125" fmla="*/ 7177 w 9940"/>
                <a:gd name="connsiteY125" fmla="*/ 6002 h 10000"/>
                <a:gd name="connsiteX126" fmla="*/ 7239 w 9940"/>
                <a:gd name="connsiteY126" fmla="*/ 5272 h 10000"/>
                <a:gd name="connsiteX127" fmla="*/ 7299 w 9940"/>
                <a:gd name="connsiteY127" fmla="*/ 4983 h 10000"/>
                <a:gd name="connsiteX128" fmla="*/ 7351 w 9940"/>
                <a:gd name="connsiteY128" fmla="*/ 5081 h 10000"/>
                <a:gd name="connsiteX129" fmla="*/ 7411 w 9940"/>
                <a:gd name="connsiteY129" fmla="*/ 4919 h 10000"/>
                <a:gd name="connsiteX130" fmla="*/ 7473 w 9940"/>
                <a:gd name="connsiteY130" fmla="*/ 5145 h 10000"/>
                <a:gd name="connsiteX131" fmla="*/ 7523 w 9940"/>
                <a:gd name="connsiteY131" fmla="*/ 6286 h 10000"/>
                <a:gd name="connsiteX132" fmla="*/ 7585 w 9940"/>
                <a:gd name="connsiteY132" fmla="*/ 6286 h 10000"/>
                <a:gd name="connsiteX133" fmla="*/ 7637 w 9940"/>
                <a:gd name="connsiteY133" fmla="*/ 6159 h 10000"/>
                <a:gd name="connsiteX134" fmla="*/ 7697 w 9940"/>
                <a:gd name="connsiteY134" fmla="*/ 5429 h 10000"/>
                <a:gd name="connsiteX135" fmla="*/ 7757 w 9940"/>
                <a:gd name="connsiteY135" fmla="*/ 4699 h 10000"/>
                <a:gd name="connsiteX136" fmla="*/ 7809 w 9940"/>
                <a:gd name="connsiteY136" fmla="*/ 4415 h 10000"/>
                <a:gd name="connsiteX137" fmla="*/ 7871 w 9940"/>
                <a:gd name="connsiteY137" fmla="*/ 5081 h 10000"/>
                <a:gd name="connsiteX138" fmla="*/ 7931 w 9940"/>
                <a:gd name="connsiteY138" fmla="*/ 6506 h 10000"/>
                <a:gd name="connsiteX139" fmla="*/ 7983 w 9940"/>
                <a:gd name="connsiteY139" fmla="*/ 6570 h 10000"/>
                <a:gd name="connsiteX140" fmla="*/ 8043 w 9940"/>
                <a:gd name="connsiteY140" fmla="*/ 5713 h 10000"/>
                <a:gd name="connsiteX141" fmla="*/ 8096 w 9940"/>
                <a:gd name="connsiteY141" fmla="*/ 4855 h 10000"/>
                <a:gd name="connsiteX142" fmla="*/ 8156 w 9940"/>
                <a:gd name="connsiteY142" fmla="*/ 4571 h 10000"/>
                <a:gd name="connsiteX143" fmla="*/ 8217 w 9940"/>
                <a:gd name="connsiteY143" fmla="*/ 4351 h 10000"/>
                <a:gd name="connsiteX144" fmla="*/ 8269 w 9940"/>
                <a:gd name="connsiteY144" fmla="*/ 4189 h 10000"/>
                <a:gd name="connsiteX145" fmla="*/ 8329 w 9940"/>
                <a:gd name="connsiteY145" fmla="*/ 4125 h 10000"/>
                <a:gd name="connsiteX146" fmla="*/ 8390 w 9940"/>
                <a:gd name="connsiteY146" fmla="*/ 4189 h 10000"/>
                <a:gd name="connsiteX147" fmla="*/ 8442 w 9940"/>
                <a:gd name="connsiteY147" fmla="*/ 4125 h 10000"/>
                <a:gd name="connsiteX148" fmla="*/ 8502 w 9940"/>
                <a:gd name="connsiteY148" fmla="*/ 3969 h 10000"/>
                <a:gd name="connsiteX149" fmla="*/ 8563 w 9940"/>
                <a:gd name="connsiteY149" fmla="*/ 3459 h 10000"/>
                <a:gd name="connsiteX150" fmla="*/ 8616 w 9940"/>
                <a:gd name="connsiteY150" fmla="*/ 3175 h 10000"/>
                <a:gd name="connsiteX151" fmla="*/ 8676 w 9940"/>
                <a:gd name="connsiteY151" fmla="*/ 3048 h 10000"/>
                <a:gd name="connsiteX152" fmla="*/ 8728 w 9940"/>
                <a:gd name="connsiteY152" fmla="*/ 2885 h 10000"/>
                <a:gd name="connsiteX153" fmla="*/ 8788 w 9940"/>
                <a:gd name="connsiteY153" fmla="*/ 2827 h 10000"/>
                <a:gd name="connsiteX154" fmla="*/ 8849 w 9940"/>
                <a:gd name="connsiteY154" fmla="*/ 3111 h 10000"/>
                <a:gd name="connsiteX155" fmla="*/ 8900 w 9940"/>
                <a:gd name="connsiteY155" fmla="*/ 2949 h 10000"/>
                <a:gd name="connsiteX156" fmla="*/ 8962 w 9940"/>
                <a:gd name="connsiteY156" fmla="*/ 2885 h 10000"/>
                <a:gd name="connsiteX157" fmla="*/ 9022 w 9940"/>
                <a:gd name="connsiteY157" fmla="*/ 3111 h 10000"/>
                <a:gd name="connsiteX158" fmla="*/ 9074 w 9940"/>
                <a:gd name="connsiteY158" fmla="*/ 2827 h 10000"/>
                <a:gd name="connsiteX159" fmla="*/ 9134 w 9940"/>
                <a:gd name="connsiteY159" fmla="*/ 2445 h 10000"/>
                <a:gd name="connsiteX160" fmla="*/ 9196 w 9940"/>
                <a:gd name="connsiteY160" fmla="*/ 2254 h 10000"/>
                <a:gd name="connsiteX161" fmla="*/ 9248 w 9940"/>
                <a:gd name="connsiteY161" fmla="*/ 2155 h 10000"/>
                <a:gd name="connsiteX162" fmla="*/ 9308 w 9940"/>
                <a:gd name="connsiteY162" fmla="*/ 2254 h 10000"/>
                <a:gd name="connsiteX163" fmla="*/ 9360 w 9940"/>
                <a:gd name="connsiteY163" fmla="*/ 2445 h 10000"/>
                <a:gd name="connsiteX164" fmla="*/ 9420 w 9940"/>
                <a:gd name="connsiteY164" fmla="*/ 2827 h 10000"/>
                <a:gd name="connsiteX165" fmla="*/ 9480 w 9940"/>
                <a:gd name="connsiteY165" fmla="*/ 2601 h 10000"/>
                <a:gd name="connsiteX166" fmla="*/ 9532 w 9940"/>
                <a:gd name="connsiteY166" fmla="*/ 2317 h 10000"/>
                <a:gd name="connsiteX167" fmla="*/ 9594 w 9940"/>
                <a:gd name="connsiteY167" fmla="*/ 1524 h 10000"/>
                <a:gd name="connsiteX168" fmla="*/ 9654 w 9940"/>
                <a:gd name="connsiteY168" fmla="*/ 0 h 10000"/>
                <a:gd name="connsiteX169" fmla="*/ 9706 w 9940"/>
                <a:gd name="connsiteY169" fmla="*/ 1362 h 10000"/>
                <a:gd name="connsiteX170" fmla="*/ 9766 w 9940"/>
                <a:gd name="connsiteY170" fmla="*/ 3331 h 10000"/>
                <a:gd name="connsiteX171" fmla="*/ 9828 w 9940"/>
                <a:gd name="connsiteY171" fmla="*/ 3395 h 10000"/>
                <a:gd name="connsiteX172" fmla="*/ 9878 w 9940"/>
                <a:gd name="connsiteY172" fmla="*/ 4189 h 10000"/>
                <a:gd name="connsiteX173" fmla="*/ 9940 w 9940"/>
                <a:gd name="connsiteY173" fmla="*/ 412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940" h="10000">
                  <a:moveTo>
                    <a:pt x="0" y="10000"/>
                  </a:moveTo>
                  <a:cubicBezTo>
                    <a:pt x="21" y="9832"/>
                    <a:pt x="41" y="9664"/>
                    <a:pt x="62" y="9496"/>
                  </a:cubicBezTo>
                  <a:cubicBezTo>
                    <a:pt x="79" y="9399"/>
                    <a:pt x="95" y="9303"/>
                    <a:pt x="112" y="9206"/>
                  </a:cubicBezTo>
                  <a:cubicBezTo>
                    <a:pt x="133" y="9270"/>
                    <a:pt x="153" y="9333"/>
                    <a:pt x="174" y="9397"/>
                  </a:cubicBezTo>
                  <a:cubicBezTo>
                    <a:pt x="194" y="9355"/>
                    <a:pt x="214" y="9312"/>
                    <a:pt x="234" y="9270"/>
                  </a:cubicBezTo>
                  <a:cubicBezTo>
                    <a:pt x="251" y="9102"/>
                    <a:pt x="269" y="8934"/>
                    <a:pt x="286" y="8766"/>
                  </a:cubicBezTo>
                  <a:cubicBezTo>
                    <a:pt x="306" y="8447"/>
                    <a:pt x="326" y="8129"/>
                    <a:pt x="346" y="7810"/>
                  </a:cubicBezTo>
                  <a:cubicBezTo>
                    <a:pt x="367" y="7789"/>
                    <a:pt x="387" y="7767"/>
                    <a:pt x="408" y="7746"/>
                  </a:cubicBezTo>
                  <a:lnTo>
                    <a:pt x="460" y="7810"/>
                  </a:lnTo>
                  <a:cubicBezTo>
                    <a:pt x="480" y="7715"/>
                    <a:pt x="500" y="7621"/>
                    <a:pt x="520" y="7526"/>
                  </a:cubicBezTo>
                  <a:cubicBezTo>
                    <a:pt x="537" y="7356"/>
                    <a:pt x="555" y="7186"/>
                    <a:pt x="572" y="7016"/>
                  </a:cubicBezTo>
                  <a:lnTo>
                    <a:pt x="632" y="7016"/>
                  </a:lnTo>
                  <a:cubicBezTo>
                    <a:pt x="652" y="6995"/>
                    <a:pt x="672" y="6973"/>
                    <a:pt x="692" y="6952"/>
                  </a:cubicBezTo>
                  <a:cubicBezTo>
                    <a:pt x="709" y="6803"/>
                    <a:pt x="727" y="6655"/>
                    <a:pt x="744" y="6506"/>
                  </a:cubicBezTo>
                  <a:cubicBezTo>
                    <a:pt x="765" y="6485"/>
                    <a:pt x="785" y="6464"/>
                    <a:pt x="806" y="6443"/>
                  </a:cubicBezTo>
                  <a:lnTo>
                    <a:pt x="866" y="6506"/>
                  </a:lnTo>
                  <a:cubicBezTo>
                    <a:pt x="883" y="6485"/>
                    <a:pt x="901" y="6464"/>
                    <a:pt x="918" y="6443"/>
                  </a:cubicBezTo>
                  <a:lnTo>
                    <a:pt x="978" y="6506"/>
                  </a:lnTo>
                  <a:cubicBezTo>
                    <a:pt x="996" y="6485"/>
                    <a:pt x="1013" y="6464"/>
                    <a:pt x="1031" y="6443"/>
                  </a:cubicBezTo>
                  <a:cubicBezTo>
                    <a:pt x="1051" y="6877"/>
                    <a:pt x="1071" y="7312"/>
                    <a:pt x="1091" y="7746"/>
                  </a:cubicBezTo>
                  <a:lnTo>
                    <a:pt x="1152" y="7810"/>
                  </a:lnTo>
                  <a:cubicBezTo>
                    <a:pt x="1169" y="7621"/>
                    <a:pt x="1187" y="7431"/>
                    <a:pt x="1204" y="7242"/>
                  </a:cubicBezTo>
                  <a:cubicBezTo>
                    <a:pt x="1224" y="6829"/>
                    <a:pt x="1244" y="6415"/>
                    <a:pt x="1264" y="6002"/>
                  </a:cubicBezTo>
                  <a:cubicBezTo>
                    <a:pt x="1284" y="5927"/>
                    <a:pt x="1305" y="5851"/>
                    <a:pt x="1325" y="5776"/>
                  </a:cubicBezTo>
                  <a:cubicBezTo>
                    <a:pt x="1342" y="5830"/>
                    <a:pt x="1360" y="5885"/>
                    <a:pt x="1377" y="5939"/>
                  </a:cubicBezTo>
                  <a:cubicBezTo>
                    <a:pt x="1397" y="5842"/>
                    <a:pt x="1418" y="5746"/>
                    <a:pt x="1438" y="5649"/>
                  </a:cubicBezTo>
                  <a:cubicBezTo>
                    <a:pt x="1458" y="5554"/>
                    <a:pt x="1478" y="5460"/>
                    <a:pt x="1498" y="5365"/>
                  </a:cubicBezTo>
                  <a:cubicBezTo>
                    <a:pt x="1516" y="5313"/>
                    <a:pt x="1533" y="5261"/>
                    <a:pt x="1551" y="5209"/>
                  </a:cubicBezTo>
                  <a:cubicBezTo>
                    <a:pt x="1571" y="5334"/>
                    <a:pt x="1591" y="5460"/>
                    <a:pt x="1611" y="5585"/>
                  </a:cubicBezTo>
                  <a:cubicBezTo>
                    <a:pt x="1628" y="5724"/>
                    <a:pt x="1646" y="5863"/>
                    <a:pt x="1663" y="6002"/>
                  </a:cubicBezTo>
                  <a:cubicBezTo>
                    <a:pt x="1683" y="6531"/>
                    <a:pt x="1703" y="7061"/>
                    <a:pt x="1723" y="7590"/>
                  </a:cubicBezTo>
                  <a:cubicBezTo>
                    <a:pt x="1743" y="7760"/>
                    <a:pt x="1764" y="7930"/>
                    <a:pt x="1784" y="8100"/>
                  </a:cubicBezTo>
                  <a:cubicBezTo>
                    <a:pt x="1801" y="7833"/>
                    <a:pt x="1818" y="7567"/>
                    <a:pt x="1835" y="7300"/>
                  </a:cubicBezTo>
                  <a:cubicBezTo>
                    <a:pt x="1856" y="6846"/>
                    <a:pt x="1876" y="6393"/>
                    <a:pt x="1897" y="5939"/>
                  </a:cubicBezTo>
                  <a:lnTo>
                    <a:pt x="1957" y="5492"/>
                  </a:lnTo>
                  <a:cubicBezTo>
                    <a:pt x="1974" y="5376"/>
                    <a:pt x="1992" y="5261"/>
                    <a:pt x="2009" y="5145"/>
                  </a:cubicBezTo>
                  <a:cubicBezTo>
                    <a:pt x="2029" y="5124"/>
                    <a:pt x="2049" y="5102"/>
                    <a:pt x="2069" y="5081"/>
                  </a:cubicBezTo>
                  <a:cubicBezTo>
                    <a:pt x="2090" y="4932"/>
                    <a:pt x="2110" y="4784"/>
                    <a:pt x="2131" y="4635"/>
                  </a:cubicBezTo>
                  <a:lnTo>
                    <a:pt x="2183" y="4635"/>
                  </a:lnTo>
                  <a:cubicBezTo>
                    <a:pt x="2203" y="4730"/>
                    <a:pt x="2223" y="4824"/>
                    <a:pt x="2243" y="4919"/>
                  </a:cubicBezTo>
                  <a:cubicBezTo>
                    <a:pt x="2260" y="5861"/>
                    <a:pt x="2278" y="6804"/>
                    <a:pt x="2295" y="7746"/>
                  </a:cubicBezTo>
                  <a:cubicBezTo>
                    <a:pt x="2315" y="7989"/>
                    <a:pt x="2335" y="8233"/>
                    <a:pt x="2355" y="8476"/>
                  </a:cubicBezTo>
                  <a:cubicBezTo>
                    <a:pt x="2376" y="8159"/>
                    <a:pt x="2396" y="7843"/>
                    <a:pt x="2417" y="7526"/>
                  </a:cubicBezTo>
                  <a:cubicBezTo>
                    <a:pt x="2434" y="7091"/>
                    <a:pt x="2450" y="6657"/>
                    <a:pt x="2467" y="6222"/>
                  </a:cubicBezTo>
                  <a:cubicBezTo>
                    <a:pt x="2488" y="5936"/>
                    <a:pt x="2508" y="5651"/>
                    <a:pt x="2529" y="5365"/>
                  </a:cubicBezTo>
                  <a:lnTo>
                    <a:pt x="2589" y="5272"/>
                  </a:lnTo>
                  <a:cubicBezTo>
                    <a:pt x="2606" y="5251"/>
                    <a:pt x="2624" y="5230"/>
                    <a:pt x="2641" y="5209"/>
                  </a:cubicBezTo>
                  <a:lnTo>
                    <a:pt x="2701" y="4699"/>
                  </a:lnTo>
                  <a:cubicBezTo>
                    <a:pt x="2722" y="4772"/>
                    <a:pt x="2742" y="4846"/>
                    <a:pt x="2763" y="4919"/>
                  </a:cubicBezTo>
                  <a:cubicBezTo>
                    <a:pt x="2780" y="4994"/>
                    <a:pt x="2796" y="5070"/>
                    <a:pt x="2813" y="5145"/>
                  </a:cubicBezTo>
                  <a:cubicBezTo>
                    <a:pt x="2834" y="5599"/>
                    <a:pt x="2854" y="6052"/>
                    <a:pt x="2875" y="6506"/>
                  </a:cubicBezTo>
                  <a:cubicBezTo>
                    <a:pt x="2892" y="6697"/>
                    <a:pt x="2910" y="6889"/>
                    <a:pt x="2927" y="7080"/>
                  </a:cubicBezTo>
                  <a:cubicBezTo>
                    <a:pt x="2947" y="6848"/>
                    <a:pt x="2967" y="6617"/>
                    <a:pt x="2987" y="6385"/>
                  </a:cubicBezTo>
                  <a:lnTo>
                    <a:pt x="3047" y="5365"/>
                  </a:lnTo>
                  <a:cubicBezTo>
                    <a:pt x="3064" y="5048"/>
                    <a:pt x="3082" y="4732"/>
                    <a:pt x="3099" y="4415"/>
                  </a:cubicBezTo>
                  <a:cubicBezTo>
                    <a:pt x="3120" y="4266"/>
                    <a:pt x="3140" y="4118"/>
                    <a:pt x="3161" y="3969"/>
                  </a:cubicBezTo>
                  <a:cubicBezTo>
                    <a:pt x="3181" y="4000"/>
                    <a:pt x="3201" y="4030"/>
                    <a:pt x="3221" y="4061"/>
                  </a:cubicBezTo>
                  <a:cubicBezTo>
                    <a:pt x="3238" y="4401"/>
                    <a:pt x="3256" y="4741"/>
                    <a:pt x="3273" y="5081"/>
                  </a:cubicBezTo>
                  <a:cubicBezTo>
                    <a:pt x="3293" y="5610"/>
                    <a:pt x="3313" y="6140"/>
                    <a:pt x="3333" y="6669"/>
                  </a:cubicBezTo>
                  <a:cubicBezTo>
                    <a:pt x="3351" y="6574"/>
                    <a:pt x="3368" y="6480"/>
                    <a:pt x="3386" y="6385"/>
                  </a:cubicBezTo>
                  <a:cubicBezTo>
                    <a:pt x="3406" y="5950"/>
                    <a:pt x="3426" y="5516"/>
                    <a:pt x="3446" y="5081"/>
                  </a:cubicBezTo>
                  <a:cubicBezTo>
                    <a:pt x="3466" y="4859"/>
                    <a:pt x="3487" y="4637"/>
                    <a:pt x="3507" y="4415"/>
                  </a:cubicBezTo>
                  <a:cubicBezTo>
                    <a:pt x="3524" y="4297"/>
                    <a:pt x="3542" y="4179"/>
                    <a:pt x="3559" y="4061"/>
                  </a:cubicBezTo>
                  <a:lnTo>
                    <a:pt x="3619" y="4061"/>
                  </a:lnTo>
                  <a:lnTo>
                    <a:pt x="3680" y="4061"/>
                  </a:lnTo>
                  <a:lnTo>
                    <a:pt x="3732" y="4061"/>
                  </a:lnTo>
                  <a:cubicBezTo>
                    <a:pt x="3752" y="4030"/>
                    <a:pt x="3772" y="4000"/>
                    <a:pt x="3792" y="3969"/>
                  </a:cubicBezTo>
                  <a:cubicBezTo>
                    <a:pt x="3812" y="4021"/>
                    <a:pt x="3833" y="4073"/>
                    <a:pt x="3853" y="4125"/>
                  </a:cubicBezTo>
                  <a:lnTo>
                    <a:pt x="3906" y="4125"/>
                  </a:lnTo>
                  <a:cubicBezTo>
                    <a:pt x="3926" y="4146"/>
                    <a:pt x="3946" y="4168"/>
                    <a:pt x="3966" y="4189"/>
                  </a:cubicBezTo>
                  <a:cubicBezTo>
                    <a:pt x="3983" y="4116"/>
                    <a:pt x="4001" y="4042"/>
                    <a:pt x="4018" y="3969"/>
                  </a:cubicBezTo>
                  <a:cubicBezTo>
                    <a:pt x="4038" y="4170"/>
                    <a:pt x="4058" y="4370"/>
                    <a:pt x="4078" y="4571"/>
                  </a:cubicBezTo>
                  <a:cubicBezTo>
                    <a:pt x="4098" y="5121"/>
                    <a:pt x="4119" y="5672"/>
                    <a:pt x="4139" y="6222"/>
                  </a:cubicBezTo>
                  <a:cubicBezTo>
                    <a:pt x="4156" y="6413"/>
                    <a:pt x="4173" y="6605"/>
                    <a:pt x="4190" y="6796"/>
                  </a:cubicBezTo>
                  <a:cubicBezTo>
                    <a:pt x="4211" y="6891"/>
                    <a:pt x="4231" y="6985"/>
                    <a:pt x="4252" y="7080"/>
                  </a:cubicBezTo>
                  <a:lnTo>
                    <a:pt x="4312" y="6732"/>
                  </a:lnTo>
                  <a:cubicBezTo>
                    <a:pt x="4329" y="6805"/>
                    <a:pt x="4347" y="6879"/>
                    <a:pt x="4364" y="6952"/>
                  </a:cubicBezTo>
                  <a:lnTo>
                    <a:pt x="4424" y="6889"/>
                  </a:lnTo>
                  <a:cubicBezTo>
                    <a:pt x="4445" y="7101"/>
                    <a:pt x="4465" y="7314"/>
                    <a:pt x="4486" y="7526"/>
                  </a:cubicBezTo>
                  <a:lnTo>
                    <a:pt x="4538" y="7526"/>
                  </a:lnTo>
                  <a:lnTo>
                    <a:pt x="4598" y="7178"/>
                  </a:lnTo>
                  <a:cubicBezTo>
                    <a:pt x="4615" y="7145"/>
                    <a:pt x="4633" y="7113"/>
                    <a:pt x="4650" y="7080"/>
                  </a:cubicBezTo>
                  <a:cubicBezTo>
                    <a:pt x="4670" y="7059"/>
                    <a:pt x="4690" y="7037"/>
                    <a:pt x="4710" y="7016"/>
                  </a:cubicBezTo>
                  <a:lnTo>
                    <a:pt x="4770" y="7526"/>
                  </a:lnTo>
                  <a:cubicBezTo>
                    <a:pt x="4787" y="7451"/>
                    <a:pt x="4805" y="7375"/>
                    <a:pt x="4822" y="7300"/>
                  </a:cubicBezTo>
                  <a:cubicBezTo>
                    <a:pt x="4843" y="7205"/>
                    <a:pt x="4863" y="7111"/>
                    <a:pt x="4884" y="7016"/>
                  </a:cubicBezTo>
                  <a:cubicBezTo>
                    <a:pt x="4904" y="6751"/>
                    <a:pt x="4924" y="6487"/>
                    <a:pt x="4944" y="6222"/>
                  </a:cubicBezTo>
                  <a:cubicBezTo>
                    <a:pt x="4961" y="6010"/>
                    <a:pt x="4979" y="5797"/>
                    <a:pt x="4996" y="5585"/>
                  </a:cubicBezTo>
                  <a:cubicBezTo>
                    <a:pt x="5016" y="5481"/>
                    <a:pt x="5036" y="5376"/>
                    <a:pt x="5056" y="5272"/>
                  </a:cubicBezTo>
                  <a:cubicBezTo>
                    <a:pt x="5077" y="5133"/>
                    <a:pt x="5097" y="4994"/>
                    <a:pt x="5118" y="4855"/>
                  </a:cubicBezTo>
                  <a:cubicBezTo>
                    <a:pt x="5135" y="4687"/>
                    <a:pt x="5151" y="4519"/>
                    <a:pt x="5168" y="4351"/>
                  </a:cubicBezTo>
                  <a:cubicBezTo>
                    <a:pt x="5189" y="4224"/>
                    <a:pt x="5209" y="4096"/>
                    <a:pt x="5230" y="3969"/>
                  </a:cubicBezTo>
                  <a:cubicBezTo>
                    <a:pt x="5247" y="3905"/>
                    <a:pt x="5265" y="3842"/>
                    <a:pt x="5282" y="3778"/>
                  </a:cubicBezTo>
                  <a:cubicBezTo>
                    <a:pt x="5302" y="3842"/>
                    <a:pt x="5322" y="3905"/>
                    <a:pt x="5342" y="3969"/>
                  </a:cubicBezTo>
                  <a:cubicBezTo>
                    <a:pt x="5362" y="3948"/>
                    <a:pt x="5382" y="3926"/>
                    <a:pt x="5402" y="3905"/>
                  </a:cubicBezTo>
                  <a:cubicBezTo>
                    <a:pt x="5419" y="3863"/>
                    <a:pt x="5437" y="3820"/>
                    <a:pt x="5454" y="3778"/>
                  </a:cubicBezTo>
                  <a:cubicBezTo>
                    <a:pt x="5475" y="3842"/>
                    <a:pt x="5495" y="3905"/>
                    <a:pt x="5516" y="3969"/>
                  </a:cubicBezTo>
                  <a:cubicBezTo>
                    <a:pt x="5536" y="4571"/>
                    <a:pt x="5556" y="5174"/>
                    <a:pt x="5576" y="5776"/>
                  </a:cubicBezTo>
                  <a:lnTo>
                    <a:pt x="5628" y="5776"/>
                  </a:lnTo>
                  <a:cubicBezTo>
                    <a:pt x="5648" y="5566"/>
                    <a:pt x="5668" y="5355"/>
                    <a:pt x="5688" y="5145"/>
                  </a:cubicBezTo>
                  <a:cubicBezTo>
                    <a:pt x="5706" y="4880"/>
                    <a:pt x="5723" y="4616"/>
                    <a:pt x="5741" y="4351"/>
                  </a:cubicBezTo>
                  <a:lnTo>
                    <a:pt x="5801" y="3778"/>
                  </a:lnTo>
                  <a:cubicBezTo>
                    <a:pt x="5821" y="3747"/>
                    <a:pt x="5842" y="3716"/>
                    <a:pt x="5862" y="3685"/>
                  </a:cubicBezTo>
                  <a:cubicBezTo>
                    <a:pt x="5879" y="4318"/>
                    <a:pt x="5897" y="4952"/>
                    <a:pt x="5914" y="5585"/>
                  </a:cubicBezTo>
                  <a:cubicBezTo>
                    <a:pt x="5934" y="5606"/>
                    <a:pt x="5954" y="5628"/>
                    <a:pt x="5974" y="5649"/>
                  </a:cubicBezTo>
                  <a:cubicBezTo>
                    <a:pt x="5994" y="5427"/>
                    <a:pt x="6015" y="5205"/>
                    <a:pt x="6035" y="4983"/>
                  </a:cubicBezTo>
                  <a:cubicBezTo>
                    <a:pt x="6052" y="4645"/>
                    <a:pt x="6070" y="4307"/>
                    <a:pt x="6087" y="3969"/>
                  </a:cubicBezTo>
                  <a:lnTo>
                    <a:pt x="6147" y="3621"/>
                  </a:lnTo>
                  <a:cubicBezTo>
                    <a:pt x="6167" y="3546"/>
                    <a:pt x="6188" y="3470"/>
                    <a:pt x="6208" y="3395"/>
                  </a:cubicBezTo>
                  <a:cubicBezTo>
                    <a:pt x="6226" y="3353"/>
                    <a:pt x="6243" y="3310"/>
                    <a:pt x="6261" y="3268"/>
                  </a:cubicBezTo>
                  <a:cubicBezTo>
                    <a:pt x="6281" y="3216"/>
                    <a:pt x="6301" y="3163"/>
                    <a:pt x="6321" y="3111"/>
                  </a:cubicBezTo>
                  <a:cubicBezTo>
                    <a:pt x="6338" y="3090"/>
                    <a:pt x="6356" y="3069"/>
                    <a:pt x="6373" y="3048"/>
                  </a:cubicBezTo>
                  <a:cubicBezTo>
                    <a:pt x="6393" y="2974"/>
                    <a:pt x="6413" y="2901"/>
                    <a:pt x="6433" y="2827"/>
                  </a:cubicBezTo>
                  <a:cubicBezTo>
                    <a:pt x="6453" y="2806"/>
                    <a:pt x="6474" y="2785"/>
                    <a:pt x="6494" y="2764"/>
                  </a:cubicBezTo>
                  <a:cubicBezTo>
                    <a:pt x="6511" y="2658"/>
                    <a:pt x="6528" y="2551"/>
                    <a:pt x="6545" y="2445"/>
                  </a:cubicBezTo>
                  <a:cubicBezTo>
                    <a:pt x="6566" y="2551"/>
                    <a:pt x="6586" y="2658"/>
                    <a:pt x="6607" y="2764"/>
                  </a:cubicBezTo>
                  <a:cubicBezTo>
                    <a:pt x="6627" y="2804"/>
                    <a:pt x="6647" y="2845"/>
                    <a:pt x="6667" y="2885"/>
                  </a:cubicBezTo>
                  <a:cubicBezTo>
                    <a:pt x="6684" y="2939"/>
                    <a:pt x="6702" y="2994"/>
                    <a:pt x="6719" y="3048"/>
                  </a:cubicBezTo>
                  <a:cubicBezTo>
                    <a:pt x="6739" y="2994"/>
                    <a:pt x="6759" y="2939"/>
                    <a:pt x="6779" y="2885"/>
                  </a:cubicBezTo>
                  <a:cubicBezTo>
                    <a:pt x="6800" y="3447"/>
                    <a:pt x="6820" y="4009"/>
                    <a:pt x="6841" y="4571"/>
                  </a:cubicBezTo>
                  <a:cubicBezTo>
                    <a:pt x="6858" y="4519"/>
                    <a:pt x="6876" y="4467"/>
                    <a:pt x="6893" y="4415"/>
                  </a:cubicBezTo>
                  <a:lnTo>
                    <a:pt x="6953" y="4415"/>
                  </a:lnTo>
                  <a:cubicBezTo>
                    <a:pt x="6970" y="4680"/>
                    <a:pt x="6988" y="4944"/>
                    <a:pt x="7005" y="5209"/>
                  </a:cubicBezTo>
                  <a:lnTo>
                    <a:pt x="7065" y="7399"/>
                  </a:lnTo>
                  <a:lnTo>
                    <a:pt x="7125" y="6889"/>
                  </a:lnTo>
                  <a:cubicBezTo>
                    <a:pt x="7142" y="6593"/>
                    <a:pt x="7160" y="6298"/>
                    <a:pt x="7177" y="6002"/>
                  </a:cubicBezTo>
                  <a:cubicBezTo>
                    <a:pt x="7198" y="5759"/>
                    <a:pt x="7218" y="5515"/>
                    <a:pt x="7239" y="5272"/>
                  </a:cubicBezTo>
                  <a:cubicBezTo>
                    <a:pt x="7259" y="5176"/>
                    <a:pt x="7279" y="5079"/>
                    <a:pt x="7299" y="4983"/>
                  </a:cubicBezTo>
                  <a:cubicBezTo>
                    <a:pt x="7316" y="5016"/>
                    <a:pt x="7334" y="5048"/>
                    <a:pt x="7351" y="5081"/>
                  </a:cubicBezTo>
                  <a:lnTo>
                    <a:pt x="7411" y="4919"/>
                  </a:lnTo>
                  <a:cubicBezTo>
                    <a:pt x="7432" y="4994"/>
                    <a:pt x="7452" y="5070"/>
                    <a:pt x="7473" y="5145"/>
                  </a:cubicBezTo>
                  <a:cubicBezTo>
                    <a:pt x="7490" y="5525"/>
                    <a:pt x="7506" y="5906"/>
                    <a:pt x="7523" y="6286"/>
                  </a:cubicBezTo>
                  <a:lnTo>
                    <a:pt x="7585" y="6286"/>
                  </a:lnTo>
                  <a:cubicBezTo>
                    <a:pt x="7602" y="6244"/>
                    <a:pt x="7620" y="6201"/>
                    <a:pt x="7637" y="6159"/>
                  </a:cubicBezTo>
                  <a:cubicBezTo>
                    <a:pt x="7657" y="5916"/>
                    <a:pt x="7677" y="5672"/>
                    <a:pt x="7697" y="5429"/>
                  </a:cubicBezTo>
                  <a:cubicBezTo>
                    <a:pt x="7717" y="5186"/>
                    <a:pt x="7737" y="4942"/>
                    <a:pt x="7757" y="4699"/>
                  </a:cubicBezTo>
                  <a:cubicBezTo>
                    <a:pt x="7774" y="4604"/>
                    <a:pt x="7792" y="4510"/>
                    <a:pt x="7809" y="4415"/>
                  </a:cubicBezTo>
                  <a:cubicBezTo>
                    <a:pt x="7830" y="4637"/>
                    <a:pt x="7850" y="4859"/>
                    <a:pt x="7871" y="5081"/>
                  </a:cubicBezTo>
                  <a:lnTo>
                    <a:pt x="7931" y="6506"/>
                  </a:lnTo>
                  <a:lnTo>
                    <a:pt x="7983" y="6570"/>
                  </a:lnTo>
                  <a:cubicBezTo>
                    <a:pt x="8003" y="6284"/>
                    <a:pt x="8023" y="5999"/>
                    <a:pt x="8043" y="5713"/>
                  </a:cubicBezTo>
                  <a:cubicBezTo>
                    <a:pt x="8061" y="5427"/>
                    <a:pt x="8078" y="5141"/>
                    <a:pt x="8096" y="4855"/>
                  </a:cubicBezTo>
                  <a:cubicBezTo>
                    <a:pt x="8116" y="4760"/>
                    <a:pt x="8136" y="4666"/>
                    <a:pt x="8156" y="4571"/>
                  </a:cubicBezTo>
                  <a:cubicBezTo>
                    <a:pt x="8176" y="4498"/>
                    <a:pt x="8197" y="4424"/>
                    <a:pt x="8217" y="4351"/>
                  </a:cubicBezTo>
                  <a:cubicBezTo>
                    <a:pt x="8234" y="4297"/>
                    <a:pt x="8252" y="4243"/>
                    <a:pt x="8269" y="4189"/>
                  </a:cubicBezTo>
                  <a:cubicBezTo>
                    <a:pt x="8289" y="4168"/>
                    <a:pt x="8309" y="4146"/>
                    <a:pt x="8329" y="4125"/>
                  </a:cubicBezTo>
                  <a:lnTo>
                    <a:pt x="8390" y="4189"/>
                  </a:lnTo>
                  <a:lnTo>
                    <a:pt x="8442" y="4125"/>
                  </a:lnTo>
                  <a:lnTo>
                    <a:pt x="8502" y="3969"/>
                  </a:lnTo>
                  <a:cubicBezTo>
                    <a:pt x="8522" y="3799"/>
                    <a:pt x="8543" y="3629"/>
                    <a:pt x="8563" y="3459"/>
                  </a:cubicBezTo>
                  <a:cubicBezTo>
                    <a:pt x="8581" y="3364"/>
                    <a:pt x="8598" y="3270"/>
                    <a:pt x="8616" y="3175"/>
                  </a:cubicBezTo>
                  <a:cubicBezTo>
                    <a:pt x="8636" y="3133"/>
                    <a:pt x="8656" y="3090"/>
                    <a:pt x="8676" y="3048"/>
                  </a:cubicBezTo>
                  <a:cubicBezTo>
                    <a:pt x="8693" y="2994"/>
                    <a:pt x="8711" y="2939"/>
                    <a:pt x="8728" y="2885"/>
                  </a:cubicBezTo>
                  <a:cubicBezTo>
                    <a:pt x="8748" y="2866"/>
                    <a:pt x="8768" y="2846"/>
                    <a:pt x="8788" y="2827"/>
                  </a:cubicBezTo>
                  <a:cubicBezTo>
                    <a:pt x="8808" y="2922"/>
                    <a:pt x="8829" y="3016"/>
                    <a:pt x="8849" y="3111"/>
                  </a:cubicBezTo>
                  <a:lnTo>
                    <a:pt x="8900" y="2949"/>
                  </a:lnTo>
                  <a:cubicBezTo>
                    <a:pt x="8921" y="2928"/>
                    <a:pt x="8941" y="2906"/>
                    <a:pt x="8962" y="2885"/>
                  </a:cubicBezTo>
                  <a:cubicBezTo>
                    <a:pt x="8982" y="2960"/>
                    <a:pt x="9002" y="3036"/>
                    <a:pt x="9022" y="3111"/>
                  </a:cubicBezTo>
                  <a:cubicBezTo>
                    <a:pt x="9039" y="3016"/>
                    <a:pt x="9057" y="2922"/>
                    <a:pt x="9074" y="2827"/>
                  </a:cubicBezTo>
                  <a:cubicBezTo>
                    <a:pt x="9094" y="2700"/>
                    <a:pt x="9114" y="2572"/>
                    <a:pt x="9134" y="2445"/>
                  </a:cubicBezTo>
                  <a:cubicBezTo>
                    <a:pt x="9155" y="2381"/>
                    <a:pt x="9175" y="2318"/>
                    <a:pt x="9196" y="2254"/>
                  </a:cubicBezTo>
                  <a:cubicBezTo>
                    <a:pt x="9213" y="2221"/>
                    <a:pt x="9231" y="2188"/>
                    <a:pt x="9248" y="2155"/>
                  </a:cubicBezTo>
                  <a:lnTo>
                    <a:pt x="9308" y="2254"/>
                  </a:lnTo>
                  <a:cubicBezTo>
                    <a:pt x="9325" y="2318"/>
                    <a:pt x="9343" y="2381"/>
                    <a:pt x="9360" y="2445"/>
                  </a:cubicBezTo>
                  <a:cubicBezTo>
                    <a:pt x="9380" y="2572"/>
                    <a:pt x="9400" y="2700"/>
                    <a:pt x="9420" y="2827"/>
                  </a:cubicBezTo>
                  <a:cubicBezTo>
                    <a:pt x="9440" y="2752"/>
                    <a:pt x="9460" y="2676"/>
                    <a:pt x="9480" y="2601"/>
                  </a:cubicBezTo>
                  <a:cubicBezTo>
                    <a:pt x="9497" y="2506"/>
                    <a:pt x="9515" y="2412"/>
                    <a:pt x="9532" y="2317"/>
                  </a:cubicBezTo>
                  <a:cubicBezTo>
                    <a:pt x="9553" y="2053"/>
                    <a:pt x="9573" y="1788"/>
                    <a:pt x="9594" y="1524"/>
                  </a:cubicBezTo>
                  <a:lnTo>
                    <a:pt x="9654" y="0"/>
                  </a:lnTo>
                  <a:cubicBezTo>
                    <a:pt x="9671" y="454"/>
                    <a:pt x="9689" y="908"/>
                    <a:pt x="9706" y="1362"/>
                  </a:cubicBezTo>
                  <a:cubicBezTo>
                    <a:pt x="9726" y="2018"/>
                    <a:pt x="9746" y="2675"/>
                    <a:pt x="9766" y="3331"/>
                  </a:cubicBezTo>
                  <a:cubicBezTo>
                    <a:pt x="9787" y="3352"/>
                    <a:pt x="9807" y="3374"/>
                    <a:pt x="9828" y="3395"/>
                  </a:cubicBezTo>
                  <a:cubicBezTo>
                    <a:pt x="9845" y="3660"/>
                    <a:pt x="9861" y="3924"/>
                    <a:pt x="9878" y="4189"/>
                  </a:cubicBezTo>
                  <a:cubicBezTo>
                    <a:pt x="9899" y="4168"/>
                    <a:pt x="9919" y="4146"/>
                    <a:pt x="9940" y="4125"/>
                  </a:cubicBezTo>
                </a:path>
              </a:pathLst>
            </a:custGeom>
            <a:noFill/>
            <a:ln w="6350" cap="rnd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F930CE58-82FD-4A36-9035-7E65BFF9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1CC97E35-5B95-46E4-8052-6974F50DF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D1F92127-0A95-4CEA-9534-AE258F02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634C2BD6-4AF3-4709-A244-241172EF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69C3B037-6ADD-4518-A626-EC7D7C7E0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Oval 15">
              <a:extLst>
                <a:ext uri="{FF2B5EF4-FFF2-40B4-BE49-F238E27FC236}">
                  <a16:creationId xmlns:a16="http://schemas.microsoft.com/office/drawing/2014/main" id="{6FED8FF9-276F-4288-A019-AAE4E4559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D8441A10-8C72-40FA-A10B-CA84B376E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26CE5BC6-E68E-456F-B92D-155FFA3A0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F6FB82B9-0A1B-42B0-96F5-918B7CC2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A474F257-6D59-480A-9297-5E89F0A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1FA86C94-AA1D-4D28-92F3-B50C3DE4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85DCDC56-EA91-416B-9E24-EFDEEC2B8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CED4650C-9857-4A1A-A091-96C24521B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Oval 23">
              <a:extLst>
                <a:ext uri="{FF2B5EF4-FFF2-40B4-BE49-F238E27FC236}">
                  <a16:creationId xmlns:a16="http://schemas.microsoft.com/office/drawing/2014/main" id="{EAF8B475-3CC6-4767-AB18-88BF5A88D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092A13BE-D3DA-49DB-BFF6-28D849A1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800B2BCE-F995-40DE-9C03-82F5BFFEB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3E2AD12D-1CD2-4A2F-A24A-82D4B8C35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Oval 27">
              <a:extLst>
                <a:ext uri="{FF2B5EF4-FFF2-40B4-BE49-F238E27FC236}">
                  <a16:creationId xmlns:a16="http://schemas.microsoft.com/office/drawing/2014/main" id="{3F02A262-3DA6-4FB3-B123-42022B44A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Oval 28">
              <a:extLst>
                <a:ext uri="{FF2B5EF4-FFF2-40B4-BE49-F238E27FC236}">
                  <a16:creationId xmlns:a16="http://schemas.microsoft.com/office/drawing/2014/main" id="{5C90F921-D654-416D-9F3E-DC19637FA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Oval 29">
              <a:extLst>
                <a:ext uri="{FF2B5EF4-FFF2-40B4-BE49-F238E27FC236}">
                  <a16:creationId xmlns:a16="http://schemas.microsoft.com/office/drawing/2014/main" id="{A9A160E6-02B0-4C8E-8644-C3189D9F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558754C7-B82D-45C8-BA8A-A09A38D2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id="{7B4E882B-3E32-47CB-8821-E0B758442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Oval 32">
              <a:extLst>
                <a:ext uri="{FF2B5EF4-FFF2-40B4-BE49-F238E27FC236}">
                  <a16:creationId xmlns:a16="http://schemas.microsoft.com/office/drawing/2014/main" id="{D7C1A8D2-9506-4D45-AF68-5682523A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34EBCE0B-CFC0-4A6E-A759-96599BAD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5C24D91E-3AC8-4822-B8C9-B3ACC64B9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Oval 35">
              <a:extLst>
                <a:ext uri="{FF2B5EF4-FFF2-40B4-BE49-F238E27FC236}">
                  <a16:creationId xmlns:a16="http://schemas.microsoft.com/office/drawing/2014/main" id="{52FCA50D-9751-4871-AD54-4CCED13E3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E33F4F98-7265-4198-9D41-EEC0E376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Oval 37">
              <a:extLst>
                <a:ext uri="{FF2B5EF4-FFF2-40B4-BE49-F238E27FC236}">
                  <a16:creationId xmlns:a16="http://schemas.microsoft.com/office/drawing/2014/main" id="{E88BFC61-6474-494D-BC79-973AFBF6B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702826F3-1FF5-4BBB-9D74-008CCB3FF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Oval 39">
              <a:extLst>
                <a:ext uri="{FF2B5EF4-FFF2-40B4-BE49-F238E27FC236}">
                  <a16:creationId xmlns:a16="http://schemas.microsoft.com/office/drawing/2014/main" id="{7F3AA074-4E95-4A5B-8D60-90DAA1C0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Oval 40">
              <a:extLst>
                <a:ext uri="{FF2B5EF4-FFF2-40B4-BE49-F238E27FC236}">
                  <a16:creationId xmlns:a16="http://schemas.microsoft.com/office/drawing/2014/main" id="{7619CC9E-D258-4E09-BEFD-FA4B9C748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Oval 41">
              <a:extLst>
                <a:ext uri="{FF2B5EF4-FFF2-40B4-BE49-F238E27FC236}">
                  <a16:creationId xmlns:a16="http://schemas.microsoft.com/office/drawing/2014/main" id="{ACF6F20D-4532-4755-BD35-54D622848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Oval 42">
              <a:extLst>
                <a:ext uri="{FF2B5EF4-FFF2-40B4-BE49-F238E27FC236}">
                  <a16:creationId xmlns:a16="http://schemas.microsoft.com/office/drawing/2014/main" id="{78E58ACC-2F04-41A6-BE4D-179B09F5B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Oval 43">
              <a:extLst>
                <a:ext uri="{FF2B5EF4-FFF2-40B4-BE49-F238E27FC236}">
                  <a16:creationId xmlns:a16="http://schemas.microsoft.com/office/drawing/2014/main" id="{97FD4721-564B-4D6B-A7CF-5A02BD4B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Oval 44">
              <a:extLst>
                <a:ext uri="{FF2B5EF4-FFF2-40B4-BE49-F238E27FC236}">
                  <a16:creationId xmlns:a16="http://schemas.microsoft.com/office/drawing/2014/main" id="{1113E032-BE7A-4F84-BBE4-B0BD077A1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Oval 45">
              <a:extLst>
                <a:ext uri="{FF2B5EF4-FFF2-40B4-BE49-F238E27FC236}">
                  <a16:creationId xmlns:a16="http://schemas.microsoft.com/office/drawing/2014/main" id="{59F03E99-968E-4765-8FCA-6AF0F9FA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D345C707-B937-4593-8A2C-98BC2C1C9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Oval 47">
              <a:extLst>
                <a:ext uri="{FF2B5EF4-FFF2-40B4-BE49-F238E27FC236}">
                  <a16:creationId xmlns:a16="http://schemas.microsoft.com/office/drawing/2014/main" id="{48191870-65B9-48F5-A7F6-E3217E69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Oval 48">
              <a:extLst>
                <a:ext uri="{FF2B5EF4-FFF2-40B4-BE49-F238E27FC236}">
                  <a16:creationId xmlns:a16="http://schemas.microsoft.com/office/drawing/2014/main" id="{D6E0E967-433E-4383-90AF-0085F887A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Oval 49">
              <a:extLst>
                <a:ext uri="{FF2B5EF4-FFF2-40B4-BE49-F238E27FC236}">
                  <a16:creationId xmlns:a16="http://schemas.microsoft.com/office/drawing/2014/main" id="{2C5C2D31-7F3E-4B1A-8A3A-BB6865AC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Oval 50">
              <a:extLst>
                <a:ext uri="{FF2B5EF4-FFF2-40B4-BE49-F238E27FC236}">
                  <a16:creationId xmlns:a16="http://schemas.microsoft.com/office/drawing/2014/main" id="{F0451011-BC1D-433C-AF32-3D1905B9E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Oval 51">
              <a:extLst>
                <a:ext uri="{FF2B5EF4-FFF2-40B4-BE49-F238E27FC236}">
                  <a16:creationId xmlns:a16="http://schemas.microsoft.com/office/drawing/2014/main" id="{82861EEF-1196-4517-AF0D-94075D9B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Oval 52">
              <a:extLst>
                <a:ext uri="{FF2B5EF4-FFF2-40B4-BE49-F238E27FC236}">
                  <a16:creationId xmlns:a16="http://schemas.microsoft.com/office/drawing/2014/main" id="{C594142B-7791-482A-8161-92E603A66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Oval 53">
              <a:extLst>
                <a:ext uri="{FF2B5EF4-FFF2-40B4-BE49-F238E27FC236}">
                  <a16:creationId xmlns:a16="http://schemas.microsoft.com/office/drawing/2014/main" id="{41027D95-3BC8-4121-9A0F-385605BA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Oval 54">
              <a:extLst>
                <a:ext uri="{FF2B5EF4-FFF2-40B4-BE49-F238E27FC236}">
                  <a16:creationId xmlns:a16="http://schemas.microsoft.com/office/drawing/2014/main" id="{4D9E535D-2095-48D6-88CF-39B68BB9F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Oval 55">
              <a:extLst>
                <a:ext uri="{FF2B5EF4-FFF2-40B4-BE49-F238E27FC236}">
                  <a16:creationId xmlns:a16="http://schemas.microsoft.com/office/drawing/2014/main" id="{A5B6860B-9132-4DD7-9E74-82C15D10F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Oval 56">
              <a:extLst>
                <a:ext uri="{FF2B5EF4-FFF2-40B4-BE49-F238E27FC236}">
                  <a16:creationId xmlns:a16="http://schemas.microsoft.com/office/drawing/2014/main" id="{0D57B565-55E2-4C60-9449-66A82E07C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Oval 57">
              <a:extLst>
                <a:ext uri="{FF2B5EF4-FFF2-40B4-BE49-F238E27FC236}">
                  <a16:creationId xmlns:a16="http://schemas.microsoft.com/office/drawing/2014/main" id="{3D1AEF3A-FDF2-4E84-8738-0CAC4B40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Oval 58">
              <a:extLst>
                <a:ext uri="{FF2B5EF4-FFF2-40B4-BE49-F238E27FC236}">
                  <a16:creationId xmlns:a16="http://schemas.microsoft.com/office/drawing/2014/main" id="{1A59CEA9-80C6-4FDF-BF20-08F9A15C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Oval 59">
              <a:extLst>
                <a:ext uri="{FF2B5EF4-FFF2-40B4-BE49-F238E27FC236}">
                  <a16:creationId xmlns:a16="http://schemas.microsoft.com/office/drawing/2014/main" id="{02D39CB3-9DB5-499E-A377-CFB21E40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Oval 60">
              <a:extLst>
                <a:ext uri="{FF2B5EF4-FFF2-40B4-BE49-F238E27FC236}">
                  <a16:creationId xmlns:a16="http://schemas.microsoft.com/office/drawing/2014/main" id="{E6E727D4-45A2-4547-8C85-80C2CDB6B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Oval 61">
              <a:extLst>
                <a:ext uri="{FF2B5EF4-FFF2-40B4-BE49-F238E27FC236}">
                  <a16:creationId xmlns:a16="http://schemas.microsoft.com/office/drawing/2014/main" id="{F6D5373A-9C47-4BF9-AA2A-E32709215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Oval 62">
              <a:extLst>
                <a:ext uri="{FF2B5EF4-FFF2-40B4-BE49-F238E27FC236}">
                  <a16:creationId xmlns:a16="http://schemas.microsoft.com/office/drawing/2014/main" id="{A0C8461E-0D21-4FC8-9205-2DC3CD7E2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Oval 63">
              <a:extLst>
                <a:ext uri="{FF2B5EF4-FFF2-40B4-BE49-F238E27FC236}">
                  <a16:creationId xmlns:a16="http://schemas.microsoft.com/office/drawing/2014/main" id="{42AC69D8-16D5-41E2-A7C4-10682C04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Oval 64">
              <a:extLst>
                <a:ext uri="{FF2B5EF4-FFF2-40B4-BE49-F238E27FC236}">
                  <a16:creationId xmlns:a16="http://schemas.microsoft.com/office/drawing/2014/main" id="{A9494A33-5BDD-4438-9569-20BF4FB0A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65">
              <a:extLst>
                <a:ext uri="{FF2B5EF4-FFF2-40B4-BE49-F238E27FC236}">
                  <a16:creationId xmlns:a16="http://schemas.microsoft.com/office/drawing/2014/main" id="{5E1EA571-38FC-4654-A7E0-6232F8C29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Oval 66">
              <a:extLst>
                <a:ext uri="{FF2B5EF4-FFF2-40B4-BE49-F238E27FC236}">
                  <a16:creationId xmlns:a16="http://schemas.microsoft.com/office/drawing/2014/main" id="{E5777C16-AECF-46C9-A12E-DFA36F737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Oval 67">
              <a:extLst>
                <a:ext uri="{FF2B5EF4-FFF2-40B4-BE49-F238E27FC236}">
                  <a16:creationId xmlns:a16="http://schemas.microsoft.com/office/drawing/2014/main" id="{147B4CCA-0470-4260-80DC-B8D00DFEE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Oval 68">
              <a:extLst>
                <a:ext uri="{FF2B5EF4-FFF2-40B4-BE49-F238E27FC236}">
                  <a16:creationId xmlns:a16="http://schemas.microsoft.com/office/drawing/2014/main" id="{AF8937F0-546B-4F76-BA83-BB95B16E8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Oval 69">
              <a:extLst>
                <a:ext uri="{FF2B5EF4-FFF2-40B4-BE49-F238E27FC236}">
                  <a16:creationId xmlns:a16="http://schemas.microsoft.com/office/drawing/2014/main" id="{542D36BB-307E-4DCD-BD50-524E79822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Oval 70">
              <a:extLst>
                <a:ext uri="{FF2B5EF4-FFF2-40B4-BE49-F238E27FC236}">
                  <a16:creationId xmlns:a16="http://schemas.microsoft.com/office/drawing/2014/main" id="{8D3DF934-FA3A-40C7-80E5-4408482CD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Oval 71">
              <a:extLst>
                <a:ext uri="{FF2B5EF4-FFF2-40B4-BE49-F238E27FC236}">
                  <a16:creationId xmlns:a16="http://schemas.microsoft.com/office/drawing/2014/main" id="{C9481C7F-BAEA-43F0-8EDE-08F553716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Oval 72">
              <a:extLst>
                <a:ext uri="{FF2B5EF4-FFF2-40B4-BE49-F238E27FC236}">
                  <a16:creationId xmlns:a16="http://schemas.microsoft.com/office/drawing/2014/main" id="{27C1F47D-ACE4-483D-8D62-00D120FF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Oval 73">
              <a:extLst>
                <a:ext uri="{FF2B5EF4-FFF2-40B4-BE49-F238E27FC236}">
                  <a16:creationId xmlns:a16="http://schemas.microsoft.com/office/drawing/2014/main" id="{7C246F73-8828-4227-B45C-DFA3FFCC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Oval 74">
              <a:extLst>
                <a:ext uri="{FF2B5EF4-FFF2-40B4-BE49-F238E27FC236}">
                  <a16:creationId xmlns:a16="http://schemas.microsoft.com/office/drawing/2014/main" id="{516C4B73-9C3C-4E02-B995-F474B8BA5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Oval 75">
              <a:extLst>
                <a:ext uri="{FF2B5EF4-FFF2-40B4-BE49-F238E27FC236}">
                  <a16:creationId xmlns:a16="http://schemas.microsoft.com/office/drawing/2014/main" id="{1E01BBA9-BCBF-43EF-90DB-EFD5ED15D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Oval 76">
              <a:extLst>
                <a:ext uri="{FF2B5EF4-FFF2-40B4-BE49-F238E27FC236}">
                  <a16:creationId xmlns:a16="http://schemas.microsoft.com/office/drawing/2014/main" id="{C5AE737D-82B9-4BA8-ABAF-C70F67FD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Oval 77">
              <a:extLst>
                <a:ext uri="{FF2B5EF4-FFF2-40B4-BE49-F238E27FC236}">
                  <a16:creationId xmlns:a16="http://schemas.microsoft.com/office/drawing/2014/main" id="{EBB96046-5782-4E4B-85B5-8D03B7995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Oval 78">
              <a:extLst>
                <a:ext uri="{FF2B5EF4-FFF2-40B4-BE49-F238E27FC236}">
                  <a16:creationId xmlns:a16="http://schemas.microsoft.com/office/drawing/2014/main" id="{05E4C034-F56A-42AB-8B19-707DFF477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Oval 79">
              <a:extLst>
                <a:ext uri="{FF2B5EF4-FFF2-40B4-BE49-F238E27FC236}">
                  <a16:creationId xmlns:a16="http://schemas.microsoft.com/office/drawing/2014/main" id="{F0A115AB-E9FE-48E1-829D-72E69B771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Oval 80">
              <a:extLst>
                <a:ext uri="{FF2B5EF4-FFF2-40B4-BE49-F238E27FC236}">
                  <a16:creationId xmlns:a16="http://schemas.microsoft.com/office/drawing/2014/main" id="{605BC9A6-C1A0-496D-A64F-DCBA975F2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Oval 81">
              <a:extLst>
                <a:ext uri="{FF2B5EF4-FFF2-40B4-BE49-F238E27FC236}">
                  <a16:creationId xmlns:a16="http://schemas.microsoft.com/office/drawing/2014/main" id="{BE761AC4-31AE-4669-A297-9A1AAB927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Oval 82">
              <a:extLst>
                <a:ext uri="{FF2B5EF4-FFF2-40B4-BE49-F238E27FC236}">
                  <a16:creationId xmlns:a16="http://schemas.microsoft.com/office/drawing/2014/main" id="{60F9FE42-4DA4-4D31-AC84-858492DDC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Oval 83">
              <a:extLst>
                <a:ext uri="{FF2B5EF4-FFF2-40B4-BE49-F238E27FC236}">
                  <a16:creationId xmlns:a16="http://schemas.microsoft.com/office/drawing/2014/main" id="{83718619-8A43-4124-B7C8-9E2DEB12C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Oval 84">
              <a:extLst>
                <a:ext uri="{FF2B5EF4-FFF2-40B4-BE49-F238E27FC236}">
                  <a16:creationId xmlns:a16="http://schemas.microsoft.com/office/drawing/2014/main" id="{22F0CCD7-6075-4949-937A-A67892B1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Oval 85">
              <a:extLst>
                <a:ext uri="{FF2B5EF4-FFF2-40B4-BE49-F238E27FC236}">
                  <a16:creationId xmlns:a16="http://schemas.microsoft.com/office/drawing/2014/main" id="{BD9E125B-7BE0-4897-BF42-B5C35C720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Oval 86">
              <a:extLst>
                <a:ext uri="{FF2B5EF4-FFF2-40B4-BE49-F238E27FC236}">
                  <a16:creationId xmlns:a16="http://schemas.microsoft.com/office/drawing/2014/main" id="{A832EC0C-721D-46BE-AB05-0EEB5734F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Oval 87">
              <a:extLst>
                <a:ext uri="{FF2B5EF4-FFF2-40B4-BE49-F238E27FC236}">
                  <a16:creationId xmlns:a16="http://schemas.microsoft.com/office/drawing/2014/main" id="{F5FDD593-6EA0-4D97-82DC-CAC53393C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Oval 88">
              <a:extLst>
                <a:ext uri="{FF2B5EF4-FFF2-40B4-BE49-F238E27FC236}">
                  <a16:creationId xmlns:a16="http://schemas.microsoft.com/office/drawing/2014/main" id="{41721A56-02ED-45C7-AF10-321EFD02A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Oval 89">
              <a:extLst>
                <a:ext uri="{FF2B5EF4-FFF2-40B4-BE49-F238E27FC236}">
                  <a16:creationId xmlns:a16="http://schemas.microsoft.com/office/drawing/2014/main" id="{C11A7E61-8AEC-45C4-93A1-E69737A3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Oval 90">
              <a:extLst>
                <a:ext uri="{FF2B5EF4-FFF2-40B4-BE49-F238E27FC236}">
                  <a16:creationId xmlns:a16="http://schemas.microsoft.com/office/drawing/2014/main" id="{4BF7C57C-C2A3-4D19-A1C2-EEF1FC75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Oval 91">
              <a:extLst>
                <a:ext uri="{FF2B5EF4-FFF2-40B4-BE49-F238E27FC236}">
                  <a16:creationId xmlns:a16="http://schemas.microsoft.com/office/drawing/2014/main" id="{7A306D6D-82AF-45DC-8989-4F2470DC6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Oval 92">
              <a:extLst>
                <a:ext uri="{FF2B5EF4-FFF2-40B4-BE49-F238E27FC236}">
                  <a16:creationId xmlns:a16="http://schemas.microsoft.com/office/drawing/2014/main" id="{5DF2F683-6B09-40B4-BCAC-6CDDBE963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Oval 93">
              <a:extLst>
                <a:ext uri="{FF2B5EF4-FFF2-40B4-BE49-F238E27FC236}">
                  <a16:creationId xmlns:a16="http://schemas.microsoft.com/office/drawing/2014/main" id="{46235FAE-B4A1-4C2A-842A-DB5B3220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Oval 94">
              <a:extLst>
                <a:ext uri="{FF2B5EF4-FFF2-40B4-BE49-F238E27FC236}">
                  <a16:creationId xmlns:a16="http://schemas.microsoft.com/office/drawing/2014/main" id="{B61548ED-9D80-4E9A-87F4-8DE143574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Oval 95">
              <a:extLst>
                <a:ext uri="{FF2B5EF4-FFF2-40B4-BE49-F238E27FC236}">
                  <a16:creationId xmlns:a16="http://schemas.microsoft.com/office/drawing/2014/main" id="{2003B08B-70C2-4903-A730-DF7FEC32C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Oval 96">
              <a:extLst>
                <a:ext uri="{FF2B5EF4-FFF2-40B4-BE49-F238E27FC236}">
                  <a16:creationId xmlns:a16="http://schemas.microsoft.com/office/drawing/2014/main" id="{AAA17CDD-A04C-4C6D-A027-6CBD18A7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Oval 97">
              <a:extLst>
                <a:ext uri="{FF2B5EF4-FFF2-40B4-BE49-F238E27FC236}">
                  <a16:creationId xmlns:a16="http://schemas.microsoft.com/office/drawing/2014/main" id="{5C1BCFFC-9C8E-440A-93AF-7C5118579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Oval 98">
              <a:extLst>
                <a:ext uri="{FF2B5EF4-FFF2-40B4-BE49-F238E27FC236}">
                  <a16:creationId xmlns:a16="http://schemas.microsoft.com/office/drawing/2014/main" id="{570A1676-4B59-4374-8266-71AB1EBF4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Oval 99">
              <a:extLst>
                <a:ext uri="{FF2B5EF4-FFF2-40B4-BE49-F238E27FC236}">
                  <a16:creationId xmlns:a16="http://schemas.microsoft.com/office/drawing/2014/main" id="{54206899-67F0-462C-9768-8AA8CAB50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Oval 100">
              <a:extLst>
                <a:ext uri="{FF2B5EF4-FFF2-40B4-BE49-F238E27FC236}">
                  <a16:creationId xmlns:a16="http://schemas.microsoft.com/office/drawing/2014/main" id="{8430369D-49FE-4B9F-9962-E8CA4DC4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Oval 101">
              <a:extLst>
                <a:ext uri="{FF2B5EF4-FFF2-40B4-BE49-F238E27FC236}">
                  <a16:creationId xmlns:a16="http://schemas.microsoft.com/office/drawing/2014/main" id="{B1734ABF-00C9-4375-8BA4-19C65223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Oval 102">
              <a:extLst>
                <a:ext uri="{FF2B5EF4-FFF2-40B4-BE49-F238E27FC236}">
                  <a16:creationId xmlns:a16="http://schemas.microsoft.com/office/drawing/2014/main" id="{FF95D1A5-19DF-4692-B73C-ED235B1C8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Oval 103">
              <a:extLst>
                <a:ext uri="{FF2B5EF4-FFF2-40B4-BE49-F238E27FC236}">
                  <a16:creationId xmlns:a16="http://schemas.microsoft.com/office/drawing/2014/main" id="{B0BC9B3C-896B-4861-A769-27B41137E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Oval 104">
              <a:extLst>
                <a:ext uri="{FF2B5EF4-FFF2-40B4-BE49-F238E27FC236}">
                  <a16:creationId xmlns:a16="http://schemas.microsoft.com/office/drawing/2014/main" id="{B5876E33-7F53-4360-836D-F26EB3E0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" name="Oval 105">
              <a:extLst>
                <a:ext uri="{FF2B5EF4-FFF2-40B4-BE49-F238E27FC236}">
                  <a16:creationId xmlns:a16="http://schemas.microsoft.com/office/drawing/2014/main" id="{3569C351-601E-46C2-9E12-5B40F2DC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Oval 106">
              <a:extLst>
                <a:ext uri="{FF2B5EF4-FFF2-40B4-BE49-F238E27FC236}">
                  <a16:creationId xmlns:a16="http://schemas.microsoft.com/office/drawing/2014/main" id="{3E97AF84-5923-4D74-A3FF-15B19753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Oval 107">
              <a:extLst>
                <a:ext uri="{FF2B5EF4-FFF2-40B4-BE49-F238E27FC236}">
                  <a16:creationId xmlns:a16="http://schemas.microsoft.com/office/drawing/2014/main" id="{85C99E18-8BD1-41D1-A090-2A057A84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Oval 108">
              <a:extLst>
                <a:ext uri="{FF2B5EF4-FFF2-40B4-BE49-F238E27FC236}">
                  <a16:creationId xmlns:a16="http://schemas.microsoft.com/office/drawing/2014/main" id="{89493320-562C-4078-9CEF-CF76741A1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Oval 109">
              <a:extLst>
                <a:ext uri="{FF2B5EF4-FFF2-40B4-BE49-F238E27FC236}">
                  <a16:creationId xmlns:a16="http://schemas.microsoft.com/office/drawing/2014/main" id="{54DBDC04-61CA-46FA-898B-EDABDAC4A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Oval 110">
              <a:extLst>
                <a:ext uri="{FF2B5EF4-FFF2-40B4-BE49-F238E27FC236}">
                  <a16:creationId xmlns:a16="http://schemas.microsoft.com/office/drawing/2014/main" id="{9266DE89-D744-4300-BF8C-196E4A340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Oval 111">
              <a:extLst>
                <a:ext uri="{FF2B5EF4-FFF2-40B4-BE49-F238E27FC236}">
                  <a16:creationId xmlns:a16="http://schemas.microsoft.com/office/drawing/2014/main" id="{23A15730-2CB8-4953-B2C4-102554024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Oval 112">
              <a:extLst>
                <a:ext uri="{FF2B5EF4-FFF2-40B4-BE49-F238E27FC236}">
                  <a16:creationId xmlns:a16="http://schemas.microsoft.com/office/drawing/2014/main" id="{E115DCE6-9BC3-4967-84DA-99A7AFFC0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Oval 113">
              <a:extLst>
                <a:ext uri="{FF2B5EF4-FFF2-40B4-BE49-F238E27FC236}">
                  <a16:creationId xmlns:a16="http://schemas.microsoft.com/office/drawing/2014/main" id="{49C4F013-E16D-4679-B3EF-C77A5D266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Oval 114">
              <a:extLst>
                <a:ext uri="{FF2B5EF4-FFF2-40B4-BE49-F238E27FC236}">
                  <a16:creationId xmlns:a16="http://schemas.microsoft.com/office/drawing/2014/main" id="{EE764C95-D8E0-48C5-B3BA-7383AA309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Oval 115">
              <a:extLst>
                <a:ext uri="{FF2B5EF4-FFF2-40B4-BE49-F238E27FC236}">
                  <a16:creationId xmlns:a16="http://schemas.microsoft.com/office/drawing/2014/main" id="{E6AF3D16-50DB-43A6-AD9B-2CC0699D4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Oval 116">
              <a:extLst>
                <a:ext uri="{FF2B5EF4-FFF2-40B4-BE49-F238E27FC236}">
                  <a16:creationId xmlns:a16="http://schemas.microsoft.com/office/drawing/2014/main" id="{BF568CFC-FA20-48EA-BD7A-08CAA0D10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Oval 117">
              <a:extLst>
                <a:ext uri="{FF2B5EF4-FFF2-40B4-BE49-F238E27FC236}">
                  <a16:creationId xmlns:a16="http://schemas.microsoft.com/office/drawing/2014/main" id="{D7C8F542-2C3B-4190-9C50-73F6A4337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Oval 118">
              <a:extLst>
                <a:ext uri="{FF2B5EF4-FFF2-40B4-BE49-F238E27FC236}">
                  <a16:creationId xmlns:a16="http://schemas.microsoft.com/office/drawing/2014/main" id="{CCCFA078-C35E-4CF4-A0BE-4F270F7CE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Oval 119">
              <a:extLst>
                <a:ext uri="{FF2B5EF4-FFF2-40B4-BE49-F238E27FC236}">
                  <a16:creationId xmlns:a16="http://schemas.microsoft.com/office/drawing/2014/main" id="{67908824-2F1F-44AC-8D71-F6DE8472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Oval 120">
              <a:extLst>
                <a:ext uri="{FF2B5EF4-FFF2-40B4-BE49-F238E27FC236}">
                  <a16:creationId xmlns:a16="http://schemas.microsoft.com/office/drawing/2014/main" id="{ABA690BC-760A-40E8-97E6-B911597FA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Oval 121">
              <a:extLst>
                <a:ext uri="{FF2B5EF4-FFF2-40B4-BE49-F238E27FC236}">
                  <a16:creationId xmlns:a16="http://schemas.microsoft.com/office/drawing/2014/main" id="{8CFD8FFD-341A-4B23-8E40-5BD9ADCE3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Oval 122">
              <a:extLst>
                <a:ext uri="{FF2B5EF4-FFF2-40B4-BE49-F238E27FC236}">
                  <a16:creationId xmlns:a16="http://schemas.microsoft.com/office/drawing/2014/main" id="{83061408-0F94-4EB6-891D-691B9D5A2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Oval 123">
              <a:extLst>
                <a:ext uri="{FF2B5EF4-FFF2-40B4-BE49-F238E27FC236}">
                  <a16:creationId xmlns:a16="http://schemas.microsoft.com/office/drawing/2014/main" id="{3868718A-89A8-479C-93C9-9AF63D95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Oval 124">
              <a:extLst>
                <a:ext uri="{FF2B5EF4-FFF2-40B4-BE49-F238E27FC236}">
                  <a16:creationId xmlns:a16="http://schemas.microsoft.com/office/drawing/2014/main" id="{052F79E8-031B-4AE0-82BB-940210765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Oval 125">
              <a:extLst>
                <a:ext uri="{FF2B5EF4-FFF2-40B4-BE49-F238E27FC236}">
                  <a16:creationId xmlns:a16="http://schemas.microsoft.com/office/drawing/2014/main" id="{5BA6564B-8D99-4DAE-B4C2-E20B78901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Oval 126">
              <a:extLst>
                <a:ext uri="{FF2B5EF4-FFF2-40B4-BE49-F238E27FC236}">
                  <a16:creationId xmlns:a16="http://schemas.microsoft.com/office/drawing/2014/main" id="{2876F81C-B1C9-48FB-854F-9C3D8B42F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Oval 127">
              <a:extLst>
                <a:ext uri="{FF2B5EF4-FFF2-40B4-BE49-F238E27FC236}">
                  <a16:creationId xmlns:a16="http://schemas.microsoft.com/office/drawing/2014/main" id="{A11125D8-54EF-47F2-A51D-4DC14D7D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Oval 128">
              <a:extLst>
                <a:ext uri="{FF2B5EF4-FFF2-40B4-BE49-F238E27FC236}">
                  <a16:creationId xmlns:a16="http://schemas.microsoft.com/office/drawing/2014/main" id="{6BCD6BDF-9BC3-4A69-AB60-5229BC308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Oval 129">
              <a:extLst>
                <a:ext uri="{FF2B5EF4-FFF2-40B4-BE49-F238E27FC236}">
                  <a16:creationId xmlns:a16="http://schemas.microsoft.com/office/drawing/2014/main" id="{FB474BEB-D56D-4A6D-A065-50C2791F0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" name="Oval 130">
              <a:extLst>
                <a:ext uri="{FF2B5EF4-FFF2-40B4-BE49-F238E27FC236}">
                  <a16:creationId xmlns:a16="http://schemas.microsoft.com/office/drawing/2014/main" id="{5758572A-151B-421F-8EEC-61BE6A7EF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" name="Oval 131">
              <a:extLst>
                <a:ext uri="{FF2B5EF4-FFF2-40B4-BE49-F238E27FC236}">
                  <a16:creationId xmlns:a16="http://schemas.microsoft.com/office/drawing/2014/main" id="{FAB70A0F-01AC-415B-9C21-BDAB36223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Oval 132">
              <a:extLst>
                <a:ext uri="{FF2B5EF4-FFF2-40B4-BE49-F238E27FC236}">
                  <a16:creationId xmlns:a16="http://schemas.microsoft.com/office/drawing/2014/main" id="{ED581814-DF85-4EC1-A565-39D47C95E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Oval 133">
              <a:extLst>
                <a:ext uri="{FF2B5EF4-FFF2-40B4-BE49-F238E27FC236}">
                  <a16:creationId xmlns:a16="http://schemas.microsoft.com/office/drawing/2014/main" id="{17F414CB-9685-45DA-B7BD-63402392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" name="Oval 134">
              <a:extLst>
                <a:ext uri="{FF2B5EF4-FFF2-40B4-BE49-F238E27FC236}">
                  <a16:creationId xmlns:a16="http://schemas.microsoft.com/office/drawing/2014/main" id="{3774F9FF-C32A-46D5-AB27-57E39BA8F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Oval 135">
              <a:extLst>
                <a:ext uri="{FF2B5EF4-FFF2-40B4-BE49-F238E27FC236}">
                  <a16:creationId xmlns:a16="http://schemas.microsoft.com/office/drawing/2014/main" id="{FA45518D-9AC8-4C2D-BB92-9964EE385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Oval 136">
              <a:extLst>
                <a:ext uri="{FF2B5EF4-FFF2-40B4-BE49-F238E27FC236}">
                  <a16:creationId xmlns:a16="http://schemas.microsoft.com/office/drawing/2014/main" id="{C95A4648-9E66-4D80-A195-0961CE239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Oval 137">
              <a:extLst>
                <a:ext uri="{FF2B5EF4-FFF2-40B4-BE49-F238E27FC236}">
                  <a16:creationId xmlns:a16="http://schemas.microsoft.com/office/drawing/2014/main" id="{F513FF93-0289-49FD-9EC7-A949D2DB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Oval 138">
              <a:extLst>
                <a:ext uri="{FF2B5EF4-FFF2-40B4-BE49-F238E27FC236}">
                  <a16:creationId xmlns:a16="http://schemas.microsoft.com/office/drawing/2014/main" id="{72264817-1C9E-49C8-B9E1-71FEC4EBB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Oval 139">
              <a:extLst>
                <a:ext uri="{FF2B5EF4-FFF2-40B4-BE49-F238E27FC236}">
                  <a16:creationId xmlns:a16="http://schemas.microsoft.com/office/drawing/2014/main" id="{E8FAADF9-FA38-40D8-BD25-DED9B625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Oval 140">
              <a:extLst>
                <a:ext uri="{FF2B5EF4-FFF2-40B4-BE49-F238E27FC236}">
                  <a16:creationId xmlns:a16="http://schemas.microsoft.com/office/drawing/2014/main" id="{CF22FA1F-8E76-4C22-9E37-D357382B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" name="Oval 141">
              <a:extLst>
                <a:ext uri="{FF2B5EF4-FFF2-40B4-BE49-F238E27FC236}">
                  <a16:creationId xmlns:a16="http://schemas.microsoft.com/office/drawing/2014/main" id="{DFBC1DD0-D5D6-4A1E-8EB8-A146F44FB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6" name="Oval 142">
              <a:extLst>
                <a:ext uri="{FF2B5EF4-FFF2-40B4-BE49-F238E27FC236}">
                  <a16:creationId xmlns:a16="http://schemas.microsoft.com/office/drawing/2014/main" id="{F386C6C4-B956-4324-AD2C-9022EA297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Oval 143">
              <a:extLst>
                <a:ext uri="{FF2B5EF4-FFF2-40B4-BE49-F238E27FC236}">
                  <a16:creationId xmlns:a16="http://schemas.microsoft.com/office/drawing/2014/main" id="{E09CD4E0-7B77-4E8D-93DC-42C9FB297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Oval 144">
              <a:extLst>
                <a:ext uri="{FF2B5EF4-FFF2-40B4-BE49-F238E27FC236}">
                  <a16:creationId xmlns:a16="http://schemas.microsoft.com/office/drawing/2014/main" id="{0BF5C9FC-2BB7-42DB-AE41-550EC605B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" name="Oval 145">
              <a:extLst>
                <a:ext uri="{FF2B5EF4-FFF2-40B4-BE49-F238E27FC236}">
                  <a16:creationId xmlns:a16="http://schemas.microsoft.com/office/drawing/2014/main" id="{F42E527E-DD8A-4DBF-B1FE-1E70136FD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Oval 146">
              <a:extLst>
                <a:ext uri="{FF2B5EF4-FFF2-40B4-BE49-F238E27FC236}">
                  <a16:creationId xmlns:a16="http://schemas.microsoft.com/office/drawing/2014/main" id="{5970C98C-AD6B-4C1A-A4A8-13083692C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Oval 147">
              <a:extLst>
                <a:ext uri="{FF2B5EF4-FFF2-40B4-BE49-F238E27FC236}">
                  <a16:creationId xmlns:a16="http://schemas.microsoft.com/office/drawing/2014/main" id="{9E144D87-D1D0-4646-A547-4926D22BE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Oval 148">
              <a:extLst>
                <a:ext uri="{FF2B5EF4-FFF2-40B4-BE49-F238E27FC236}">
                  <a16:creationId xmlns:a16="http://schemas.microsoft.com/office/drawing/2014/main" id="{2D65A17A-BDF3-4AE2-B801-1B31A98C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Oval 149">
              <a:extLst>
                <a:ext uri="{FF2B5EF4-FFF2-40B4-BE49-F238E27FC236}">
                  <a16:creationId xmlns:a16="http://schemas.microsoft.com/office/drawing/2014/main" id="{5D397FF1-A851-4797-A7F8-502B4EA3B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Oval 150">
              <a:extLst>
                <a:ext uri="{FF2B5EF4-FFF2-40B4-BE49-F238E27FC236}">
                  <a16:creationId xmlns:a16="http://schemas.microsoft.com/office/drawing/2014/main" id="{5F533221-4451-4836-A73A-A968BF3B0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Oval 151">
              <a:extLst>
                <a:ext uri="{FF2B5EF4-FFF2-40B4-BE49-F238E27FC236}">
                  <a16:creationId xmlns:a16="http://schemas.microsoft.com/office/drawing/2014/main" id="{831D3260-3863-4950-AA1A-532770EF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Oval 152">
              <a:extLst>
                <a:ext uri="{FF2B5EF4-FFF2-40B4-BE49-F238E27FC236}">
                  <a16:creationId xmlns:a16="http://schemas.microsoft.com/office/drawing/2014/main" id="{3D9EB8C0-73F0-4304-A82D-685820575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" name="Oval 153">
              <a:extLst>
                <a:ext uri="{FF2B5EF4-FFF2-40B4-BE49-F238E27FC236}">
                  <a16:creationId xmlns:a16="http://schemas.microsoft.com/office/drawing/2014/main" id="{DF67A0C1-FC23-4D9E-BD41-4D1317141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" name="Oval 154">
              <a:extLst>
                <a:ext uri="{FF2B5EF4-FFF2-40B4-BE49-F238E27FC236}">
                  <a16:creationId xmlns:a16="http://schemas.microsoft.com/office/drawing/2014/main" id="{43CBBBB3-91CC-4A39-B471-181F418E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" name="Oval 155">
              <a:extLst>
                <a:ext uri="{FF2B5EF4-FFF2-40B4-BE49-F238E27FC236}">
                  <a16:creationId xmlns:a16="http://schemas.microsoft.com/office/drawing/2014/main" id="{8CE5C387-1BB5-4F65-BBB8-A52FE77B4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" name="Oval 156">
              <a:extLst>
                <a:ext uri="{FF2B5EF4-FFF2-40B4-BE49-F238E27FC236}">
                  <a16:creationId xmlns:a16="http://schemas.microsoft.com/office/drawing/2014/main" id="{3819FD57-54AB-41DA-B52E-E9D0ABD81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" name="Oval 157">
              <a:extLst>
                <a:ext uri="{FF2B5EF4-FFF2-40B4-BE49-F238E27FC236}">
                  <a16:creationId xmlns:a16="http://schemas.microsoft.com/office/drawing/2014/main" id="{4EFD2D7F-FBE9-4C90-B86E-F3C77ABE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" name="Oval 158">
              <a:extLst>
                <a:ext uri="{FF2B5EF4-FFF2-40B4-BE49-F238E27FC236}">
                  <a16:creationId xmlns:a16="http://schemas.microsoft.com/office/drawing/2014/main" id="{1B2E585B-2C08-48A6-AF43-21EA7F3BC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" name="Oval 159">
              <a:extLst>
                <a:ext uri="{FF2B5EF4-FFF2-40B4-BE49-F238E27FC236}">
                  <a16:creationId xmlns:a16="http://schemas.microsoft.com/office/drawing/2014/main" id="{DD0C1421-6E15-4B89-A60B-1D8C25188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Oval 160">
              <a:extLst>
                <a:ext uri="{FF2B5EF4-FFF2-40B4-BE49-F238E27FC236}">
                  <a16:creationId xmlns:a16="http://schemas.microsoft.com/office/drawing/2014/main" id="{F02A23FE-7A03-4552-9994-0E515A9B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Oval 161">
              <a:extLst>
                <a:ext uri="{FF2B5EF4-FFF2-40B4-BE49-F238E27FC236}">
                  <a16:creationId xmlns:a16="http://schemas.microsoft.com/office/drawing/2014/main" id="{AE157D51-79B5-4509-AD13-D6BA8CEF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Oval 162">
              <a:extLst>
                <a:ext uri="{FF2B5EF4-FFF2-40B4-BE49-F238E27FC236}">
                  <a16:creationId xmlns:a16="http://schemas.microsoft.com/office/drawing/2014/main" id="{F1658DEF-F055-42DA-ADCA-A994BE13B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Oval 163">
              <a:extLst>
                <a:ext uri="{FF2B5EF4-FFF2-40B4-BE49-F238E27FC236}">
                  <a16:creationId xmlns:a16="http://schemas.microsoft.com/office/drawing/2014/main" id="{CFD79A88-7825-4E60-BFB0-7B91DBFB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Oval 164">
              <a:extLst>
                <a:ext uri="{FF2B5EF4-FFF2-40B4-BE49-F238E27FC236}">
                  <a16:creationId xmlns:a16="http://schemas.microsoft.com/office/drawing/2014/main" id="{3970DAEF-FE56-4E26-9248-BC5864640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Oval 165">
              <a:extLst>
                <a:ext uri="{FF2B5EF4-FFF2-40B4-BE49-F238E27FC236}">
                  <a16:creationId xmlns:a16="http://schemas.microsoft.com/office/drawing/2014/main" id="{54E7A73C-65DD-4632-BC61-05039D29E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Oval 166">
              <a:extLst>
                <a:ext uri="{FF2B5EF4-FFF2-40B4-BE49-F238E27FC236}">
                  <a16:creationId xmlns:a16="http://schemas.microsoft.com/office/drawing/2014/main" id="{9282D17B-66FD-4AEB-8553-0BC450D08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Oval 167">
              <a:extLst>
                <a:ext uri="{FF2B5EF4-FFF2-40B4-BE49-F238E27FC236}">
                  <a16:creationId xmlns:a16="http://schemas.microsoft.com/office/drawing/2014/main" id="{BA4F61C4-8EA6-40F4-8710-D60B9F01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Oval 168">
              <a:extLst>
                <a:ext uri="{FF2B5EF4-FFF2-40B4-BE49-F238E27FC236}">
                  <a16:creationId xmlns:a16="http://schemas.microsoft.com/office/drawing/2014/main" id="{654D8C03-F3E9-490A-8503-8B3435D37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" name="Oval 169">
              <a:extLst>
                <a:ext uri="{FF2B5EF4-FFF2-40B4-BE49-F238E27FC236}">
                  <a16:creationId xmlns:a16="http://schemas.microsoft.com/office/drawing/2014/main" id="{F573C45A-06FA-4E6D-A56A-60DE98C26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" name="Oval 170">
              <a:extLst>
                <a:ext uri="{FF2B5EF4-FFF2-40B4-BE49-F238E27FC236}">
                  <a16:creationId xmlns:a16="http://schemas.microsoft.com/office/drawing/2014/main" id="{6DDD0428-2DE2-46DE-90AF-AEE45C510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Oval 171">
              <a:extLst>
                <a:ext uri="{FF2B5EF4-FFF2-40B4-BE49-F238E27FC236}">
                  <a16:creationId xmlns:a16="http://schemas.microsoft.com/office/drawing/2014/main" id="{EA724B00-DB55-4E5F-8F40-8A4899096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Oval 172">
              <a:extLst>
                <a:ext uri="{FF2B5EF4-FFF2-40B4-BE49-F238E27FC236}">
                  <a16:creationId xmlns:a16="http://schemas.microsoft.com/office/drawing/2014/main" id="{78436601-0905-4D5A-9750-EA762CD64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Oval 173">
              <a:extLst>
                <a:ext uri="{FF2B5EF4-FFF2-40B4-BE49-F238E27FC236}">
                  <a16:creationId xmlns:a16="http://schemas.microsoft.com/office/drawing/2014/main" id="{C899CDFD-BF75-4147-B75E-1DD9EC77A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" name="Oval 174">
              <a:extLst>
                <a:ext uri="{FF2B5EF4-FFF2-40B4-BE49-F238E27FC236}">
                  <a16:creationId xmlns:a16="http://schemas.microsoft.com/office/drawing/2014/main" id="{BAFD2716-81B5-4722-A8F2-93FAE1A2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" name="Oval 175">
              <a:extLst>
                <a:ext uri="{FF2B5EF4-FFF2-40B4-BE49-F238E27FC236}">
                  <a16:creationId xmlns:a16="http://schemas.microsoft.com/office/drawing/2014/main" id="{85BBA59D-7120-43ED-8BC1-E72047A5F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Oval 176">
              <a:extLst>
                <a:ext uri="{FF2B5EF4-FFF2-40B4-BE49-F238E27FC236}">
                  <a16:creationId xmlns:a16="http://schemas.microsoft.com/office/drawing/2014/main" id="{0467C0D9-32B2-4B57-ACEC-81A936CE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Oval 177">
              <a:extLst>
                <a:ext uri="{FF2B5EF4-FFF2-40B4-BE49-F238E27FC236}">
                  <a16:creationId xmlns:a16="http://schemas.microsoft.com/office/drawing/2014/main" id="{B73637B2-86EB-4C6C-8B61-A72AF7F1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Oval 178">
              <a:extLst>
                <a:ext uri="{FF2B5EF4-FFF2-40B4-BE49-F238E27FC236}">
                  <a16:creationId xmlns:a16="http://schemas.microsoft.com/office/drawing/2014/main" id="{B5A5D7BA-C17C-4E53-A45E-7D768CCE4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Oval 179">
              <a:extLst>
                <a:ext uri="{FF2B5EF4-FFF2-40B4-BE49-F238E27FC236}">
                  <a16:creationId xmlns:a16="http://schemas.microsoft.com/office/drawing/2014/main" id="{92AA2770-2708-4E46-9B06-A54C8828C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Oval 180">
              <a:extLst>
                <a:ext uri="{FF2B5EF4-FFF2-40B4-BE49-F238E27FC236}">
                  <a16:creationId xmlns:a16="http://schemas.microsoft.com/office/drawing/2014/main" id="{E6504D35-D3F8-479F-B1EF-464EA678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Oval 181">
              <a:extLst>
                <a:ext uri="{FF2B5EF4-FFF2-40B4-BE49-F238E27FC236}">
                  <a16:creationId xmlns:a16="http://schemas.microsoft.com/office/drawing/2014/main" id="{2C2606AC-15B0-499D-8180-46CAF229F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Oval 182">
              <a:extLst>
                <a:ext uri="{FF2B5EF4-FFF2-40B4-BE49-F238E27FC236}">
                  <a16:creationId xmlns:a16="http://schemas.microsoft.com/office/drawing/2014/main" id="{DEC27EE7-A9CC-4123-AE88-BFF95DD9C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Oval 183">
              <a:extLst>
                <a:ext uri="{FF2B5EF4-FFF2-40B4-BE49-F238E27FC236}">
                  <a16:creationId xmlns:a16="http://schemas.microsoft.com/office/drawing/2014/main" id="{BE264247-80E1-4C01-88A6-520767847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Oval 184">
              <a:extLst>
                <a:ext uri="{FF2B5EF4-FFF2-40B4-BE49-F238E27FC236}">
                  <a16:creationId xmlns:a16="http://schemas.microsoft.com/office/drawing/2014/main" id="{D0F5B4A9-8418-4950-89F6-09E8BFB38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Oval 185">
              <a:extLst>
                <a:ext uri="{FF2B5EF4-FFF2-40B4-BE49-F238E27FC236}">
                  <a16:creationId xmlns:a16="http://schemas.microsoft.com/office/drawing/2014/main" id="{F86A5BC2-02C9-4637-BD32-ACF00879B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" name="Oval 186">
              <a:extLst>
                <a:ext uri="{FF2B5EF4-FFF2-40B4-BE49-F238E27FC236}">
                  <a16:creationId xmlns:a16="http://schemas.microsoft.com/office/drawing/2014/main" id="{9992C1E1-80F6-4E4C-BB02-DE653652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Oval 187">
              <a:extLst>
                <a:ext uri="{FF2B5EF4-FFF2-40B4-BE49-F238E27FC236}">
                  <a16:creationId xmlns:a16="http://schemas.microsoft.com/office/drawing/2014/main" id="{0554D144-3FF3-47F0-B50A-7437D4D8A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Oval 188">
              <a:extLst>
                <a:ext uri="{FF2B5EF4-FFF2-40B4-BE49-F238E27FC236}">
                  <a16:creationId xmlns:a16="http://schemas.microsoft.com/office/drawing/2014/main" id="{B58B74E6-B414-4D7C-982E-5269B20B8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Oval 189">
              <a:extLst>
                <a:ext uri="{FF2B5EF4-FFF2-40B4-BE49-F238E27FC236}">
                  <a16:creationId xmlns:a16="http://schemas.microsoft.com/office/drawing/2014/main" id="{4EE52AD5-6E8F-4D29-BF36-15DFE127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Oval 190">
              <a:extLst>
                <a:ext uri="{FF2B5EF4-FFF2-40B4-BE49-F238E27FC236}">
                  <a16:creationId xmlns:a16="http://schemas.microsoft.com/office/drawing/2014/main" id="{34D84C71-13A0-43B4-ACD8-7CFB4C972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" name="Oval 191">
              <a:extLst>
                <a:ext uri="{FF2B5EF4-FFF2-40B4-BE49-F238E27FC236}">
                  <a16:creationId xmlns:a16="http://schemas.microsoft.com/office/drawing/2014/main" id="{D59E52BE-B603-4E22-A0CE-197EF12BF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" name="Oval 192">
              <a:extLst>
                <a:ext uri="{FF2B5EF4-FFF2-40B4-BE49-F238E27FC236}">
                  <a16:creationId xmlns:a16="http://schemas.microsoft.com/office/drawing/2014/main" id="{0083F4F6-DE35-4D66-9833-38C150E48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" name="Oval 193">
              <a:extLst>
                <a:ext uri="{FF2B5EF4-FFF2-40B4-BE49-F238E27FC236}">
                  <a16:creationId xmlns:a16="http://schemas.microsoft.com/office/drawing/2014/main" id="{39676D0B-4CD6-4FB6-BEC7-5CB0B4A02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Oval 194">
              <a:extLst>
                <a:ext uri="{FF2B5EF4-FFF2-40B4-BE49-F238E27FC236}">
                  <a16:creationId xmlns:a16="http://schemas.microsoft.com/office/drawing/2014/main" id="{5FF3F200-035E-4813-87AE-E4A73BEE8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" name="Oval 195">
              <a:extLst>
                <a:ext uri="{FF2B5EF4-FFF2-40B4-BE49-F238E27FC236}">
                  <a16:creationId xmlns:a16="http://schemas.microsoft.com/office/drawing/2014/main" id="{D2334196-1655-4972-B503-A927427E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" name="Oval 196">
              <a:extLst>
                <a:ext uri="{FF2B5EF4-FFF2-40B4-BE49-F238E27FC236}">
                  <a16:creationId xmlns:a16="http://schemas.microsoft.com/office/drawing/2014/main" id="{CB650FB0-2961-4FC8-AF7E-B6679AA53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" name="Oval 197">
              <a:extLst>
                <a:ext uri="{FF2B5EF4-FFF2-40B4-BE49-F238E27FC236}">
                  <a16:creationId xmlns:a16="http://schemas.microsoft.com/office/drawing/2014/main" id="{0ACA7065-1F4A-4D93-8437-4B260E277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Oval 198">
              <a:extLst>
                <a:ext uri="{FF2B5EF4-FFF2-40B4-BE49-F238E27FC236}">
                  <a16:creationId xmlns:a16="http://schemas.microsoft.com/office/drawing/2014/main" id="{BF074997-FE81-4FE9-913C-76E2574C0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Oval 199">
              <a:extLst>
                <a:ext uri="{FF2B5EF4-FFF2-40B4-BE49-F238E27FC236}">
                  <a16:creationId xmlns:a16="http://schemas.microsoft.com/office/drawing/2014/main" id="{09C3C2B4-B81E-417E-872E-3A9063187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Oval 200">
              <a:extLst>
                <a:ext uri="{FF2B5EF4-FFF2-40B4-BE49-F238E27FC236}">
                  <a16:creationId xmlns:a16="http://schemas.microsoft.com/office/drawing/2014/main" id="{BDA24D31-EC3B-429C-9148-93E535D4C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Oval 201">
              <a:extLst>
                <a:ext uri="{FF2B5EF4-FFF2-40B4-BE49-F238E27FC236}">
                  <a16:creationId xmlns:a16="http://schemas.microsoft.com/office/drawing/2014/main" id="{AD08C245-4C9D-4A89-92A6-C1FC5E318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Oval 202">
              <a:extLst>
                <a:ext uri="{FF2B5EF4-FFF2-40B4-BE49-F238E27FC236}">
                  <a16:creationId xmlns:a16="http://schemas.microsoft.com/office/drawing/2014/main" id="{85D66E4B-ECA1-4F63-9D26-6493FB3C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Oval 203">
              <a:extLst>
                <a:ext uri="{FF2B5EF4-FFF2-40B4-BE49-F238E27FC236}">
                  <a16:creationId xmlns:a16="http://schemas.microsoft.com/office/drawing/2014/main" id="{1EBCDF51-CBB8-4AEB-A7B9-78B9FA5EB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Oval 204">
              <a:extLst>
                <a:ext uri="{FF2B5EF4-FFF2-40B4-BE49-F238E27FC236}">
                  <a16:creationId xmlns:a16="http://schemas.microsoft.com/office/drawing/2014/main" id="{64F79C67-C127-4EDB-A4D2-0171FF7CC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Oval 206">
              <a:extLst>
                <a:ext uri="{FF2B5EF4-FFF2-40B4-BE49-F238E27FC236}">
                  <a16:creationId xmlns:a16="http://schemas.microsoft.com/office/drawing/2014/main" id="{801B6152-B57C-4015-93EC-900AFAF18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207">
              <a:extLst>
                <a:ext uri="{FF2B5EF4-FFF2-40B4-BE49-F238E27FC236}">
                  <a16:creationId xmlns:a16="http://schemas.microsoft.com/office/drawing/2014/main" id="{FF9327E0-C05A-4114-8AB0-BBA03982A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208">
              <a:extLst>
                <a:ext uri="{FF2B5EF4-FFF2-40B4-BE49-F238E27FC236}">
                  <a16:creationId xmlns:a16="http://schemas.microsoft.com/office/drawing/2014/main" id="{E8D88C8B-0398-46BA-9DEB-9A15D545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Oval 209">
              <a:extLst>
                <a:ext uri="{FF2B5EF4-FFF2-40B4-BE49-F238E27FC236}">
                  <a16:creationId xmlns:a16="http://schemas.microsoft.com/office/drawing/2014/main" id="{CAF07E36-BCBB-403F-B47E-F8D0C4256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Oval 210">
              <a:extLst>
                <a:ext uri="{FF2B5EF4-FFF2-40B4-BE49-F238E27FC236}">
                  <a16:creationId xmlns:a16="http://schemas.microsoft.com/office/drawing/2014/main" id="{68CE0F04-D549-4D6F-824D-F36EF186E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Oval 211">
              <a:extLst>
                <a:ext uri="{FF2B5EF4-FFF2-40B4-BE49-F238E27FC236}">
                  <a16:creationId xmlns:a16="http://schemas.microsoft.com/office/drawing/2014/main" id="{3CC04173-7554-4572-A475-8A27A06D6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Oval 212">
              <a:extLst>
                <a:ext uri="{FF2B5EF4-FFF2-40B4-BE49-F238E27FC236}">
                  <a16:creationId xmlns:a16="http://schemas.microsoft.com/office/drawing/2014/main" id="{2178A924-39DF-476B-A1D5-EDA621F10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Oval 213">
              <a:extLst>
                <a:ext uri="{FF2B5EF4-FFF2-40B4-BE49-F238E27FC236}">
                  <a16:creationId xmlns:a16="http://schemas.microsoft.com/office/drawing/2014/main" id="{C4B92361-B5E0-4529-8E05-D7FDEDF70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Oval 214">
              <a:extLst>
                <a:ext uri="{FF2B5EF4-FFF2-40B4-BE49-F238E27FC236}">
                  <a16:creationId xmlns:a16="http://schemas.microsoft.com/office/drawing/2014/main" id="{40008AF2-448E-42EE-A432-EBF8DC8B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Oval 215">
              <a:extLst>
                <a:ext uri="{FF2B5EF4-FFF2-40B4-BE49-F238E27FC236}">
                  <a16:creationId xmlns:a16="http://schemas.microsoft.com/office/drawing/2014/main" id="{B6337D1D-D7D8-4EE5-B856-F7ADA925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Oval 216">
              <a:extLst>
                <a:ext uri="{FF2B5EF4-FFF2-40B4-BE49-F238E27FC236}">
                  <a16:creationId xmlns:a16="http://schemas.microsoft.com/office/drawing/2014/main" id="{37A78BEC-1F97-46EA-ADAD-A801E068B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Oval 217">
              <a:extLst>
                <a:ext uri="{FF2B5EF4-FFF2-40B4-BE49-F238E27FC236}">
                  <a16:creationId xmlns:a16="http://schemas.microsoft.com/office/drawing/2014/main" id="{922028C6-FCBD-4398-A879-17AD14414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Oval 218">
              <a:extLst>
                <a:ext uri="{FF2B5EF4-FFF2-40B4-BE49-F238E27FC236}">
                  <a16:creationId xmlns:a16="http://schemas.microsoft.com/office/drawing/2014/main" id="{C7E61022-2F15-468C-8227-E739CE114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Oval 219">
              <a:extLst>
                <a:ext uri="{FF2B5EF4-FFF2-40B4-BE49-F238E27FC236}">
                  <a16:creationId xmlns:a16="http://schemas.microsoft.com/office/drawing/2014/main" id="{2B9D1CF8-73B0-4DB8-9C7B-B4C5A920F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Oval 220">
              <a:extLst>
                <a:ext uri="{FF2B5EF4-FFF2-40B4-BE49-F238E27FC236}">
                  <a16:creationId xmlns:a16="http://schemas.microsoft.com/office/drawing/2014/main" id="{B54286A1-EA3D-4DB5-A61D-028C8A7E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Oval 221">
              <a:extLst>
                <a:ext uri="{FF2B5EF4-FFF2-40B4-BE49-F238E27FC236}">
                  <a16:creationId xmlns:a16="http://schemas.microsoft.com/office/drawing/2014/main" id="{99A030E6-DC65-4F09-BD4A-A55567E6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Oval 222">
              <a:extLst>
                <a:ext uri="{FF2B5EF4-FFF2-40B4-BE49-F238E27FC236}">
                  <a16:creationId xmlns:a16="http://schemas.microsoft.com/office/drawing/2014/main" id="{AEB90567-1BBF-498C-8D7C-9BD8A0499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Oval 223">
              <a:extLst>
                <a:ext uri="{FF2B5EF4-FFF2-40B4-BE49-F238E27FC236}">
                  <a16:creationId xmlns:a16="http://schemas.microsoft.com/office/drawing/2014/main" id="{3D30CC70-A0AD-4AD9-BD70-E83540CC7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Oval 224">
              <a:extLst>
                <a:ext uri="{FF2B5EF4-FFF2-40B4-BE49-F238E27FC236}">
                  <a16:creationId xmlns:a16="http://schemas.microsoft.com/office/drawing/2014/main" id="{0698043E-27CF-417D-8940-4F079A92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Oval 225">
              <a:extLst>
                <a:ext uri="{FF2B5EF4-FFF2-40B4-BE49-F238E27FC236}">
                  <a16:creationId xmlns:a16="http://schemas.microsoft.com/office/drawing/2014/main" id="{D25F4667-3978-489F-B5BC-68D64792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Oval 226">
              <a:extLst>
                <a:ext uri="{FF2B5EF4-FFF2-40B4-BE49-F238E27FC236}">
                  <a16:creationId xmlns:a16="http://schemas.microsoft.com/office/drawing/2014/main" id="{A3C9BADA-37FC-41E1-9C90-5098B0DBC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27">
              <a:extLst>
                <a:ext uri="{FF2B5EF4-FFF2-40B4-BE49-F238E27FC236}">
                  <a16:creationId xmlns:a16="http://schemas.microsoft.com/office/drawing/2014/main" id="{B4394B7F-FDC8-4729-847F-95C93B4FC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0" name="Oval 228">
              <a:extLst>
                <a:ext uri="{FF2B5EF4-FFF2-40B4-BE49-F238E27FC236}">
                  <a16:creationId xmlns:a16="http://schemas.microsoft.com/office/drawing/2014/main" id="{7F055824-BA3A-498E-943D-A2A15FE1A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1" name="Oval 229">
              <a:extLst>
                <a:ext uri="{FF2B5EF4-FFF2-40B4-BE49-F238E27FC236}">
                  <a16:creationId xmlns:a16="http://schemas.microsoft.com/office/drawing/2014/main" id="{94B35866-DAC4-4226-889B-A475518E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Oval 230">
              <a:extLst>
                <a:ext uri="{FF2B5EF4-FFF2-40B4-BE49-F238E27FC236}">
                  <a16:creationId xmlns:a16="http://schemas.microsoft.com/office/drawing/2014/main" id="{C4B14C24-1068-43C3-A2C7-F39E9E0D5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Oval 231">
              <a:extLst>
                <a:ext uri="{FF2B5EF4-FFF2-40B4-BE49-F238E27FC236}">
                  <a16:creationId xmlns:a16="http://schemas.microsoft.com/office/drawing/2014/main" id="{0D1FCD8E-7EE5-4E4B-A967-D0AA8465E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4" name="Oval 232">
              <a:extLst>
                <a:ext uri="{FF2B5EF4-FFF2-40B4-BE49-F238E27FC236}">
                  <a16:creationId xmlns:a16="http://schemas.microsoft.com/office/drawing/2014/main" id="{77817DAB-8352-4589-AC14-6A8B31717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5" name="Oval 233">
              <a:extLst>
                <a:ext uri="{FF2B5EF4-FFF2-40B4-BE49-F238E27FC236}">
                  <a16:creationId xmlns:a16="http://schemas.microsoft.com/office/drawing/2014/main" id="{307EFE8D-4D82-49A9-BE8F-0CB0909DB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Oval 234">
              <a:extLst>
                <a:ext uri="{FF2B5EF4-FFF2-40B4-BE49-F238E27FC236}">
                  <a16:creationId xmlns:a16="http://schemas.microsoft.com/office/drawing/2014/main" id="{908E9E56-7A21-427D-9FF4-B72BC5B4F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Oval 235">
              <a:extLst>
                <a:ext uri="{FF2B5EF4-FFF2-40B4-BE49-F238E27FC236}">
                  <a16:creationId xmlns:a16="http://schemas.microsoft.com/office/drawing/2014/main" id="{4C60BE55-4AD7-4E52-A584-0FDA4C540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Oval 236">
              <a:extLst>
                <a:ext uri="{FF2B5EF4-FFF2-40B4-BE49-F238E27FC236}">
                  <a16:creationId xmlns:a16="http://schemas.microsoft.com/office/drawing/2014/main" id="{2EA982B2-31AA-4212-835C-59DF81AF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9" name="Oval 237">
              <a:extLst>
                <a:ext uri="{FF2B5EF4-FFF2-40B4-BE49-F238E27FC236}">
                  <a16:creationId xmlns:a16="http://schemas.microsoft.com/office/drawing/2014/main" id="{6BEC0805-7D64-4773-B71E-7B5097DF3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0" name="Oval 238">
              <a:extLst>
                <a:ext uri="{FF2B5EF4-FFF2-40B4-BE49-F238E27FC236}">
                  <a16:creationId xmlns:a16="http://schemas.microsoft.com/office/drawing/2014/main" id="{B53DC9A6-528C-4856-9C18-58A9BEC34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1" name="Oval 239">
              <a:extLst>
                <a:ext uri="{FF2B5EF4-FFF2-40B4-BE49-F238E27FC236}">
                  <a16:creationId xmlns:a16="http://schemas.microsoft.com/office/drawing/2014/main" id="{DF4E8F53-923F-4B86-BE76-4C9B9F52C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2" name="Oval 240">
              <a:extLst>
                <a:ext uri="{FF2B5EF4-FFF2-40B4-BE49-F238E27FC236}">
                  <a16:creationId xmlns:a16="http://schemas.microsoft.com/office/drawing/2014/main" id="{D832BBD3-5F31-41E1-995A-99B26657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3" name="Oval 241">
              <a:extLst>
                <a:ext uri="{FF2B5EF4-FFF2-40B4-BE49-F238E27FC236}">
                  <a16:creationId xmlns:a16="http://schemas.microsoft.com/office/drawing/2014/main" id="{4BEBE4C5-4BB5-48F5-A692-F5C745511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Oval 242">
              <a:extLst>
                <a:ext uri="{FF2B5EF4-FFF2-40B4-BE49-F238E27FC236}">
                  <a16:creationId xmlns:a16="http://schemas.microsoft.com/office/drawing/2014/main" id="{F021B816-312F-4CFB-83B1-59E9E4D0C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5" name="Oval 243">
              <a:extLst>
                <a:ext uri="{FF2B5EF4-FFF2-40B4-BE49-F238E27FC236}">
                  <a16:creationId xmlns:a16="http://schemas.microsoft.com/office/drawing/2014/main" id="{4FAC83AC-2879-43C5-BC90-0C769C3A1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Oval 244">
              <a:extLst>
                <a:ext uri="{FF2B5EF4-FFF2-40B4-BE49-F238E27FC236}">
                  <a16:creationId xmlns:a16="http://schemas.microsoft.com/office/drawing/2014/main" id="{19401422-A01E-4E87-BA67-8E22C8CB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Oval 245">
              <a:extLst>
                <a:ext uri="{FF2B5EF4-FFF2-40B4-BE49-F238E27FC236}">
                  <a16:creationId xmlns:a16="http://schemas.microsoft.com/office/drawing/2014/main" id="{AB62463C-A2B4-42A8-8F60-7A9238183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9" name="Oval 246">
              <a:extLst>
                <a:ext uri="{FF2B5EF4-FFF2-40B4-BE49-F238E27FC236}">
                  <a16:creationId xmlns:a16="http://schemas.microsoft.com/office/drawing/2014/main" id="{1C07649F-5BF1-445A-BB12-60B746279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Oval 247">
              <a:extLst>
                <a:ext uri="{FF2B5EF4-FFF2-40B4-BE49-F238E27FC236}">
                  <a16:creationId xmlns:a16="http://schemas.microsoft.com/office/drawing/2014/main" id="{C8D6C39D-8AC3-4565-B339-FF8344D52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Oval 248">
              <a:extLst>
                <a:ext uri="{FF2B5EF4-FFF2-40B4-BE49-F238E27FC236}">
                  <a16:creationId xmlns:a16="http://schemas.microsoft.com/office/drawing/2014/main" id="{DDB729C1-EA46-4DFB-BB4E-BA3B0667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Oval 249">
              <a:extLst>
                <a:ext uri="{FF2B5EF4-FFF2-40B4-BE49-F238E27FC236}">
                  <a16:creationId xmlns:a16="http://schemas.microsoft.com/office/drawing/2014/main" id="{ECB3D5E9-20E8-4489-BA44-44B275856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Oval 250">
              <a:extLst>
                <a:ext uri="{FF2B5EF4-FFF2-40B4-BE49-F238E27FC236}">
                  <a16:creationId xmlns:a16="http://schemas.microsoft.com/office/drawing/2014/main" id="{52474464-179E-47A9-8C24-73DC81FF9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Oval 251">
              <a:extLst>
                <a:ext uri="{FF2B5EF4-FFF2-40B4-BE49-F238E27FC236}">
                  <a16:creationId xmlns:a16="http://schemas.microsoft.com/office/drawing/2014/main" id="{10A4DD49-E4B3-44C5-86AD-E07C9E592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Oval 252">
              <a:extLst>
                <a:ext uri="{FF2B5EF4-FFF2-40B4-BE49-F238E27FC236}">
                  <a16:creationId xmlns:a16="http://schemas.microsoft.com/office/drawing/2014/main" id="{6CDF6EBF-0F18-44C9-B635-09AA4A284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Oval 253">
              <a:extLst>
                <a:ext uri="{FF2B5EF4-FFF2-40B4-BE49-F238E27FC236}">
                  <a16:creationId xmlns:a16="http://schemas.microsoft.com/office/drawing/2014/main" id="{5A889B12-EEEA-4284-A7B9-80B1DD745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Oval 254">
              <a:extLst>
                <a:ext uri="{FF2B5EF4-FFF2-40B4-BE49-F238E27FC236}">
                  <a16:creationId xmlns:a16="http://schemas.microsoft.com/office/drawing/2014/main" id="{4925C551-DC2A-4793-BBF6-91BE5135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Oval 255">
              <a:extLst>
                <a:ext uri="{FF2B5EF4-FFF2-40B4-BE49-F238E27FC236}">
                  <a16:creationId xmlns:a16="http://schemas.microsoft.com/office/drawing/2014/main" id="{AE9D8139-6402-4C7C-9EC2-C20E13371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Oval 256">
              <a:extLst>
                <a:ext uri="{FF2B5EF4-FFF2-40B4-BE49-F238E27FC236}">
                  <a16:creationId xmlns:a16="http://schemas.microsoft.com/office/drawing/2014/main" id="{2432D6A5-7CB6-45FA-A749-E072828D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Oval 257">
              <a:extLst>
                <a:ext uri="{FF2B5EF4-FFF2-40B4-BE49-F238E27FC236}">
                  <a16:creationId xmlns:a16="http://schemas.microsoft.com/office/drawing/2014/main" id="{899A976B-E9F4-484F-9B10-F16ED183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Oval 258">
              <a:extLst>
                <a:ext uri="{FF2B5EF4-FFF2-40B4-BE49-F238E27FC236}">
                  <a16:creationId xmlns:a16="http://schemas.microsoft.com/office/drawing/2014/main" id="{44A94053-AD45-4101-9D20-07B78E93B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Oval 259">
              <a:extLst>
                <a:ext uri="{FF2B5EF4-FFF2-40B4-BE49-F238E27FC236}">
                  <a16:creationId xmlns:a16="http://schemas.microsoft.com/office/drawing/2014/main" id="{E9E9D790-59C0-4744-B007-210DB0172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3" name="Oval 260">
              <a:extLst>
                <a:ext uri="{FF2B5EF4-FFF2-40B4-BE49-F238E27FC236}">
                  <a16:creationId xmlns:a16="http://schemas.microsoft.com/office/drawing/2014/main" id="{32F62A83-BAFB-45BC-94B6-7B6ABB13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4" name="Oval 261">
              <a:extLst>
                <a:ext uri="{FF2B5EF4-FFF2-40B4-BE49-F238E27FC236}">
                  <a16:creationId xmlns:a16="http://schemas.microsoft.com/office/drawing/2014/main" id="{92B3DB8A-6F2A-442D-A416-307E362B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5" name="Oval 262">
              <a:extLst>
                <a:ext uri="{FF2B5EF4-FFF2-40B4-BE49-F238E27FC236}">
                  <a16:creationId xmlns:a16="http://schemas.microsoft.com/office/drawing/2014/main" id="{16251556-769B-4686-9C6D-4D19B1970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6" name="Oval 263">
              <a:extLst>
                <a:ext uri="{FF2B5EF4-FFF2-40B4-BE49-F238E27FC236}">
                  <a16:creationId xmlns:a16="http://schemas.microsoft.com/office/drawing/2014/main" id="{0A9C18E9-176D-40F0-953C-19730B6C4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" name="Oval 264">
              <a:extLst>
                <a:ext uri="{FF2B5EF4-FFF2-40B4-BE49-F238E27FC236}">
                  <a16:creationId xmlns:a16="http://schemas.microsoft.com/office/drawing/2014/main" id="{09F1A454-A035-43CF-A91A-E3D67EE0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9" name="Oval 265">
              <a:extLst>
                <a:ext uri="{FF2B5EF4-FFF2-40B4-BE49-F238E27FC236}">
                  <a16:creationId xmlns:a16="http://schemas.microsoft.com/office/drawing/2014/main" id="{CF8F05D7-1300-432E-8F67-866424ECF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0" name="Oval 266">
              <a:extLst>
                <a:ext uri="{FF2B5EF4-FFF2-40B4-BE49-F238E27FC236}">
                  <a16:creationId xmlns:a16="http://schemas.microsoft.com/office/drawing/2014/main" id="{9BC05D19-7D98-4E86-BD8F-4E3E47AF0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Oval 267">
              <a:extLst>
                <a:ext uri="{FF2B5EF4-FFF2-40B4-BE49-F238E27FC236}">
                  <a16:creationId xmlns:a16="http://schemas.microsoft.com/office/drawing/2014/main" id="{EFDD8DEF-F779-41B2-8B14-A02192E21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Oval 268">
              <a:extLst>
                <a:ext uri="{FF2B5EF4-FFF2-40B4-BE49-F238E27FC236}">
                  <a16:creationId xmlns:a16="http://schemas.microsoft.com/office/drawing/2014/main" id="{8571FFB9-888E-4FB0-AA33-4C8492FB5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3" name="Oval 269">
              <a:extLst>
                <a:ext uri="{FF2B5EF4-FFF2-40B4-BE49-F238E27FC236}">
                  <a16:creationId xmlns:a16="http://schemas.microsoft.com/office/drawing/2014/main" id="{E8F2D45F-AB8F-46C1-921E-D09A8127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4" name="Oval 270">
              <a:extLst>
                <a:ext uri="{FF2B5EF4-FFF2-40B4-BE49-F238E27FC236}">
                  <a16:creationId xmlns:a16="http://schemas.microsoft.com/office/drawing/2014/main" id="{096384E1-873D-4E1E-ADFF-F5E67BA5D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5" name="Oval 271">
              <a:extLst>
                <a:ext uri="{FF2B5EF4-FFF2-40B4-BE49-F238E27FC236}">
                  <a16:creationId xmlns:a16="http://schemas.microsoft.com/office/drawing/2014/main" id="{738028A5-C227-46E8-8709-D27BA318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6" name="Oval 272">
              <a:extLst>
                <a:ext uri="{FF2B5EF4-FFF2-40B4-BE49-F238E27FC236}">
                  <a16:creationId xmlns:a16="http://schemas.microsoft.com/office/drawing/2014/main" id="{02FB0F64-70AB-4F0B-B7C5-B9DBAACA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7" name="Oval 273">
              <a:extLst>
                <a:ext uri="{FF2B5EF4-FFF2-40B4-BE49-F238E27FC236}">
                  <a16:creationId xmlns:a16="http://schemas.microsoft.com/office/drawing/2014/main" id="{39742DB8-D0BE-4306-BEA8-0D82B8A1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8" name="Oval 274">
              <a:extLst>
                <a:ext uri="{FF2B5EF4-FFF2-40B4-BE49-F238E27FC236}">
                  <a16:creationId xmlns:a16="http://schemas.microsoft.com/office/drawing/2014/main" id="{77F902CE-E0DB-42EF-B5E0-567680AFE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9" name="Oval 275">
              <a:extLst>
                <a:ext uri="{FF2B5EF4-FFF2-40B4-BE49-F238E27FC236}">
                  <a16:creationId xmlns:a16="http://schemas.microsoft.com/office/drawing/2014/main" id="{1C2D5720-69D7-43D6-90B7-012011E62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0" name="Oval 276">
              <a:extLst>
                <a:ext uri="{FF2B5EF4-FFF2-40B4-BE49-F238E27FC236}">
                  <a16:creationId xmlns:a16="http://schemas.microsoft.com/office/drawing/2014/main" id="{5D7F3BF0-67BE-4EBA-81FB-5542284E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1" name="Oval 277">
              <a:extLst>
                <a:ext uri="{FF2B5EF4-FFF2-40B4-BE49-F238E27FC236}">
                  <a16:creationId xmlns:a16="http://schemas.microsoft.com/office/drawing/2014/main" id="{6339C343-6525-4025-9C57-437EEEF02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2" name="Oval 278">
              <a:extLst>
                <a:ext uri="{FF2B5EF4-FFF2-40B4-BE49-F238E27FC236}">
                  <a16:creationId xmlns:a16="http://schemas.microsoft.com/office/drawing/2014/main" id="{71E16523-DC8A-4934-BA51-ACECB664A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3" name="Oval 279">
              <a:extLst>
                <a:ext uri="{FF2B5EF4-FFF2-40B4-BE49-F238E27FC236}">
                  <a16:creationId xmlns:a16="http://schemas.microsoft.com/office/drawing/2014/main" id="{2EB7CD06-DADC-4391-9C8E-59BA8E9BA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4" name="Oval 280">
              <a:extLst>
                <a:ext uri="{FF2B5EF4-FFF2-40B4-BE49-F238E27FC236}">
                  <a16:creationId xmlns:a16="http://schemas.microsoft.com/office/drawing/2014/main" id="{7E6663F7-1EA9-40B3-B4EA-AD6425115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5" name="Oval 281">
              <a:extLst>
                <a:ext uri="{FF2B5EF4-FFF2-40B4-BE49-F238E27FC236}">
                  <a16:creationId xmlns:a16="http://schemas.microsoft.com/office/drawing/2014/main" id="{3CAE0D56-4D5D-4616-9447-3612C62B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6" name="Oval 282">
              <a:extLst>
                <a:ext uri="{FF2B5EF4-FFF2-40B4-BE49-F238E27FC236}">
                  <a16:creationId xmlns:a16="http://schemas.microsoft.com/office/drawing/2014/main" id="{3F5D920E-CDD2-47AF-9717-FBAADDAC6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7" name="Oval 283">
              <a:extLst>
                <a:ext uri="{FF2B5EF4-FFF2-40B4-BE49-F238E27FC236}">
                  <a16:creationId xmlns:a16="http://schemas.microsoft.com/office/drawing/2014/main" id="{7642ABF1-C9A2-4B6B-B6F5-5C48CF547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8" name="Oval 284">
              <a:extLst>
                <a:ext uri="{FF2B5EF4-FFF2-40B4-BE49-F238E27FC236}">
                  <a16:creationId xmlns:a16="http://schemas.microsoft.com/office/drawing/2014/main" id="{65EA6996-188B-43D5-B2EB-1E53686C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Oval 285">
              <a:extLst>
                <a:ext uri="{FF2B5EF4-FFF2-40B4-BE49-F238E27FC236}">
                  <a16:creationId xmlns:a16="http://schemas.microsoft.com/office/drawing/2014/main" id="{34030959-11FB-4E64-A682-E26B817C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Oval 286">
              <a:extLst>
                <a:ext uri="{FF2B5EF4-FFF2-40B4-BE49-F238E27FC236}">
                  <a16:creationId xmlns:a16="http://schemas.microsoft.com/office/drawing/2014/main" id="{F1C78F3A-C1E3-4F3F-AAFC-59342C4D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Oval 287">
              <a:extLst>
                <a:ext uri="{FF2B5EF4-FFF2-40B4-BE49-F238E27FC236}">
                  <a16:creationId xmlns:a16="http://schemas.microsoft.com/office/drawing/2014/main" id="{DD3C35D7-B1E2-4A91-880A-D4D6DD3E4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Oval 288">
              <a:extLst>
                <a:ext uri="{FF2B5EF4-FFF2-40B4-BE49-F238E27FC236}">
                  <a16:creationId xmlns:a16="http://schemas.microsoft.com/office/drawing/2014/main" id="{B8BBFEB4-231E-4229-AC35-2E3A01E4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Oval 289">
              <a:extLst>
                <a:ext uri="{FF2B5EF4-FFF2-40B4-BE49-F238E27FC236}">
                  <a16:creationId xmlns:a16="http://schemas.microsoft.com/office/drawing/2014/main" id="{E33AD458-47C4-4B7D-8473-0A7A83D23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Oval 290">
              <a:extLst>
                <a:ext uri="{FF2B5EF4-FFF2-40B4-BE49-F238E27FC236}">
                  <a16:creationId xmlns:a16="http://schemas.microsoft.com/office/drawing/2014/main" id="{164E0A47-87F9-4E00-BDC0-34F7870F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Oval 291">
              <a:extLst>
                <a:ext uri="{FF2B5EF4-FFF2-40B4-BE49-F238E27FC236}">
                  <a16:creationId xmlns:a16="http://schemas.microsoft.com/office/drawing/2014/main" id="{A9F7D675-430F-4678-9ED4-9C0E6C532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Oval 292">
              <a:extLst>
                <a:ext uri="{FF2B5EF4-FFF2-40B4-BE49-F238E27FC236}">
                  <a16:creationId xmlns:a16="http://schemas.microsoft.com/office/drawing/2014/main" id="{EF093CC5-CDA1-4F63-8A30-8EE60D252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7" name="Oval 293">
              <a:extLst>
                <a:ext uri="{FF2B5EF4-FFF2-40B4-BE49-F238E27FC236}">
                  <a16:creationId xmlns:a16="http://schemas.microsoft.com/office/drawing/2014/main" id="{846BBDB9-2F40-40CD-8248-2601EF30B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Oval 294">
              <a:extLst>
                <a:ext uri="{FF2B5EF4-FFF2-40B4-BE49-F238E27FC236}">
                  <a16:creationId xmlns:a16="http://schemas.microsoft.com/office/drawing/2014/main" id="{24358BA2-B075-4197-B1B6-5719698E2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Oval 295">
              <a:extLst>
                <a:ext uri="{FF2B5EF4-FFF2-40B4-BE49-F238E27FC236}">
                  <a16:creationId xmlns:a16="http://schemas.microsoft.com/office/drawing/2014/main" id="{8DC6C5A4-54AA-4DC4-BF39-0C856A49A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Oval 296">
              <a:extLst>
                <a:ext uri="{FF2B5EF4-FFF2-40B4-BE49-F238E27FC236}">
                  <a16:creationId xmlns:a16="http://schemas.microsoft.com/office/drawing/2014/main" id="{E240B555-78FE-4BA7-8B59-63EDD4DC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Oval 297">
              <a:extLst>
                <a:ext uri="{FF2B5EF4-FFF2-40B4-BE49-F238E27FC236}">
                  <a16:creationId xmlns:a16="http://schemas.microsoft.com/office/drawing/2014/main" id="{BD6B2D19-3B7F-41E0-9D3C-4AFF9C5F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Oval 298">
              <a:extLst>
                <a:ext uri="{FF2B5EF4-FFF2-40B4-BE49-F238E27FC236}">
                  <a16:creationId xmlns:a16="http://schemas.microsoft.com/office/drawing/2014/main" id="{4566471D-CF57-4B5A-B6F6-11A527E4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Oval 299">
              <a:extLst>
                <a:ext uri="{FF2B5EF4-FFF2-40B4-BE49-F238E27FC236}">
                  <a16:creationId xmlns:a16="http://schemas.microsoft.com/office/drawing/2014/main" id="{9AD4EC2E-4318-490B-AF98-DB957438F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Oval 300">
              <a:extLst>
                <a:ext uri="{FF2B5EF4-FFF2-40B4-BE49-F238E27FC236}">
                  <a16:creationId xmlns:a16="http://schemas.microsoft.com/office/drawing/2014/main" id="{36D76C84-E7CB-4B5F-AD32-A73E7324F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Oval 301">
              <a:extLst>
                <a:ext uri="{FF2B5EF4-FFF2-40B4-BE49-F238E27FC236}">
                  <a16:creationId xmlns:a16="http://schemas.microsoft.com/office/drawing/2014/main" id="{2C51215F-2B83-41B5-8F18-1471E9770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Oval 302">
              <a:extLst>
                <a:ext uri="{FF2B5EF4-FFF2-40B4-BE49-F238E27FC236}">
                  <a16:creationId xmlns:a16="http://schemas.microsoft.com/office/drawing/2014/main" id="{FAAE311B-16D0-4517-A79C-1A7255E78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Oval 303">
              <a:extLst>
                <a:ext uri="{FF2B5EF4-FFF2-40B4-BE49-F238E27FC236}">
                  <a16:creationId xmlns:a16="http://schemas.microsoft.com/office/drawing/2014/main" id="{5C3A7B5F-82DA-4574-B06A-0F62B23C6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Oval 304">
              <a:extLst>
                <a:ext uri="{FF2B5EF4-FFF2-40B4-BE49-F238E27FC236}">
                  <a16:creationId xmlns:a16="http://schemas.microsoft.com/office/drawing/2014/main" id="{940644D8-CDE1-454F-A262-60D5472A1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Oval 305">
              <a:extLst>
                <a:ext uri="{FF2B5EF4-FFF2-40B4-BE49-F238E27FC236}">
                  <a16:creationId xmlns:a16="http://schemas.microsoft.com/office/drawing/2014/main" id="{94324C51-E53F-4627-9EF0-41C2BFE4A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Oval 306">
              <a:extLst>
                <a:ext uri="{FF2B5EF4-FFF2-40B4-BE49-F238E27FC236}">
                  <a16:creationId xmlns:a16="http://schemas.microsoft.com/office/drawing/2014/main" id="{5FF375F3-60EE-4A8F-A478-0CD6B1313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Oval 307">
              <a:extLst>
                <a:ext uri="{FF2B5EF4-FFF2-40B4-BE49-F238E27FC236}">
                  <a16:creationId xmlns:a16="http://schemas.microsoft.com/office/drawing/2014/main" id="{55147E5D-033D-4D95-B306-431FA053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Oval 308">
              <a:extLst>
                <a:ext uri="{FF2B5EF4-FFF2-40B4-BE49-F238E27FC236}">
                  <a16:creationId xmlns:a16="http://schemas.microsoft.com/office/drawing/2014/main" id="{9C5D4B7F-DD9B-43B7-ACDD-0325AA5EA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Oval 309">
              <a:extLst>
                <a:ext uri="{FF2B5EF4-FFF2-40B4-BE49-F238E27FC236}">
                  <a16:creationId xmlns:a16="http://schemas.microsoft.com/office/drawing/2014/main" id="{9F1E81EB-2ABD-46D5-AF51-A59D30C67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Oval 310">
              <a:extLst>
                <a:ext uri="{FF2B5EF4-FFF2-40B4-BE49-F238E27FC236}">
                  <a16:creationId xmlns:a16="http://schemas.microsoft.com/office/drawing/2014/main" id="{204F3329-174C-4D69-A5A2-AEABF0577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Oval 311">
              <a:extLst>
                <a:ext uri="{FF2B5EF4-FFF2-40B4-BE49-F238E27FC236}">
                  <a16:creationId xmlns:a16="http://schemas.microsoft.com/office/drawing/2014/main" id="{9CE1FF73-ECAE-46D4-83D1-D2CF0E24F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Oval 312">
              <a:extLst>
                <a:ext uri="{FF2B5EF4-FFF2-40B4-BE49-F238E27FC236}">
                  <a16:creationId xmlns:a16="http://schemas.microsoft.com/office/drawing/2014/main" id="{4849510D-4599-4CCC-BE03-FDDE7E39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Oval 313">
              <a:extLst>
                <a:ext uri="{FF2B5EF4-FFF2-40B4-BE49-F238E27FC236}">
                  <a16:creationId xmlns:a16="http://schemas.microsoft.com/office/drawing/2014/main" id="{8E80787F-6983-463A-84D8-592F66D3F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" name="Oval 314">
              <a:extLst>
                <a:ext uri="{FF2B5EF4-FFF2-40B4-BE49-F238E27FC236}">
                  <a16:creationId xmlns:a16="http://schemas.microsoft.com/office/drawing/2014/main" id="{F92DE75D-FEAB-4E7A-88F8-9E4CB31A4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Oval 315">
              <a:extLst>
                <a:ext uri="{FF2B5EF4-FFF2-40B4-BE49-F238E27FC236}">
                  <a16:creationId xmlns:a16="http://schemas.microsoft.com/office/drawing/2014/main" id="{BB2F4F32-37B9-48D4-9AD2-1476F77D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Oval 316">
              <a:extLst>
                <a:ext uri="{FF2B5EF4-FFF2-40B4-BE49-F238E27FC236}">
                  <a16:creationId xmlns:a16="http://schemas.microsoft.com/office/drawing/2014/main" id="{E3080A63-AB82-4AA1-891B-D76DA1037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1" name="Oval 317">
              <a:extLst>
                <a:ext uri="{FF2B5EF4-FFF2-40B4-BE49-F238E27FC236}">
                  <a16:creationId xmlns:a16="http://schemas.microsoft.com/office/drawing/2014/main" id="{34D16F26-4EBD-4928-BA83-FD1C15F2F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Oval 318">
              <a:extLst>
                <a:ext uri="{FF2B5EF4-FFF2-40B4-BE49-F238E27FC236}">
                  <a16:creationId xmlns:a16="http://schemas.microsoft.com/office/drawing/2014/main" id="{1286C28C-33E8-459F-A978-199DABC7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Oval 319">
              <a:extLst>
                <a:ext uri="{FF2B5EF4-FFF2-40B4-BE49-F238E27FC236}">
                  <a16:creationId xmlns:a16="http://schemas.microsoft.com/office/drawing/2014/main" id="{E6C9F867-2BCF-4C1F-82EF-0124B2DB2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Oval 320">
              <a:extLst>
                <a:ext uri="{FF2B5EF4-FFF2-40B4-BE49-F238E27FC236}">
                  <a16:creationId xmlns:a16="http://schemas.microsoft.com/office/drawing/2014/main" id="{4E46F375-B23B-4046-BA06-3E9ABC5D5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Oval 321">
              <a:extLst>
                <a:ext uri="{FF2B5EF4-FFF2-40B4-BE49-F238E27FC236}">
                  <a16:creationId xmlns:a16="http://schemas.microsoft.com/office/drawing/2014/main" id="{5C79DC95-5918-4548-93F6-D41DD8891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Oval 322">
              <a:extLst>
                <a:ext uri="{FF2B5EF4-FFF2-40B4-BE49-F238E27FC236}">
                  <a16:creationId xmlns:a16="http://schemas.microsoft.com/office/drawing/2014/main" id="{3543BB96-A67F-4BC2-9293-5C01938A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Oval 323">
              <a:extLst>
                <a:ext uri="{FF2B5EF4-FFF2-40B4-BE49-F238E27FC236}">
                  <a16:creationId xmlns:a16="http://schemas.microsoft.com/office/drawing/2014/main" id="{5E6889EE-2951-4ABB-B3F5-419219EBC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Oval 324">
              <a:extLst>
                <a:ext uri="{FF2B5EF4-FFF2-40B4-BE49-F238E27FC236}">
                  <a16:creationId xmlns:a16="http://schemas.microsoft.com/office/drawing/2014/main" id="{740CA3AA-EE21-4D9A-A7C9-B318C3EF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Oval 325">
              <a:extLst>
                <a:ext uri="{FF2B5EF4-FFF2-40B4-BE49-F238E27FC236}">
                  <a16:creationId xmlns:a16="http://schemas.microsoft.com/office/drawing/2014/main" id="{2ECA48ED-A8F6-4C35-99CC-8C036093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Oval 326">
              <a:extLst>
                <a:ext uri="{FF2B5EF4-FFF2-40B4-BE49-F238E27FC236}">
                  <a16:creationId xmlns:a16="http://schemas.microsoft.com/office/drawing/2014/main" id="{491B9C65-B423-46D0-A3F3-970D28F4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Oval 327">
              <a:extLst>
                <a:ext uri="{FF2B5EF4-FFF2-40B4-BE49-F238E27FC236}">
                  <a16:creationId xmlns:a16="http://schemas.microsoft.com/office/drawing/2014/main" id="{401158A3-BA64-48F2-93A6-C6F8E56EB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Oval 328">
              <a:extLst>
                <a:ext uri="{FF2B5EF4-FFF2-40B4-BE49-F238E27FC236}">
                  <a16:creationId xmlns:a16="http://schemas.microsoft.com/office/drawing/2014/main" id="{DF151D65-4220-48F1-BD8E-898606FA8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3" name="Oval 329">
              <a:extLst>
                <a:ext uri="{FF2B5EF4-FFF2-40B4-BE49-F238E27FC236}">
                  <a16:creationId xmlns:a16="http://schemas.microsoft.com/office/drawing/2014/main" id="{9A22FBBA-8195-4424-9519-78BB3B9F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Oval 330">
              <a:extLst>
                <a:ext uri="{FF2B5EF4-FFF2-40B4-BE49-F238E27FC236}">
                  <a16:creationId xmlns:a16="http://schemas.microsoft.com/office/drawing/2014/main" id="{39C55AEA-8D59-45F6-A8EC-7AD1454A4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Oval 331">
              <a:extLst>
                <a:ext uri="{FF2B5EF4-FFF2-40B4-BE49-F238E27FC236}">
                  <a16:creationId xmlns:a16="http://schemas.microsoft.com/office/drawing/2014/main" id="{7321A8B9-AA46-4A0E-A84D-6FC7FB09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Oval 332">
              <a:extLst>
                <a:ext uri="{FF2B5EF4-FFF2-40B4-BE49-F238E27FC236}">
                  <a16:creationId xmlns:a16="http://schemas.microsoft.com/office/drawing/2014/main" id="{A27AAA6E-DB8E-4439-A812-AE69DB5EF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Oval 333">
              <a:extLst>
                <a:ext uri="{FF2B5EF4-FFF2-40B4-BE49-F238E27FC236}">
                  <a16:creationId xmlns:a16="http://schemas.microsoft.com/office/drawing/2014/main" id="{2A2E4745-AD6D-4D61-AB17-FF98C3AE4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Oval 334">
              <a:extLst>
                <a:ext uri="{FF2B5EF4-FFF2-40B4-BE49-F238E27FC236}">
                  <a16:creationId xmlns:a16="http://schemas.microsoft.com/office/drawing/2014/main" id="{1B3961D4-8D6A-4D28-894A-BF8773ED0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Oval 335">
              <a:extLst>
                <a:ext uri="{FF2B5EF4-FFF2-40B4-BE49-F238E27FC236}">
                  <a16:creationId xmlns:a16="http://schemas.microsoft.com/office/drawing/2014/main" id="{B259F01C-3ECC-49DB-A0B3-5E52A471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Oval 336">
              <a:extLst>
                <a:ext uri="{FF2B5EF4-FFF2-40B4-BE49-F238E27FC236}">
                  <a16:creationId xmlns:a16="http://schemas.microsoft.com/office/drawing/2014/main" id="{A17056D9-D983-4BA7-8447-CD440B104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Oval 337">
              <a:extLst>
                <a:ext uri="{FF2B5EF4-FFF2-40B4-BE49-F238E27FC236}">
                  <a16:creationId xmlns:a16="http://schemas.microsoft.com/office/drawing/2014/main" id="{1A7BD649-7C73-41F7-87B5-8E088EE5A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Oval 338">
              <a:extLst>
                <a:ext uri="{FF2B5EF4-FFF2-40B4-BE49-F238E27FC236}">
                  <a16:creationId xmlns:a16="http://schemas.microsoft.com/office/drawing/2014/main" id="{C6596452-F1A6-4531-A83D-0D5C896F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Oval 339">
              <a:extLst>
                <a:ext uri="{FF2B5EF4-FFF2-40B4-BE49-F238E27FC236}">
                  <a16:creationId xmlns:a16="http://schemas.microsoft.com/office/drawing/2014/main" id="{AB27BFCE-F620-4313-85B4-CC9B3B9E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Oval 340">
              <a:extLst>
                <a:ext uri="{FF2B5EF4-FFF2-40B4-BE49-F238E27FC236}">
                  <a16:creationId xmlns:a16="http://schemas.microsoft.com/office/drawing/2014/main" id="{74389507-C078-4035-A4A0-8CB7A11BC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Oval 341">
              <a:extLst>
                <a:ext uri="{FF2B5EF4-FFF2-40B4-BE49-F238E27FC236}">
                  <a16:creationId xmlns:a16="http://schemas.microsoft.com/office/drawing/2014/main" id="{80F43E4B-199D-4463-A17D-EA82EC65A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Oval 342">
              <a:extLst>
                <a:ext uri="{FF2B5EF4-FFF2-40B4-BE49-F238E27FC236}">
                  <a16:creationId xmlns:a16="http://schemas.microsoft.com/office/drawing/2014/main" id="{275ACFD5-FE6A-4927-A948-3765B54FE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Oval 343">
              <a:extLst>
                <a:ext uri="{FF2B5EF4-FFF2-40B4-BE49-F238E27FC236}">
                  <a16:creationId xmlns:a16="http://schemas.microsoft.com/office/drawing/2014/main" id="{D910E71E-6F50-4952-88A1-DE417CEEB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Oval 344">
              <a:extLst>
                <a:ext uri="{FF2B5EF4-FFF2-40B4-BE49-F238E27FC236}">
                  <a16:creationId xmlns:a16="http://schemas.microsoft.com/office/drawing/2014/main" id="{03F9E6D7-C2D5-4E35-AC43-CA5AA9491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Oval 345">
              <a:extLst>
                <a:ext uri="{FF2B5EF4-FFF2-40B4-BE49-F238E27FC236}">
                  <a16:creationId xmlns:a16="http://schemas.microsoft.com/office/drawing/2014/main" id="{9AD32D36-1F90-43E4-A104-755394899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Oval 346">
              <a:extLst>
                <a:ext uri="{FF2B5EF4-FFF2-40B4-BE49-F238E27FC236}">
                  <a16:creationId xmlns:a16="http://schemas.microsoft.com/office/drawing/2014/main" id="{38BC7111-EFC0-4F5F-AAB2-6C8B8EAFB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Oval 347">
              <a:extLst>
                <a:ext uri="{FF2B5EF4-FFF2-40B4-BE49-F238E27FC236}">
                  <a16:creationId xmlns:a16="http://schemas.microsoft.com/office/drawing/2014/main" id="{3216CB09-618A-4C21-A462-67A13FDB4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Oval 348">
              <a:extLst>
                <a:ext uri="{FF2B5EF4-FFF2-40B4-BE49-F238E27FC236}">
                  <a16:creationId xmlns:a16="http://schemas.microsoft.com/office/drawing/2014/main" id="{4E05FBED-EAE8-4938-A6A0-856A894FC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Oval 349">
              <a:extLst>
                <a:ext uri="{FF2B5EF4-FFF2-40B4-BE49-F238E27FC236}">
                  <a16:creationId xmlns:a16="http://schemas.microsoft.com/office/drawing/2014/main" id="{783F61FB-401F-4D93-A134-8374690F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Oval 350">
              <a:extLst>
                <a:ext uri="{FF2B5EF4-FFF2-40B4-BE49-F238E27FC236}">
                  <a16:creationId xmlns:a16="http://schemas.microsoft.com/office/drawing/2014/main" id="{4145F991-12B6-415A-8378-E36AED880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Oval 351">
              <a:extLst>
                <a:ext uri="{FF2B5EF4-FFF2-40B4-BE49-F238E27FC236}">
                  <a16:creationId xmlns:a16="http://schemas.microsoft.com/office/drawing/2014/main" id="{0078A3E6-A09B-4CFF-872E-1B7CBD0F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Oval 352">
              <a:extLst>
                <a:ext uri="{FF2B5EF4-FFF2-40B4-BE49-F238E27FC236}">
                  <a16:creationId xmlns:a16="http://schemas.microsoft.com/office/drawing/2014/main" id="{F5714A69-D1BE-4C0B-8C9D-36334CE1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Oval 353">
              <a:extLst>
                <a:ext uri="{FF2B5EF4-FFF2-40B4-BE49-F238E27FC236}">
                  <a16:creationId xmlns:a16="http://schemas.microsoft.com/office/drawing/2014/main" id="{5D87BCC1-E6C9-4001-BE6A-4252D905C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Oval 354">
              <a:extLst>
                <a:ext uri="{FF2B5EF4-FFF2-40B4-BE49-F238E27FC236}">
                  <a16:creationId xmlns:a16="http://schemas.microsoft.com/office/drawing/2014/main" id="{688430A0-AAED-4DC6-935D-A9BDFA0EE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9" name="Oval 355">
              <a:extLst>
                <a:ext uri="{FF2B5EF4-FFF2-40B4-BE49-F238E27FC236}">
                  <a16:creationId xmlns:a16="http://schemas.microsoft.com/office/drawing/2014/main" id="{981F2311-0BE6-40BC-87F9-EF516C281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Oval 356">
              <a:extLst>
                <a:ext uri="{FF2B5EF4-FFF2-40B4-BE49-F238E27FC236}">
                  <a16:creationId xmlns:a16="http://schemas.microsoft.com/office/drawing/2014/main" id="{1A5AFA4D-D1FD-4C58-893C-720FD994F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1" name="Oval 357">
              <a:extLst>
                <a:ext uri="{FF2B5EF4-FFF2-40B4-BE49-F238E27FC236}">
                  <a16:creationId xmlns:a16="http://schemas.microsoft.com/office/drawing/2014/main" id="{DB1F45F5-5A94-481C-8ED6-0803C5AC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358">
              <a:extLst>
                <a:ext uri="{FF2B5EF4-FFF2-40B4-BE49-F238E27FC236}">
                  <a16:creationId xmlns:a16="http://schemas.microsoft.com/office/drawing/2014/main" id="{19EF6CD9-790F-46CD-9523-0F65C7BC7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F09FB5E-C722-49CD-A24A-A3EE891ED14E}"/>
              </a:ext>
            </a:extLst>
          </p:cNvPr>
          <p:cNvGrpSpPr/>
          <p:nvPr/>
        </p:nvGrpSpPr>
        <p:grpSpPr>
          <a:xfrm>
            <a:off x="1737683" y="2632442"/>
            <a:ext cx="8816120" cy="1978940"/>
            <a:chOff x="729842" y="1859565"/>
            <a:chExt cx="9309098" cy="3245302"/>
          </a:xfrm>
        </p:grpSpPr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F44A93AC-B30F-467B-971B-D7E0DAE3E79F}"/>
                </a:ext>
              </a:extLst>
            </p:cNvPr>
            <p:cNvGrpSpPr/>
            <p:nvPr/>
          </p:nvGrpSpPr>
          <p:grpSpPr>
            <a:xfrm>
              <a:off x="729842" y="1859565"/>
              <a:ext cx="9309098" cy="2889134"/>
              <a:chOff x="2286002" y="476846"/>
              <a:chExt cx="7385538" cy="3742308"/>
            </a:xfrm>
          </p:grpSpPr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AB21B4D5-DE02-40F1-9E1D-29267574A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002" y="491519"/>
                <a:ext cx="0" cy="3690705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18532035-BACE-47F7-8A40-A08E0A4473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7847" y="487535"/>
                <a:ext cx="0" cy="3731619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>
                <a:extLst>
                  <a:ext uri="{FF2B5EF4-FFF2-40B4-BE49-F238E27FC236}">
                    <a16:creationId xmlns:a16="http://schemas.microsoft.com/office/drawing/2014/main" id="{4E65B2CF-F7DD-4D71-9226-B057F35AA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1540" y="511685"/>
                <a:ext cx="0" cy="3650443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>
                <a:extLst>
                  <a:ext uri="{FF2B5EF4-FFF2-40B4-BE49-F238E27FC236}">
                    <a16:creationId xmlns:a16="http://schemas.microsoft.com/office/drawing/2014/main" id="{A470C1B7-8E7D-4046-82FC-A6ED8529A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9694" y="476846"/>
                <a:ext cx="0" cy="3742308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C41A49B6-F095-4FE4-83EB-FD9F71122B94}"/>
                </a:ext>
              </a:extLst>
            </p:cNvPr>
            <p:cNvSpPr txBox="1"/>
            <p:nvPr/>
          </p:nvSpPr>
          <p:spPr>
            <a:xfrm>
              <a:off x="1955496" y="4797090"/>
              <a:ext cx="765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st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8B323F58-2E30-44CD-B03F-BBE122B19399}"/>
                </a:ext>
              </a:extLst>
            </p:cNvPr>
            <p:cNvSpPr txBox="1"/>
            <p:nvPr/>
          </p:nvSpPr>
          <p:spPr>
            <a:xfrm>
              <a:off x="5053266" y="4797090"/>
              <a:ext cx="8050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nd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D7FFF478-E789-4789-B8F3-7FB9F9BD65E8}"/>
                </a:ext>
              </a:extLst>
            </p:cNvPr>
            <p:cNvSpPr txBox="1"/>
            <p:nvPr/>
          </p:nvSpPr>
          <p:spPr>
            <a:xfrm>
              <a:off x="8131541" y="4797090"/>
              <a:ext cx="782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rd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</p:grpSp>
      <p:sp>
        <p:nvSpPr>
          <p:cNvPr id="420" name="TextBox 419">
            <a:extLst>
              <a:ext uri="{FF2B5EF4-FFF2-40B4-BE49-F238E27FC236}">
                <a16:creationId xmlns:a16="http://schemas.microsoft.com/office/drawing/2014/main" id="{10C38378-F8A7-4A3D-A6DE-9E61A49228B9}"/>
              </a:ext>
            </a:extLst>
          </p:cNvPr>
          <p:cNvSpPr txBox="1"/>
          <p:nvPr/>
        </p:nvSpPr>
        <p:spPr>
          <a:xfrm>
            <a:off x="4937290" y="921774"/>
            <a:ext cx="231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Minute by Minute Play</a:t>
            </a:r>
          </a:p>
        </p:txBody>
      </p:sp>
    </p:spTree>
    <p:extLst>
      <p:ext uri="{BB962C8B-B14F-4D97-AF65-F5344CB8AC3E}">
        <p14:creationId xmlns:p14="http://schemas.microsoft.com/office/powerpoint/2010/main" val="22379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E2DAB1B3-06DB-416A-972A-939A3A15775D}"/>
              </a:ext>
            </a:extLst>
          </p:cNvPr>
          <p:cNvGrpSpPr/>
          <p:nvPr/>
        </p:nvGrpSpPr>
        <p:grpSpPr>
          <a:xfrm>
            <a:off x="2421277" y="5091764"/>
            <a:ext cx="4476306" cy="976896"/>
            <a:chOff x="2421277" y="5091764"/>
            <a:chExt cx="4476306" cy="97689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3841CF-F330-4C10-A33A-96A769DD7A42}"/>
                </a:ext>
              </a:extLst>
            </p:cNvPr>
            <p:cNvGrpSpPr/>
            <p:nvPr/>
          </p:nvGrpSpPr>
          <p:grpSpPr>
            <a:xfrm>
              <a:off x="2421277" y="5091764"/>
              <a:ext cx="4164458" cy="976896"/>
              <a:chOff x="4191856" y="4798031"/>
              <a:chExt cx="5222700" cy="139728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FB088DE-63CE-4F67-8015-56BE727FF8C3}"/>
                  </a:ext>
                </a:extLst>
              </p:cNvPr>
              <p:cNvCxnSpPr/>
              <p:nvPr/>
            </p:nvCxnSpPr>
            <p:spPr>
              <a:xfrm>
                <a:off x="4191856" y="4798031"/>
                <a:ext cx="0" cy="139728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4FF1E29-1EB1-43B7-9A91-694BA7BABDE9}"/>
                  </a:ext>
                </a:extLst>
              </p:cNvPr>
              <p:cNvCxnSpPr/>
              <p:nvPr/>
            </p:nvCxnSpPr>
            <p:spPr>
              <a:xfrm>
                <a:off x="4714126" y="4798031"/>
                <a:ext cx="0" cy="139728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7BC4F61-441E-47C0-B210-16AC5E3ED13C}"/>
                  </a:ext>
                </a:extLst>
              </p:cNvPr>
              <p:cNvCxnSpPr/>
              <p:nvPr/>
            </p:nvCxnSpPr>
            <p:spPr>
              <a:xfrm>
                <a:off x="5236396" y="4798031"/>
                <a:ext cx="0" cy="139728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91B8E2E-B92A-452A-BF8B-628010CC0DEE}"/>
                  </a:ext>
                </a:extLst>
              </p:cNvPr>
              <p:cNvCxnSpPr/>
              <p:nvPr/>
            </p:nvCxnSpPr>
            <p:spPr>
              <a:xfrm>
                <a:off x="5758666" y="4798031"/>
                <a:ext cx="0" cy="139728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FB4D6F4-DD0D-49C4-BB12-FC75FB94F60B}"/>
                  </a:ext>
                </a:extLst>
              </p:cNvPr>
              <p:cNvCxnSpPr/>
              <p:nvPr/>
            </p:nvCxnSpPr>
            <p:spPr>
              <a:xfrm>
                <a:off x="6280936" y="4798031"/>
                <a:ext cx="0" cy="139728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0FCE8E-8FAC-43C0-92BC-6513B6E237EB}"/>
                  </a:ext>
                </a:extLst>
              </p:cNvPr>
              <p:cNvCxnSpPr/>
              <p:nvPr/>
            </p:nvCxnSpPr>
            <p:spPr>
              <a:xfrm>
                <a:off x="6803206" y="4798031"/>
                <a:ext cx="0" cy="139728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CA69B09-C51D-4F79-8263-7D32A661ADEE}"/>
                  </a:ext>
                </a:extLst>
              </p:cNvPr>
              <p:cNvCxnSpPr/>
              <p:nvPr/>
            </p:nvCxnSpPr>
            <p:spPr>
              <a:xfrm>
                <a:off x="7325476" y="4798031"/>
                <a:ext cx="0" cy="139728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773157A-CACB-4900-9DC7-1C844E135FA5}"/>
                  </a:ext>
                </a:extLst>
              </p:cNvPr>
              <p:cNvCxnSpPr/>
              <p:nvPr/>
            </p:nvCxnSpPr>
            <p:spPr>
              <a:xfrm>
                <a:off x="7847746" y="4798031"/>
                <a:ext cx="0" cy="139728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F18DFA8-42C2-4483-88C5-309E853EFDC6}"/>
                  </a:ext>
                </a:extLst>
              </p:cNvPr>
              <p:cNvCxnSpPr/>
              <p:nvPr/>
            </p:nvCxnSpPr>
            <p:spPr>
              <a:xfrm>
                <a:off x="8370016" y="4798031"/>
                <a:ext cx="0" cy="139728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A339E34-E39C-4929-962B-0460968B3EB1}"/>
                  </a:ext>
                </a:extLst>
              </p:cNvPr>
              <p:cNvCxnSpPr/>
              <p:nvPr/>
            </p:nvCxnSpPr>
            <p:spPr>
              <a:xfrm>
                <a:off x="8892286" y="4798031"/>
                <a:ext cx="0" cy="139728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4C4802A-915C-4587-B015-1E40D068D545}"/>
                  </a:ext>
                </a:extLst>
              </p:cNvPr>
              <p:cNvCxnSpPr/>
              <p:nvPr/>
            </p:nvCxnSpPr>
            <p:spPr>
              <a:xfrm>
                <a:off x="9414556" y="4798031"/>
                <a:ext cx="0" cy="139728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B4DD8C-46F3-4C1D-9E3D-BE55D5317C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277" y="5192144"/>
              <a:ext cx="44763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9E017A1-279E-4987-AC2C-DB2E690A86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277" y="5576761"/>
              <a:ext cx="44763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9626A47-6211-4A11-91CE-92F31CBED8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277" y="5920181"/>
              <a:ext cx="44763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0" name="TextBox 389"/>
          <p:cNvSpPr txBox="1"/>
          <p:nvPr/>
        </p:nvSpPr>
        <p:spPr>
          <a:xfrm>
            <a:off x="1430231" y="179712"/>
            <a:ext cx="9331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92508"/>
                </a:solidFill>
                <a:latin typeface="Century Gothic" panose="020B0502020202020204" pitchFamily="34" charset="0"/>
              </a:rPr>
              <a:t>2</a:t>
            </a:r>
          </a:p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A re-evaluation of TV is in play.</a:t>
            </a:r>
          </a:p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The video field is shifting.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BD77A-4754-4FA2-8490-59307351889A}"/>
              </a:ext>
            </a:extLst>
          </p:cNvPr>
          <p:cNvSpPr txBox="1"/>
          <p:nvPr/>
        </p:nvSpPr>
        <p:spPr>
          <a:xfrm>
            <a:off x="3209925" y="2120231"/>
            <a:ext cx="208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Low Value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C9C8C-A7DD-4440-9B6D-D50F8F186A97}"/>
              </a:ext>
            </a:extLst>
          </p:cNvPr>
          <p:cNvSpPr txBox="1"/>
          <p:nvPr/>
        </p:nvSpPr>
        <p:spPr>
          <a:xfrm>
            <a:off x="2646469" y="2571659"/>
            <a:ext cx="3211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Procurement Driven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Globally Driven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Low CPRP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Low Reach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377374-204E-4FC5-897D-FDDEA5D81FFC}"/>
              </a:ext>
            </a:extLst>
          </p:cNvPr>
          <p:cNvGrpSpPr/>
          <p:nvPr/>
        </p:nvGrpSpPr>
        <p:grpSpPr>
          <a:xfrm>
            <a:off x="6440383" y="2109994"/>
            <a:ext cx="2998892" cy="1774867"/>
            <a:chOff x="6440383" y="2109994"/>
            <a:chExt cx="2998892" cy="17748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8BD5A5-9C37-4264-80B5-13FDCFA7AD29}"/>
                </a:ext>
              </a:extLst>
            </p:cNvPr>
            <p:cNvSpPr txBox="1"/>
            <p:nvPr/>
          </p:nvSpPr>
          <p:spPr>
            <a:xfrm>
              <a:off x="6897582" y="2109994"/>
              <a:ext cx="2084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High Value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349211-091A-4E7D-8E83-6FB68E903B99}"/>
                </a:ext>
              </a:extLst>
            </p:cNvPr>
            <p:cNvSpPr txBox="1"/>
            <p:nvPr/>
          </p:nvSpPr>
          <p:spPr>
            <a:xfrm>
              <a:off x="6440383" y="2561422"/>
              <a:ext cx="29988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Market Sensitive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Canadian Driven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Higher CPRP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High Reach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8D68EDC-6757-45C7-81D6-60BB576BE596}"/>
              </a:ext>
            </a:extLst>
          </p:cNvPr>
          <p:cNvSpPr txBox="1"/>
          <p:nvPr/>
        </p:nvSpPr>
        <p:spPr>
          <a:xfrm>
            <a:off x="364268" y="6594753"/>
            <a:ext cx="24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1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IPSOS Global Tracking Data Base.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BDFCC2-4AB0-4A54-BCE0-0CC1DFE55F08}"/>
              </a:ext>
            </a:extLst>
          </p:cNvPr>
          <p:cNvSpPr/>
          <p:nvPr/>
        </p:nvSpPr>
        <p:spPr>
          <a:xfrm>
            <a:off x="2858576" y="4484619"/>
            <a:ext cx="6474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Average Level of Branded TV Commercial Recognition </a:t>
            </a:r>
            <a:r>
              <a:rPr lang="en-US" baseline="30000" dirty="0">
                <a:latin typeface="Century Gothic" panose="020B0502020202020204" pitchFamily="34" charset="0"/>
              </a:rPr>
              <a:t>1</a:t>
            </a:r>
            <a:endParaRPr lang="en-CA" baseline="300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3969FB7-29AE-4E50-A7F4-F3131AD51821}"/>
              </a:ext>
            </a:extLst>
          </p:cNvPr>
          <p:cNvGrpSpPr/>
          <p:nvPr/>
        </p:nvGrpSpPr>
        <p:grpSpPr>
          <a:xfrm>
            <a:off x="1445079" y="4500008"/>
            <a:ext cx="1222407" cy="338554"/>
            <a:chOff x="1137124" y="4229394"/>
            <a:chExt cx="1222407" cy="33855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FF099F8-EEC2-4E66-901D-E18B7A152A24}"/>
                </a:ext>
              </a:extLst>
            </p:cNvPr>
            <p:cNvSpPr/>
            <p:nvPr/>
          </p:nvSpPr>
          <p:spPr>
            <a:xfrm>
              <a:off x="2190200" y="4314005"/>
              <a:ext cx="169331" cy="169331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EF43B1-B9F3-4FE7-8548-76ED3CFCA487}"/>
                </a:ext>
              </a:extLst>
            </p:cNvPr>
            <p:cNvSpPr/>
            <p:nvPr/>
          </p:nvSpPr>
          <p:spPr>
            <a:xfrm>
              <a:off x="1137124" y="4229394"/>
              <a:ext cx="10871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CURRENT</a:t>
              </a:r>
              <a:endParaRPr lang="en-CA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D3C6F33-055E-4F49-B430-BDE4BD7AAD51}"/>
              </a:ext>
            </a:extLst>
          </p:cNvPr>
          <p:cNvGrpSpPr/>
          <p:nvPr/>
        </p:nvGrpSpPr>
        <p:grpSpPr>
          <a:xfrm>
            <a:off x="9439275" y="4500008"/>
            <a:ext cx="1621973" cy="338554"/>
            <a:chOff x="10169544" y="3605491"/>
            <a:chExt cx="1621973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767C0F0-B27E-4FB3-9884-1F542A64E095}"/>
                </a:ext>
              </a:extLst>
            </p:cNvPr>
            <p:cNvSpPr/>
            <p:nvPr/>
          </p:nvSpPr>
          <p:spPr>
            <a:xfrm>
              <a:off x="10169544" y="3690102"/>
              <a:ext cx="169331" cy="16933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268CB2-2DA2-4607-A5D7-9218C2CC42B3}"/>
                </a:ext>
              </a:extLst>
            </p:cNvPr>
            <p:cNvSpPr/>
            <p:nvPr/>
          </p:nvSpPr>
          <p:spPr>
            <a:xfrm>
              <a:off x="10338875" y="3605491"/>
              <a:ext cx="14526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EARLY 2010’s</a:t>
              </a:r>
              <a:endParaRPr lang="en-CA" sz="1600" dirty="0">
                <a:solidFill>
                  <a:srgbClr val="548235"/>
                </a:solidFill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72DA7C47-99AC-4930-9E39-3D929D95B5A9}"/>
              </a:ext>
            </a:extLst>
          </p:cNvPr>
          <p:cNvSpPr/>
          <p:nvPr/>
        </p:nvSpPr>
        <p:spPr>
          <a:xfrm>
            <a:off x="4466395" y="5107479"/>
            <a:ext cx="169331" cy="16933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1F57308-9794-475B-A839-6E830AB56172}"/>
              </a:ext>
            </a:extLst>
          </p:cNvPr>
          <p:cNvSpPr/>
          <p:nvPr/>
        </p:nvSpPr>
        <p:spPr>
          <a:xfrm>
            <a:off x="5373631" y="5107479"/>
            <a:ext cx="169331" cy="169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F4AE81-AD7E-445E-90D0-CFA0C44F2884}"/>
              </a:ext>
            </a:extLst>
          </p:cNvPr>
          <p:cNvSpPr/>
          <p:nvPr/>
        </p:nvSpPr>
        <p:spPr>
          <a:xfrm>
            <a:off x="4899534" y="5492096"/>
            <a:ext cx="169331" cy="16933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BE9C9D-D2D1-4307-A19E-3A997E35E2F5}"/>
              </a:ext>
            </a:extLst>
          </p:cNvPr>
          <p:cNvSpPr/>
          <p:nvPr/>
        </p:nvSpPr>
        <p:spPr>
          <a:xfrm>
            <a:off x="5903019" y="5492096"/>
            <a:ext cx="169331" cy="169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594FB14-A794-4248-98AC-97412245284C}"/>
              </a:ext>
            </a:extLst>
          </p:cNvPr>
          <p:cNvSpPr/>
          <p:nvPr/>
        </p:nvSpPr>
        <p:spPr>
          <a:xfrm>
            <a:off x="5323044" y="5835516"/>
            <a:ext cx="169331" cy="16933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E19996C-F1C1-47B9-BFA5-18B77E8F272B}"/>
              </a:ext>
            </a:extLst>
          </p:cNvPr>
          <p:cNvSpPr/>
          <p:nvPr/>
        </p:nvSpPr>
        <p:spPr>
          <a:xfrm>
            <a:off x="6326534" y="5835516"/>
            <a:ext cx="169331" cy="169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5767255-B4D8-4472-8F98-900A1F683161}"/>
              </a:ext>
            </a:extLst>
          </p:cNvPr>
          <p:cNvGrpSpPr/>
          <p:nvPr/>
        </p:nvGrpSpPr>
        <p:grpSpPr>
          <a:xfrm>
            <a:off x="7067501" y="5022867"/>
            <a:ext cx="3102043" cy="338554"/>
            <a:chOff x="7067501" y="5022867"/>
            <a:chExt cx="3102043" cy="33855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046FBA-24FA-4B16-BFE6-B1B606A148FB}"/>
                </a:ext>
              </a:extLst>
            </p:cNvPr>
            <p:cNvSpPr/>
            <p:nvPr/>
          </p:nvSpPr>
          <p:spPr>
            <a:xfrm>
              <a:off x="7067501" y="5022867"/>
              <a:ext cx="10086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 dirty="0">
                  <a:latin typeface="Century Gothic" panose="020B0502020202020204" pitchFamily="34" charset="0"/>
                </a:rPr>
                <a:t>250 GRP</a:t>
              </a:r>
              <a:endParaRPr lang="en-CA" sz="16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FB50AC1-5BD4-4B3C-BECC-98E88A4F112E}"/>
                </a:ext>
              </a:extLst>
            </p:cNvPr>
            <p:cNvSpPr/>
            <p:nvPr/>
          </p:nvSpPr>
          <p:spPr>
            <a:xfrm>
              <a:off x="8207147" y="5022867"/>
              <a:ext cx="19623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entury Gothic" panose="020B0502020202020204" pitchFamily="34" charset="0"/>
                </a:rPr>
                <a:t>FROM </a:t>
              </a:r>
              <a:r>
                <a:rPr lang="en-US" sz="16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36%</a:t>
              </a:r>
              <a:r>
                <a:rPr lang="en-US" sz="1600" dirty="0">
                  <a:latin typeface="Century Gothic" panose="020B0502020202020204" pitchFamily="34" charset="0"/>
                </a:rPr>
                <a:t> to </a:t>
              </a:r>
              <a:r>
                <a:rPr lang="en-US" sz="16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26%</a:t>
              </a:r>
              <a:endParaRPr lang="en-CA" sz="16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25835C6-9765-4440-BB08-F2C89061F31F}"/>
              </a:ext>
            </a:extLst>
          </p:cNvPr>
          <p:cNvCxnSpPr>
            <a:cxnSpLocks/>
          </p:cNvCxnSpPr>
          <p:nvPr/>
        </p:nvCxnSpPr>
        <p:spPr>
          <a:xfrm flipH="1" flipV="1">
            <a:off x="4635727" y="5192144"/>
            <a:ext cx="73790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281DF77-3D7C-4F43-A816-73929ABCFB79}"/>
              </a:ext>
            </a:extLst>
          </p:cNvPr>
          <p:cNvGrpSpPr/>
          <p:nvPr/>
        </p:nvGrpSpPr>
        <p:grpSpPr>
          <a:xfrm>
            <a:off x="7067501" y="5407484"/>
            <a:ext cx="3102043" cy="338554"/>
            <a:chOff x="7067501" y="5407484"/>
            <a:chExt cx="3102043" cy="3385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64CE8A9-4E5B-4855-8541-17B4799F3586}"/>
                </a:ext>
              </a:extLst>
            </p:cNvPr>
            <p:cNvSpPr/>
            <p:nvPr/>
          </p:nvSpPr>
          <p:spPr>
            <a:xfrm>
              <a:off x="7067501" y="5407484"/>
              <a:ext cx="10086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 dirty="0">
                  <a:latin typeface="Century Gothic" panose="020B0502020202020204" pitchFamily="34" charset="0"/>
                </a:rPr>
                <a:t>500 GRP</a:t>
              </a:r>
              <a:endParaRPr lang="en-CA" sz="16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EE9FF5C-A588-4CC3-BC40-4C3CC8E74474}"/>
                </a:ext>
              </a:extLst>
            </p:cNvPr>
            <p:cNvSpPr/>
            <p:nvPr/>
          </p:nvSpPr>
          <p:spPr>
            <a:xfrm>
              <a:off x="8207147" y="5407484"/>
              <a:ext cx="19623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entury Gothic" panose="020B0502020202020204" pitchFamily="34" charset="0"/>
                </a:rPr>
                <a:t>FROM </a:t>
              </a:r>
              <a:r>
                <a:rPr lang="en-US" sz="16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42%</a:t>
              </a:r>
              <a:r>
                <a:rPr lang="en-US" sz="1600" dirty="0">
                  <a:latin typeface="Century Gothic" panose="020B0502020202020204" pitchFamily="34" charset="0"/>
                </a:rPr>
                <a:t> to </a:t>
              </a:r>
              <a:r>
                <a:rPr lang="en-US" sz="16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31%</a:t>
              </a:r>
              <a:endParaRPr lang="en-CA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D2AB2F-3FAB-4AF3-A22A-A2CCD38649BB}"/>
              </a:ext>
            </a:extLst>
          </p:cNvPr>
          <p:cNvGrpSpPr/>
          <p:nvPr/>
        </p:nvGrpSpPr>
        <p:grpSpPr>
          <a:xfrm>
            <a:off x="6897582" y="5750904"/>
            <a:ext cx="3271962" cy="338554"/>
            <a:chOff x="6897582" y="5750904"/>
            <a:chExt cx="3271962" cy="33855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6ADAF3D-B966-4454-884B-5A4A2190DAE8}"/>
                </a:ext>
              </a:extLst>
            </p:cNvPr>
            <p:cNvSpPr/>
            <p:nvPr/>
          </p:nvSpPr>
          <p:spPr>
            <a:xfrm>
              <a:off x="6897582" y="5750904"/>
              <a:ext cx="11785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 dirty="0">
                  <a:latin typeface="Century Gothic" panose="020B0502020202020204" pitchFamily="34" charset="0"/>
                </a:rPr>
                <a:t>1,000 GRP</a:t>
              </a:r>
              <a:endParaRPr lang="en-CA" sz="16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8A32010-A2D2-4D0B-A9CB-BDACC943F100}"/>
                </a:ext>
              </a:extLst>
            </p:cNvPr>
            <p:cNvSpPr/>
            <p:nvPr/>
          </p:nvSpPr>
          <p:spPr>
            <a:xfrm>
              <a:off x="8207147" y="5750904"/>
              <a:ext cx="19623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entury Gothic" panose="020B0502020202020204" pitchFamily="34" charset="0"/>
                </a:rPr>
                <a:t>FROM </a:t>
              </a:r>
              <a:r>
                <a:rPr lang="en-US" sz="16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47%</a:t>
              </a:r>
              <a:r>
                <a:rPr lang="en-US" sz="1600" dirty="0">
                  <a:latin typeface="Century Gothic" panose="020B0502020202020204" pitchFamily="34" charset="0"/>
                </a:rPr>
                <a:t> to </a:t>
              </a:r>
              <a:r>
                <a:rPr lang="en-US" sz="16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36%</a:t>
              </a:r>
              <a:endParaRPr lang="en-CA" sz="16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5BE9FA9-F761-4FD8-8C1D-ECA305F886D5}"/>
              </a:ext>
            </a:extLst>
          </p:cNvPr>
          <p:cNvCxnSpPr>
            <a:cxnSpLocks/>
            <a:stCxn id="36" idx="2"/>
          </p:cNvCxnSpPr>
          <p:nvPr/>
        </p:nvCxnSpPr>
        <p:spPr>
          <a:xfrm flipH="1" flipV="1">
            <a:off x="5060987" y="5574068"/>
            <a:ext cx="842032" cy="26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D8A3387-BBAC-41B6-B3C9-794A4362915E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5489144" y="5920182"/>
            <a:ext cx="837390" cy="26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8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3" grpId="0"/>
      <p:bldP spid="29" grpId="0" animBg="1"/>
      <p:bldP spid="30" grpId="0" animBg="1"/>
      <p:bldP spid="35" grpId="0" animBg="1"/>
      <p:bldP spid="36" grpId="0" animBg="1"/>
      <p:bldP spid="39" grpId="0" animBg="1"/>
      <p:bldP spid="40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CB095B-4835-4C85-BE74-8D5770358230}"/>
              </a:ext>
            </a:extLst>
          </p:cNvPr>
          <p:cNvGrpSpPr/>
          <p:nvPr/>
        </p:nvGrpSpPr>
        <p:grpSpPr>
          <a:xfrm>
            <a:off x="4315705" y="1243846"/>
            <a:ext cx="3560590" cy="3282210"/>
            <a:chOff x="5025322" y="1243846"/>
            <a:chExt cx="3560590" cy="328221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9C0783F-DF06-400A-91A1-907CD08FE7D0}"/>
                </a:ext>
              </a:extLst>
            </p:cNvPr>
            <p:cNvSpPr/>
            <p:nvPr/>
          </p:nvSpPr>
          <p:spPr>
            <a:xfrm>
              <a:off x="5803887" y="1243846"/>
              <a:ext cx="2003460" cy="945222"/>
            </a:xfrm>
            <a:custGeom>
              <a:avLst/>
              <a:gdLst>
                <a:gd name="connsiteX0" fmla="*/ 0 w 2003460"/>
                <a:gd name="connsiteY0" fmla="*/ 945222 h 945222"/>
                <a:gd name="connsiteX1" fmla="*/ 647272 w 2003460"/>
                <a:gd name="connsiteY1" fmla="*/ 503433 h 945222"/>
                <a:gd name="connsiteX2" fmla="*/ 1027415 w 2003460"/>
                <a:gd name="connsiteY2" fmla="*/ 647271 h 945222"/>
                <a:gd name="connsiteX3" fmla="*/ 1356188 w 2003460"/>
                <a:gd name="connsiteY3" fmla="*/ 267128 h 945222"/>
                <a:gd name="connsiteX4" fmla="*/ 1746606 w 2003460"/>
                <a:gd name="connsiteY4" fmla="*/ 236305 h 945222"/>
                <a:gd name="connsiteX5" fmla="*/ 2003460 w 2003460"/>
                <a:gd name="connsiteY5" fmla="*/ 0 h 94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3460" h="945222">
                  <a:moveTo>
                    <a:pt x="0" y="945222"/>
                  </a:moveTo>
                  <a:lnTo>
                    <a:pt x="647272" y="503433"/>
                  </a:lnTo>
                  <a:lnTo>
                    <a:pt x="1027415" y="647271"/>
                  </a:lnTo>
                  <a:lnTo>
                    <a:pt x="1356188" y="267128"/>
                  </a:lnTo>
                  <a:lnTo>
                    <a:pt x="1746606" y="236305"/>
                  </a:lnTo>
                  <a:lnTo>
                    <a:pt x="2003460" y="0"/>
                  </a:lnTo>
                </a:path>
              </a:pathLst>
            </a:custGeom>
            <a:noFill/>
            <a:ln w="76200">
              <a:solidFill>
                <a:srgbClr val="00A24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466814C-A853-4677-913D-8D6D77EAF4F9}"/>
                </a:ext>
              </a:extLst>
            </p:cNvPr>
            <p:cNvSpPr/>
            <p:nvPr/>
          </p:nvSpPr>
          <p:spPr>
            <a:xfrm>
              <a:off x="6099334" y="3136612"/>
              <a:ext cx="141256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A249"/>
                  </a:solidFill>
                  <a:latin typeface="Century Gothic" panose="020B0502020202020204" pitchFamily="34" charset="0"/>
                </a:rPr>
                <a:t>CPRPs</a:t>
              </a:r>
              <a:endParaRPr lang="en-CA" sz="3200" baseline="30000" dirty="0">
                <a:solidFill>
                  <a:srgbClr val="00A249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6EF9FE-001E-4612-963B-C2B9206CAC34}"/>
                </a:ext>
              </a:extLst>
            </p:cNvPr>
            <p:cNvSpPr/>
            <p:nvPr/>
          </p:nvSpPr>
          <p:spPr>
            <a:xfrm>
              <a:off x="5025322" y="3941281"/>
              <a:ext cx="35605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A249"/>
                  </a:solidFill>
                  <a:latin typeface="Century Gothic" panose="020B0502020202020204" pitchFamily="34" charset="0"/>
                </a:rPr>
                <a:t>TV Revenue 2019</a:t>
              </a:r>
              <a:endParaRPr lang="en-CA" sz="3200" baseline="30000" dirty="0">
                <a:solidFill>
                  <a:srgbClr val="00A24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3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DF3D84-1C4A-4000-96AF-4748CCD32C08}"/>
              </a:ext>
            </a:extLst>
          </p:cNvPr>
          <p:cNvSpPr txBox="1"/>
          <p:nvPr/>
        </p:nvSpPr>
        <p:spPr>
          <a:xfrm>
            <a:off x="1430231" y="683146"/>
            <a:ext cx="9331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92508"/>
                </a:solidFill>
                <a:latin typeface="Century Gothic" panose="020B0502020202020204" pitchFamily="34" charset="0"/>
              </a:rPr>
              <a:t>3</a:t>
            </a:r>
          </a:p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Three measurement battles are being waged.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BB277-26BF-4CED-BA9A-5F6B596DF195}"/>
              </a:ext>
            </a:extLst>
          </p:cNvPr>
          <p:cNvSpPr txBox="1"/>
          <p:nvPr/>
        </p:nvSpPr>
        <p:spPr>
          <a:xfrm>
            <a:off x="1201176" y="2683902"/>
            <a:ext cx="3130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Census (clickstream)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vs 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Panel (sample)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94955-815E-4E29-B10D-FB0C89121801}"/>
              </a:ext>
            </a:extLst>
          </p:cNvPr>
          <p:cNvSpPr txBox="1"/>
          <p:nvPr/>
        </p:nvSpPr>
        <p:spPr>
          <a:xfrm>
            <a:off x="5053753" y="2683902"/>
            <a:ext cx="2084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Content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vs 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Commercial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FBB57-8B00-4F6B-A062-5C39EB7A4BD7}"/>
              </a:ext>
            </a:extLst>
          </p:cNvPr>
          <p:cNvSpPr txBox="1"/>
          <p:nvPr/>
        </p:nvSpPr>
        <p:spPr>
          <a:xfrm>
            <a:off x="8527837" y="2683902"/>
            <a:ext cx="2084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Industry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vs 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6517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F1C4D4-E20A-4A00-BD1B-AD64C5B8CCDC}"/>
              </a:ext>
            </a:extLst>
          </p:cNvPr>
          <p:cNvSpPr txBox="1"/>
          <p:nvPr/>
        </p:nvSpPr>
        <p:spPr>
          <a:xfrm>
            <a:off x="324053" y="673521"/>
            <a:ext cx="11543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92508"/>
                </a:solidFill>
                <a:latin typeface="Century Gothic" panose="020B0502020202020204" pitchFamily="34" charset="0"/>
              </a:rPr>
              <a:t>4</a:t>
            </a:r>
          </a:p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Revenue is overdeveloping quickly.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A32FC5-6320-4D3E-A83E-A68FDAF00DB6}"/>
              </a:ext>
            </a:extLst>
          </p:cNvPr>
          <p:cNvSpPr txBox="1"/>
          <p:nvPr/>
        </p:nvSpPr>
        <p:spPr>
          <a:xfrm>
            <a:off x="70053" y="6558395"/>
            <a:ext cx="6569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Revenue is one year delayed from time. Share of TV, Radio, Newspaper, Magazine, Internet revenues.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2A0B94-9951-4EA0-A593-13418FA2CD8F}"/>
              </a:ext>
            </a:extLst>
          </p:cNvPr>
          <p:cNvSpPr txBox="1"/>
          <p:nvPr/>
        </p:nvSpPr>
        <p:spPr>
          <a:xfrm>
            <a:off x="6701165" y="6558395"/>
            <a:ext cx="2940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Internet Share of Time from CMUST studies.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EC3A88-CC88-4AC0-840F-6501DC1F962F}"/>
              </a:ext>
            </a:extLst>
          </p:cNvPr>
          <p:cNvSpPr txBox="1"/>
          <p:nvPr/>
        </p:nvSpPr>
        <p:spPr>
          <a:xfrm>
            <a:off x="1552351" y="3246932"/>
            <a:ext cx="508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entury Gothic" panose="020B0502020202020204" pitchFamily="34" charset="0"/>
              </a:rPr>
              <a:t>How Brands Grow Part 2</a:t>
            </a:r>
            <a:endParaRPr lang="en-US" sz="20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5B55CD-B1F7-449B-B9E3-FF4A50816836}"/>
              </a:ext>
            </a:extLst>
          </p:cNvPr>
          <p:cNvSpPr txBox="1"/>
          <p:nvPr/>
        </p:nvSpPr>
        <p:spPr>
          <a:xfrm>
            <a:off x="3617091" y="3601554"/>
            <a:ext cx="302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entury Gothic" panose="020B0502020202020204" pitchFamily="34" charset="0"/>
              </a:rPr>
              <a:t>Lemon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C89CBF-2CAD-44BD-9D3D-0D58445BC1A9}"/>
              </a:ext>
            </a:extLst>
          </p:cNvPr>
          <p:cNvSpPr txBox="1"/>
          <p:nvPr/>
        </p:nvSpPr>
        <p:spPr>
          <a:xfrm>
            <a:off x="1552351" y="3952174"/>
            <a:ext cx="508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entury Gothic" panose="020B0502020202020204" pitchFamily="34" charset="0"/>
              </a:rPr>
              <a:t>Effectiveness in Context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78AB19-C27F-4AE3-B16E-4D9CABE99BB3}"/>
              </a:ext>
            </a:extLst>
          </p:cNvPr>
          <p:cNvSpPr txBox="1"/>
          <p:nvPr/>
        </p:nvSpPr>
        <p:spPr>
          <a:xfrm>
            <a:off x="1552351" y="4662093"/>
            <a:ext cx="508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entury Gothic" panose="020B0502020202020204" pitchFamily="34" charset="0"/>
              </a:rPr>
              <a:t>Factors Driving Ad Effectiveness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65EF05-44D6-4DFC-8EE9-056E7190DC0E}"/>
              </a:ext>
            </a:extLst>
          </p:cNvPr>
          <p:cNvSpPr txBox="1"/>
          <p:nvPr/>
        </p:nvSpPr>
        <p:spPr>
          <a:xfrm>
            <a:off x="1148086" y="4304741"/>
            <a:ext cx="549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>
                <a:latin typeface="Century Gothic" panose="020B0502020202020204" pitchFamily="34" charset="0"/>
              </a:rPr>
              <a:t>The Crisis in Creative Effectiveness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376D2E-D390-4A85-AD74-62A596A76A65}"/>
              </a:ext>
            </a:extLst>
          </p:cNvPr>
          <p:cNvSpPr txBox="1"/>
          <p:nvPr/>
        </p:nvSpPr>
        <p:spPr>
          <a:xfrm>
            <a:off x="324052" y="1628051"/>
            <a:ext cx="11543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Over-Activation? Over-Short-termism? Under-Branding?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80AF26-9FF2-4344-A9A2-B2824462F859}"/>
              </a:ext>
            </a:extLst>
          </p:cNvPr>
          <p:cNvSpPr txBox="1"/>
          <p:nvPr/>
        </p:nvSpPr>
        <p:spPr>
          <a:xfrm>
            <a:off x="6637496" y="3246932"/>
            <a:ext cx="2737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  <a:latin typeface="Century Gothic" panose="020B0502020202020204" pitchFamily="34" charset="0"/>
              </a:rPr>
              <a:t>Romaniuk</a:t>
            </a:r>
            <a:r>
              <a:rPr lang="en-US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/</a:t>
            </a:r>
            <a:r>
              <a:rPr lang="en-US" sz="1600" dirty="0">
                <a:solidFill>
                  <a:srgbClr val="7F7F7F"/>
                </a:solidFill>
                <a:latin typeface="Century Gothic" panose="020B0502020202020204" pitchFamily="34" charset="0"/>
              </a:rPr>
              <a:t>Sharp</a:t>
            </a:r>
            <a:endParaRPr lang="en-US" sz="20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5BEFD7-4333-494F-9C01-746266F96B7D}"/>
              </a:ext>
            </a:extLst>
          </p:cNvPr>
          <p:cNvSpPr txBox="1"/>
          <p:nvPr/>
        </p:nvSpPr>
        <p:spPr>
          <a:xfrm>
            <a:off x="6643095" y="3632332"/>
            <a:ext cx="1626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Wood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8363C7-5004-4558-856E-0A9EF26FB58E}"/>
              </a:ext>
            </a:extLst>
          </p:cNvPr>
          <p:cNvSpPr txBox="1"/>
          <p:nvPr/>
        </p:nvSpPr>
        <p:spPr>
          <a:xfrm>
            <a:off x="6643093" y="3982952"/>
            <a:ext cx="2737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Binet/Field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B7847D-6F7D-4646-A58E-4BBA4130CA54}"/>
              </a:ext>
            </a:extLst>
          </p:cNvPr>
          <p:cNvSpPr txBox="1"/>
          <p:nvPr/>
        </p:nvSpPr>
        <p:spPr>
          <a:xfrm>
            <a:off x="6643093" y="4692871"/>
            <a:ext cx="2737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Ritson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290CE1-24AE-4652-8E8C-0647DC027A59}"/>
              </a:ext>
            </a:extLst>
          </p:cNvPr>
          <p:cNvSpPr txBox="1"/>
          <p:nvPr/>
        </p:nvSpPr>
        <p:spPr>
          <a:xfrm>
            <a:off x="6643093" y="4335519"/>
            <a:ext cx="2955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Field, 2019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9" grpId="0"/>
      <p:bldP spid="60" grpId="0"/>
      <p:bldP spid="43" grpId="0"/>
      <p:bldP spid="11" grpId="0"/>
      <p:bldP spid="12" grpId="0"/>
      <p:bldP spid="13" grpId="0"/>
      <p:bldP spid="14" grpId="0"/>
      <p:bldP spid="15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Box 389"/>
          <p:cNvSpPr txBox="1"/>
          <p:nvPr/>
        </p:nvSpPr>
        <p:spPr>
          <a:xfrm>
            <a:off x="1430231" y="679971"/>
            <a:ext cx="9331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92508"/>
                </a:solidFill>
                <a:latin typeface="Century Gothic" panose="020B0502020202020204" pitchFamily="34" charset="0"/>
              </a:rPr>
              <a:t>5</a:t>
            </a:r>
          </a:p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The Diversity Conversation.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5AEE9F-D6F4-4684-B214-FE3FE811DA8C}"/>
              </a:ext>
            </a:extLst>
          </p:cNvPr>
          <p:cNvGrpSpPr/>
          <p:nvPr/>
        </p:nvGrpSpPr>
        <p:grpSpPr>
          <a:xfrm>
            <a:off x="4490297" y="2643189"/>
            <a:ext cx="3211406" cy="707886"/>
            <a:chOff x="4490297" y="2376638"/>
            <a:chExt cx="3211406" cy="70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0DBF43-0ED9-4BCA-A5BE-554E53087034}"/>
                </a:ext>
              </a:extLst>
            </p:cNvPr>
            <p:cNvSpPr txBox="1"/>
            <p:nvPr/>
          </p:nvSpPr>
          <p:spPr>
            <a:xfrm>
              <a:off x="4490297" y="2376638"/>
              <a:ext cx="3211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Ethnic/Mainstream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Cultural Cross-Pollination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FBAD158-D824-4362-9C72-127D4B180FF6}"/>
                </a:ext>
              </a:extLst>
            </p:cNvPr>
            <p:cNvCxnSpPr>
              <a:cxnSpLocks/>
            </p:cNvCxnSpPr>
            <p:nvPr/>
          </p:nvCxnSpPr>
          <p:spPr>
            <a:xfrm>
              <a:off x="4902200" y="2595713"/>
              <a:ext cx="2365375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A3F33AA-DA67-4081-9BE1-028C0468BADB}"/>
              </a:ext>
            </a:extLst>
          </p:cNvPr>
          <p:cNvSpPr txBox="1"/>
          <p:nvPr/>
        </p:nvSpPr>
        <p:spPr>
          <a:xfrm>
            <a:off x="2616200" y="3658852"/>
            <a:ext cx="695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Match offer to Settlement Stage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CB87E-EE16-4A88-B3C0-B909D443B87D}"/>
              </a:ext>
            </a:extLst>
          </p:cNvPr>
          <p:cNvSpPr txBox="1"/>
          <p:nvPr/>
        </p:nvSpPr>
        <p:spPr>
          <a:xfrm>
            <a:off x="3327400" y="4366739"/>
            <a:ext cx="553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In-language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Appreciation &gt; Comprehension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8EFDBE-2B54-489A-A668-B240EEBE98EE}"/>
              </a:ext>
            </a:extLst>
          </p:cNvPr>
          <p:cNvSpPr/>
          <p:nvPr/>
        </p:nvSpPr>
        <p:spPr>
          <a:xfrm>
            <a:off x="4649930" y="6309941"/>
            <a:ext cx="28921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Migration Nation</a:t>
            </a: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Environics Research group</a:t>
            </a: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Brown and Cheng</a:t>
            </a:r>
            <a:endParaRPr lang="en-CA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4EDB21-0743-4713-BB96-6F152131B3A2}"/>
              </a:ext>
            </a:extLst>
          </p:cNvPr>
          <p:cNvSpPr txBox="1"/>
          <p:nvPr/>
        </p:nvSpPr>
        <p:spPr>
          <a:xfrm>
            <a:off x="3571877" y="631503"/>
            <a:ext cx="504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B92508"/>
                </a:solidFill>
                <a:latin typeface="Century Gothic" panose="020B0502020202020204" pitchFamily="34" charset="0"/>
              </a:rPr>
              <a:t>That’s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A1BF8-95BE-4526-A613-804AE8CB4661}"/>
              </a:ext>
            </a:extLst>
          </p:cNvPr>
          <p:cNvSpPr txBox="1"/>
          <p:nvPr/>
        </p:nvSpPr>
        <p:spPr>
          <a:xfrm>
            <a:off x="2082232" y="1560671"/>
            <a:ext cx="8027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B92508"/>
                </a:solidFill>
                <a:latin typeface="Century Gothic" panose="020B0502020202020204" pitchFamily="34" charset="0"/>
              </a:rPr>
              <a:t>I hope you found </a:t>
            </a:r>
          </a:p>
          <a:p>
            <a:pPr algn="ctr"/>
            <a:r>
              <a:rPr lang="en-US" sz="4000" dirty="0">
                <a:solidFill>
                  <a:srgbClr val="B92508"/>
                </a:solidFill>
                <a:latin typeface="Century Gothic" panose="020B0502020202020204" pitchFamily="34" charset="0"/>
              </a:rPr>
              <a:t>a media “ring of truth” 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53A30-27DB-493B-9964-117F4C0ED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535" y="3184473"/>
            <a:ext cx="3232934" cy="29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138859" y="104001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A08AC-59B2-4FFB-99B6-177790A24299}"/>
              </a:ext>
            </a:extLst>
          </p:cNvPr>
          <p:cNvSpPr txBox="1"/>
          <p:nvPr/>
        </p:nvSpPr>
        <p:spPr>
          <a:xfrm>
            <a:off x="257387" y="824511"/>
            <a:ext cx="44602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Popularity of stories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Raptors and comparative TV audiences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Raptor Game 6 Twitter volumes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Toronto geo-fenced pedestrian traffic data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data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Actions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 penetration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TV weekly time/reach, 2019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Radio weekly time/reach , 2019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weekly time/reach , 2019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Magazine weekly time/reach , 2019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Newspaper weekly time/reach , 2019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Out of Home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OOH measurement methodology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Cobranded audio weekly time/reach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Podcast weekly time/reach and tuning dynamics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Streamed music weekly time/reach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Cobranded video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Pureplay video desktop and mobile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Pureplay video smart TV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Netflix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Video Audience Measurement methodology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unearthed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2018 Ad Revenues published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2018 Ad Revenues unpublished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Time spent shares by medium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Ethnic Ad Revenue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C1F3C-8093-4996-B9DA-37554F2E26E3}"/>
              </a:ext>
            </a:extLst>
          </p:cNvPr>
          <p:cNvSpPr txBox="1"/>
          <p:nvPr/>
        </p:nvSpPr>
        <p:spPr>
          <a:xfrm>
            <a:off x="4717626" y="824511"/>
            <a:ext cx="728472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Google Trends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Numeris TV PPM Anglo Canada, Toronto EM and Montreal EM.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Twitter Canada, Alyson Gausby, </a:t>
            </a:r>
          </a:p>
          <a:p>
            <a:r>
              <a:rPr lang="en-US" sz="14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MicroMarkets</a:t>
            </a:r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, Bell Media, Karen Pettingill.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Stats Canada Census 2016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Migration Nation, Environics Research group, Brown and Cheng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MTM Spring 2019 unless indicated otherwise as PHD estimated.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Numeris, Spring’18/Fall’18 PPM averaged.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Numeris, Fall’18, Diary</a:t>
            </a:r>
          </a:p>
          <a:p>
            <a:r>
              <a:rPr lang="en-US" sz="14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Vividata</a:t>
            </a:r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 Spring 2019 </a:t>
            </a:r>
          </a:p>
          <a:p>
            <a:r>
              <a:rPr lang="en-US" sz="14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Vividata</a:t>
            </a:r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 Spring 2019, generic question.</a:t>
            </a:r>
          </a:p>
          <a:p>
            <a:r>
              <a:rPr lang="en-US" sz="14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Vividata</a:t>
            </a:r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 Spring 2019, 72 daily rollup.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Navigator, using PHD estimates of time spent per impression.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COMMB, Rosanne Caron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Numeris PPM Radio Streaming Report shares applied to Radio totals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Canadian Podcast Listener 2019, Audience Insights Inc., Ulster Media.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MTM Spring 2019, reduced by PHD estimate of respondent over claim.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MTM Spring 2019, reduced PHD estimate of respondent over claim. </a:t>
            </a:r>
          </a:p>
          <a:p>
            <a:r>
              <a:rPr lang="en-US" sz="14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Vividata</a:t>
            </a:r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 Spring 2019</a:t>
            </a:r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, plus PHD estimates.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MTM Spring ‘19 Pureplay.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MTM Spring 2019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Numeris VAM, Rob Fullerton</a:t>
            </a:r>
          </a:p>
          <a:p>
            <a:r>
              <a:rPr lang="en-US" sz="14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Vividata</a:t>
            </a:r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 Spring 2019, MTM Spring 2019, </a:t>
            </a:r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PHD estimates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2018 Annual Ad Expenditures Report, compiled by </a:t>
            </a:r>
            <a:r>
              <a:rPr lang="en-CA" sz="14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ThinkTV</a:t>
            </a:r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, Kathy Gardner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PHD estimates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CMUST 2019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2018 CRTC Radio and Discretionary Service actuals + PHD estimates for balance.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DB8396-683D-4444-98B0-515CDBCEFB1A}"/>
              </a:ext>
            </a:extLst>
          </p:cNvPr>
          <p:cNvCxnSpPr>
            <a:cxnSpLocks/>
          </p:cNvCxnSpPr>
          <p:nvPr/>
        </p:nvCxnSpPr>
        <p:spPr>
          <a:xfrm>
            <a:off x="4706338" y="824511"/>
            <a:ext cx="0" cy="583536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901430"/>
      </p:ext>
    </p:extLst>
  </p:cSld>
  <p:clrMapOvr>
    <a:masterClrMapping/>
  </p:clrMapOvr>
  <p:transition spd="slow">
    <p:push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5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C15234-E482-47D7-913F-9619917B7519}"/>
              </a:ext>
            </a:extLst>
          </p:cNvPr>
          <p:cNvGrpSpPr/>
          <p:nvPr/>
        </p:nvGrpSpPr>
        <p:grpSpPr>
          <a:xfrm>
            <a:off x="112890" y="6567533"/>
            <a:ext cx="3133678" cy="246221"/>
            <a:chOff x="2783270" y="6413122"/>
            <a:chExt cx="3133678" cy="2462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DF6605-A8A7-4C71-8FB6-58BB5CFA9606}"/>
                </a:ext>
              </a:extLst>
            </p:cNvPr>
            <p:cNvSpPr txBox="1"/>
            <p:nvPr/>
          </p:nvSpPr>
          <p:spPr>
            <a:xfrm>
              <a:off x="3080519" y="6413122"/>
              <a:ext cx="283642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Source:  The Canadian Podcast Listener 2019</a:t>
              </a:r>
              <a:endParaRPr lang="en-CA" sz="8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endParaRPr>
            </a:p>
            <a:p>
              <a:r>
                <a:rPr lang="en-US" sz="800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Total Canada 18+ (n=3,040) Monthly Podcast Listeners (n = 1,538) </a:t>
              </a:r>
            </a:p>
          </p:txBody>
        </p:sp>
        <p:pic>
          <p:nvPicPr>
            <p:cNvPr id="8" name="Picture 7" descr="Podcast_Icon_V4_Black.png">
              <a:extLst>
                <a:ext uri="{FF2B5EF4-FFF2-40B4-BE49-F238E27FC236}">
                  <a16:creationId xmlns:a16="http://schemas.microsoft.com/office/drawing/2014/main" id="{9F2466CE-70C8-46D3-948C-23D2AD0E6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3270" y="6434417"/>
              <a:ext cx="199881" cy="21701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540767-29CB-444A-8745-C5C32C30540B}"/>
              </a:ext>
            </a:extLst>
          </p:cNvPr>
          <p:cNvSpPr txBox="1"/>
          <p:nvPr/>
        </p:nvSpPr>
        <p:spPr>
          <a:xfrm>
            <a:off x="3455735" y="431503"/>
            <a:ext cx="5280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Contextualizing Podcasts.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BFE42C-C956-4ABF-97BB-70B9B6B42FB4}"/>
              </a:ext>
            </a:extLst>
          </p:cNvPr>
          <p:cNvSpPr txBox="1"/>
          <p:nvPr/>
        </p:nvSpPr>
        <p:spPr>
          <a:xfrm>
            <a:off x="2413750" y="923946"/>
            <a:ext cx="7364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Who’s doing what in Total Canada?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1AC15A1-1379-4739-A189-B612225B7CC3}"/>
              </a:ext>
            </a:extLst>
          </p:cNvPr>
          <p:cNvGrpSpPr/>
          <p:nvPr/>
        </p:nvGrpSpPr>
        <p:grpSpPr>
          <a:xfrm>
            <a:off x="3560983" y="6460853"/>
            <a:ext cx="3586578" cy="369332"/>
            <a:chOff x="2783270" y="6306442"/>
            <a:chExt cx="3586578" cy="369332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B3EA5FD-146D-4B9C-9DB7-13B30AC77B9E}"/>
                </a:ext>
              </a:extLst>
            </p:cNvPr>
            <p:cNvSpPr txBox="1"/>
            <p:nvPr/>
          </p:nvSpPr>
          <p:spPr>
            <a:xfrm>
              <a:off x="3080520" y="6306442"/>
              <a:ext cx="32893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u="sng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Power Listeners </a:t>
              </a:r>
              <a:r>
                <a:rPr lang="en-US" sz="800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spend 5+ hours per week with Podcasts.</a:t>
              </a:r>
            </a:p>
            <a:p>
              <a:r>
                <a:rPr lang="en-US" sz="800" u="sng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New Listeners </a:t>
              </a:r>
              <a:r>
                <a:rPr lang="en-US" sz="800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first started listening to Podcasts a year ago of more recently.</a:t>
              </a:r>
            </a:p>
            <a:p>
              <a:r>
                <a:rPr lang="en-US" sz="800" u="sng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Tenured Listeners </a:t>
              </a:r>
              <a:r>
                <a:rPr lang="en-US" sz="800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have been listening to Podcasts for 5 or more years now.</a:t>
              </a:r>
            </a:p>
          </p:txBody>
        </p:sp>
        <p:pic>
          <p:nvPicPr>
            <p:cNvPr id="143" name="Picture 142" descr="Podcast_Icon_V4_Black.png">
              <a:extLst>
                <a:ext uri="{FF2B5EF4-FFF2-40B4-BE49-F238E27FC236}">
                  <a16:creationId xmlns:a16="http://schemas.microsoft.com/office/drawing/2014/main" id="{ACBEE77C-7692-4F28-9554-68D7968F4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3270" y="6327737"/>
              <a:ext cx="199881" cy="217014"/>
            </a:xfrm>
            <a:prstGeom prst="rect">
              <a:avLst/>
            </a:prstGeom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D7B8C14-EE25-45B0-9488-F7F0E8BC80ED}"/>
              </a:ext>
            </a:extLst>
          </p:cNvPr>
          <p:cNvGrpSpPr/>
          <p:nvPr/>
        </p:nvGrpSpPr>
        <p:grpSpPr>
          <a:xfrm>
            <a:off x="312771" y="1727870"/>
            <a:ext cx="4395993" cy="4395993"/>
            <a:chOff x="312771" y="1727870"/>
            <a:chExt cx="4395993" cy="439599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EA8315-5CF4-45EB-BD30-D5C1A04E5EE4}"/>
                </a:ext>
              </a:extLst>
            </p:cNvPr>
            <p:cNvSpPr/>
            <p:nvPr/>
          </p:nvSpPr>
          <p:spPr>
            <a:xfrm>
              <a:off x="312771" y="1727870"/>
              <a:ext cx="4395993" cy="4395993"/>
            </a:xfrm>
            <a:prstGeom prst="ellipse">
              <a:avLst/>
            </a:prstGeom>
            <a:gradFill flip="none" rotWithShape="1">
              <a:gsLst>
                <a:gs pos="9000">
                  <a:srgbClr val="FF6D6D"/>
                </a:gs>
                <a:gs pos="98000">
                  <a:srgbClr val="FFCDCD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223209B-C7F8-4CF3-9E3E-8239191D62FF}"/>
                </a:ext>
              </a:extLst>
            </p:cNvPr>
            <p:cNvSpPr txBox="1"/>
            <p:nvPr/>
          </p:nvSpPr>
          <p:spPr>
            <a:xfrm>
              <a:off x="1329913" y="1942780"/>
              <a:ext cx="2361707" cy="11881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ADULTS 18+ Total Canada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60772CB-1AF9-4783-9239-0D6070AFD72D}"/>
              </a:ext>
            </a:extLst>
          </p:cNvPr>
          <p:cNvGrpSpPr/>
          <p:nvPr/>
        </p:nvGrpSpPr>
        <p:grpSpPr>
          <a:xfrm>
            <a:off x="1324176" y="3668219"/>
            <a:ext cx="2455646" cy="2455644"/>
            <a:chOff x="4868177" y="2698045"/>
            <a:chExt cx="2455646" cy="2455644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BB0867B-C5C6-4885-B4E6-FEDF875C28CE}"/>
                </a:ext>
              </a:extLst>
            </p:cNvPr>
            <p:cNvSpPr/>
            <p:nvPr/>
          </p:nvSpPr>
          <p:spPr>
            <a:xfrm>
              <a:off x="4868177" y="2698045"/>
              <a:ext cx="2455646" cy="2455644"/>
            </a:xfrm>
            <a:prstGeom prst="ellipse">
              <a:avLst/>
            </a:prstGeom>
            <a:gradFill>
              <a:gsLst>
                <a:gs pos="9000">
                  <a:srgbClr val="C40000"/>
                </a:gs>
                <a:gs pos="98000">
                  <a:srgbClr val="FF8585"/>
                </a:gs>
              </a:gsLst>
              <a:path path="circle">
                <a:fillToRect l="50000" t="50000" r="50000" b="50000"/>
              </a:path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B5A4E0EE-640C-40A1-9473-B8F675359CA5}"/>
                </a:ext>
              </a:extLst>
            </p:cNvPr>
            <p:cNvSpPr txBox="1"/>
            <p:nvPr/>
          </p:nvSpPr>
          <p:spPr>
            <a:xfrm>
              <a:off x="5002904" y="2879306"/>
              <a:ext cx="2186192" cy="19912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prstTxWarp prst="textArchUp">
                <a:avLst>
                  <a:gd name="adj" fmla="val 10867502"/>
                </a:avLst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MONTHLY LISTENERS 26%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5177953-6CAE-45AF-81D8-BEC90CD45DE6}"/>
              </a:ext>
            </a:extLst>
          </p:cNvPr>
          <p:cNvGrpSpPr/>
          <p:nvPr/>
        </p:nvGrpSpPr>
        <p:grpSpPr>
          <a:xfrm>
            <a:off x="1582533" y="4214504"/>
            <a:ext cx="1936356" cy="1936354"/>
            <a:chOff x="5127822" y="3217335"/>
            <a:chExt cx="1936356" cy="1936354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1F443D3-E18B-4982-972C-0B40AC83645E}"/>
                </a:ext>
              </a:extLst>
            </p:cNvPr>
            <p:cNvSpPr/>
            <p:nvPr/>
          </p:nvSpPr>
          <p:spPr>
            <a:xfrm>
              <a:off x="5127822" y="3217335"/>
              <a:ext cx="1936356" cy="1936354"/>
            </a:xfrm>
            <a:prstGeom prst="ellipse">
              <a:avLst/>
            </a:prstGeom>
            <a:gradFill>
              <a:gsLst>
                <a:gs pos="9000">
                  <a:srgbClr val="740000"/>
                </a:gs>
                <a:gs pos="98000">
                  <a:srgbClr val="CC0000"/>
                </a:gs>
              </a:gsLst>
              <a:path path="circle">
                <a:fillToRect l="50000" t="50000" r="50000" b="50000"/>
              </a:path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8112536-CD53-4AB6-9E14-5084E1007455}"/>
                </a:ext>
              </a:extLst>
            </p:cNvPr>
            <p:cNvSpPr txBox="1"/>
            <p:nvPr/>
          </p:nvSpPr>
          <p:spPr>
            <a:xfrm>
              <a:off x="5352288" y="3403535"/>
              <a:ext cx="1487424" cy="13807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WEEKLY LISTENERS 17%</a:t>
              </a:r>
            </a:p>
          </p:txBody>
        </p: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DF0A9E1D-B88A-4742-A305-10527E67CDE8}"/>
              </a:ext>
            </a:extLst>
          </p:cNvPr>
          <p:cNvSpPr/>
          <p:nvPr/>
        </p:nvSpPr>
        <p:spPr>
          <a:xfrm>
            <a:off x="7564122" y="3137031"/>
            <a:ext cx="1732574" cy="1732572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5CA32C3-2489-472F-9F97-863936157D6B}"/>
              </a:ext>
            </a:extLst>
          </p:cNvPr>
          <p:cNvSpPr txBox="1"/>
          <p:nvPr/>
        </p:nvSpPr>
        <p:spPr>
          <a:xfrm>
            <a:off x="7669528" y="2872241"/>
            <a:ext cx="15799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NEW 12%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8FF06DEE-90FA-4A0E-B647-1B743B907315}"/>
              </a:ext>
            </a:extLst>
          </p:cNvPr>
          <p:cNvSpPr/>
          <p:nvPr/>
        </p:nvSpPr>
        <p:spPr>
          <a:xfrm>
            <a:off x="8459510" y="4214504"/>
            <a:ext cx="1247114" cy="1247112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4EB090-B79A-42C0-9A0F-7DCA410B8000}"/>
              </a:ext>
            </a:extLst>
          </p:cNvPr>
          <p:cNvSpPr txBox="1"/>
          <p:nvPr/>
        </p:nvSpPr>
        <p:spPr>
          <a:xfrm>
            <a:off x="7045961" y="5338505"/>
            <a:ext cx="15799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dirty="0">
                <a:solidFill>
                  <a:srgbClr val="00B050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POWER 7%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B8941CD-3467-4219-85AE-0E91A3658ECB}"/>
              </a:ext>
            </a:extLst>
          </p:cNvPr>
          <p:cNvSpPr/>
          <p:nvPr/>
        </p:nvSpPr>
        <p:spPr>
          <a:xfrm>
            <a:off x="9093670" y="4251641"/>
            <a:ext cx="922452" cy="922450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52816F-41CB-46A3-B7F0-16A53E8F1A14}"/>
              </a:ext>
            </a:extLst>
          </p:cNvPr>
          <p:cNvSpPr txBox="1"/>
          <p:nvPr/>
        </p:nvSpPr>
        <p:spPr>
          <a:xfrm>
            <a:off x="9930856" y="4109962"/>
            <a:ext cx="15799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TENURED 3%</a:t>
            </a:r>
          </a:p>
        </p:txBody>
      </p:sp>
    </p:spTree>
    <p:extLst>
      <p:ext uri="{BB962C8B-B14F-4D97-AF65-F5344CB8AC3E}">
        <p14:creationId xmlns:p14="http://schemas.microsoft.com/office/powerpoint/2010/main" val="22727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29076 -0.140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68" grpId="0" animBg="1"/>
      <p:bldP spid="123" grpId="0" animBg="1"/>
      <p:bldP spid="69" grpId="0" animBg="1"/>
      <p:bldP spid="138" grpId="0" animBg="1"/>
      <p:bldP spid="70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AAA0C55-3980-4BA1-B1D1-84DF9CDAD71F}"/>
              </a:ext>
            </a:extLst>
          </p:cNvPr>
          <p:cNvCxnSpPr>
            <a:cxnSpLocks/>
          </p:cNvCxnSpPr>
          <p:nvPr/>
        </p:nvCxnSpPr>
        <p:spPr>
          <a:xfrm>
            <a:off x="323941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E2A47D-6068-4B60-B2D0-7ED1DB271D5C}"/>
              </a:ext>
            </a:extLst>
          </p:cNvPr>
          <p:cNvCxnSpPr>
            <a:cxnSpLocks/>
          </p:cNvCxnSpPr>
          <p:nvPr/>
        </p:nvCxnSpPr>
        <p:spPr>
          <a:xfrm>
            <a:off x="408981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9EA3B9-B73C-41D8-B2A0-F63944803416}"/>
              </a:ext>
            </a:extLst>
          </p:cNvPr>
          <p:cNvCxnSpPr>
            <a:cxnSpLocks/>
          </p:cNvCxnSpPr>
          <p:nvPr/>
        </p:nvCxnSpPr>
        <p:spPr>
          <a:xfrm>
            <a:off x="494020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124A1F0-AF8C-4F88-97E2-3788B2EABDFA}"/>
              </a:ext>
            </a:extLst>
          </p:cNvPr>
          <p:cNvCxnSpPr>
            <a:cxnSpLocks/>
          </p:cNvCxnSpPr>
          <p:nvPr/>
        </p:nvCxnSpPr>
        <p:spPr>
          <a:xfrm>
            <a:off x="579060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E875377-8A6D-4E7C-AF72-FC664104529C}"/>
              </a:ext>
            </a:extLst>
          </p:cNvPr>
          <p:cNvCxnSpPr>
            <a:cxnSpLocks/>
          </p:cNvCxnSpPr>
          <p:nvPr/>
        </p:nvCxnSpPr>
        <p:spPr>
          <a:xfrm>
            <a:off x="664099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39C37C0-B173-47C1-A10C-55444420DED2}"/>
              </a:ext>
            </a:extLst>
          </p:cNvPr>
          <p:cNvCxnSpPr>
            <a:cxnSpLocks/>
          </p:cNvCxnSpPr>
          <p:nvPr/>
        </p:nvCxnSpPr>
        <p:spPr>
          <a:xfrm>
            <a:off x="749139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F69FCC-0989-48FD-A6E2-FAD830711382}"/>
              </a:ext>
            </a:extLst>
          </p:cNvPr>
          <p:cNvCxnSpPr>
            <a:cxnSpLocks/>
          </p:cNvCxnSpPr>
          <p:nvPr/>
        </p:nvCxnSpPr>
        <p:spPr>
          <a:xfrm>
            <a:off x="8341788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0C3E8EB-BCA5-4AB3-B406-BEE66C401FF3}"/>
              </a:ext>
            </a:extLst>
          </p:cNvPr>
          <p:cNvCxnSpPr>
            <a:cxnSpLocks/>
          </p:cNvCxnSpPr>
          <p:nvPr/>
        </p:nvCxnSpPr>
        <p:spPr>
          <a:xfrm>
            <a:off x="9192183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0BA1E42-22B8-49DD-B5D7-8F67B3522CFB}"/>
              </a:ext>
            </a:extLst>
          </p:cNvPr>
          <p:cNvCxnSpPr>
            <a:cxnSpLocks/>
          </p:cNvCxnSpPr>
          <p:nvPr/>
        </p:nvCxnSpPr>
        <p:spPr>
          <a:xfrm>
            <a:off x="10042578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8D06427-5BD0-4DCE-9222-A7F12138AAD1}"/>
              </a:ext>
            </a:extLst>
          </p:cNvPr>
          <p:cNvSpPr txBox="1"/>
          <p:nvPr/>
        </p:nvSpPr>
        <p:spPr>
          <a:xfrm>
            <a:off x="2263819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262D85-D52F-4FB9-9AD4-3421B3A60493}"/>
              </a:ext>
            </a:extLst>
          </p:cNvPr>
          <p:cNvSpPr txBox="1"/>
          <p:nvPr/>
        </p:nvSpPr>
        <p:spPr>
          <a:xfrm>
            <a:off x="308119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76B828-CD7E-4E06-B3CE-F1EE613627A2}"/>
              </a:ext>
            </a:extLst>
          </p:cNvPr>
          <p:cNvSpPr txBox="1"/>
          <p:nvPr/>
        </p:nvSpPr>
        <p:spPr>
          <a:xfrm>
            <a:off x="3927012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623D68-0F99-4B94-878B-AEDBBDCAB368}"/>
              </a:ext>
            </a:extLst>
          </p:cNvPr>
          <p:cNvSpPr txBox="1"/>
          <p:nvPr/>
        </p:nvSpPr>
        <p:spPr>
          <a:xfrm>
            <a:off x="4780451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2C092E-B795-4CE5-95B3-656396590A97}"/>
              </a:ext>
            </a:extLst>
          </p:cNvPr>
          <p:cNvSpPr txBox="1"/>
          <p:nvPr/>
        </p:nvSpPr>
        <p:spPr>
          <a:xfrm>
            <a:off x="5662340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2FDD35-211E-4D4F-AA68-74B4D60A8F99}"/>
              </a:ext>
            </a:extLst>
          </p:cNvPr>
          <p:cNvSpPr txBox="1"/>
          <p:nvPr/>
        </p:nvSpPr>
        <p:spPr>
          <a:xfrm>
            <a:off x="647971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B8FFF5-C5FA-478B-B04F-9773CF557BA7}"/>
              </a:ext>
            </a:extLst>
          </p:cNvPr>
          <p:cNvSpPr txBox="1"/>
          <p:nvPr/>
        </p:nvSpPr>
        <p:spPr>
          <a:xfrm>
            <a:off x="733315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A1817F-95A9-4F4B-9B6E-284670815E37}"/>
              </a:ext>
            </a:extLst>
          </p:cNvPr>
          <p:cNvSpPr txBox="1"/>
          <p:nvPr/>
        </p:nvSpPr>
        <p:spPr>
          <a:xfrm>
            <a:off x="979493" y="6159831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Week Sunday 2019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2CA979-D9CA-4552-9336-7CC50C5175D9}"/>
              </a:ext>
            </a:extLst>
          </p:cNvPr>
          <p:cNvSpPr txBox="1"/>
          <p:nvPr/>
        </p:nvSpPr>
        <p:spPr>
          <a:xfrm>
            <a:off x="817897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76840E-C0FE-4762-A6F6-82AAD3E5B325}"/>
              </a:ext>
            </a:extLst>
          </p:cNvPr>
          <p:cNvSpPr txBox="1"/>
          <p:nvPr/>
        </p:nvSpPr>
        <p:spPr>
          <a:xfrm>
            <a:off x="9068478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1EAA6A-9FF3-4255-9BAD-91738D52BFBF}"/>
              </a:ext>
            </a:extLst>
          </p:cNvPr>
          <p:cNvSpPr txBox="1"/>
          <p:nvPr/>
        </p:nvSpPr>
        <p:spPr>
          <a:xfrm>
            <a:off x="9914301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AB46DF-FB28-40E1-8226-710784D9E354}"/>
              </a:ext>
            </a:extLst>
          </p:cNvPr>
          <p:cNvSpPr txBox="1"/>
          <p:nvPr/>
        </p:nvSpPr>
        <p:spPr>
          <a:xfrm>
            <a:off x="3417344" y="6428471"/>
            <a:ext cx="5100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APRIL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301991-8FD8-4760-A3CA-2C3B0B680C2A}"/>
              </a:ext>
            </a:extLst>
          </p:cNvPr>
          <p:cNvSpPr txBox="1"/>
          <p:nvPr/>
        </p:nvSpPr>
        <p:spPr>
          <a:xfrm>
            <a:off x="6413209" y="642847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BB2455-EF81-4807-B4E8-9BB858581657}"/>
              </a:ext>
            </a:extLst>
          </p:cNvPr>
          <p:cNvSpPr txBox="1"/>
          <p:nvPr/>
        </p:nvSpPr>
        <p:spPr>
          <a:xfrm>
            <a:off x="9802770" y="6428471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C65ED8-5A00-4AB6-AAF2-72518E937C70}"/>
              </a:ext>
            </a:extLst>
          </p:cNvPr>
          <p:cNvGrpSpPr/>
          <p:nvPr/>
        </p:nvGrpSpPr>
        <p:grpSpPr>
          <a:xfrm>
            <a:off x="2399310" y="6105360"/>
            <a:ext cx="840107" cy="115965"/>
            <a:chOff x="7756804" y="1059180"/>
            <a:chExt cx="560070" cy="32004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DD61CBA-62CB-45B3-8728-4BEE0B02ECDE}"/>
                </a:ext>
              </a:extLst>
            </p:cNvPr>
            <p:cNvCxnSpPr/>
            <p:nvPr/>
          </p:nvCxnSpPr>
          <p:spPr>
            <a:xfrm>
              <a:off x="775680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92EF9B1-B4FC-472C-8D98-EF6166FBAF7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DF8ABDB-211E-4FC9-92A9-6D8BA3B7552B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9F9846C-D025-4315-8912-8AFDF7A43691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C67D41B-8024-454C-8779-6810FEB3CFC4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BC7909B-1B62-4FFD-B27A-3164D10A509D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A101DB6-CE13-47BF-8D49-2E72E1D9DABB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5A9CD7A-C027-4394-98CB-033D1203672F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B04A079-FEC1-4D82-B53B-5D7CC0185FB1}"/>
              </a:ext>
            </a:extLst>
          </p:cNvPr>
          <p:cNvGrpSpPr/>
          <p:nvPr/>
        </p:nvGrpSpPr>
        <p:grpSpPr>
          <a:xfrm>
            <a:off x="3356424" y="6105360"/>
            <a:ext cx="720092" cy="115965"/>
            <a:chOff x="7836814" y="1059180"/>
            <a:chExt cx="480060" cy="320040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9A119C8-964A-4C86-94EE-F0B8AA9D151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B037C3D-D975-4811-8FAB-4D958282449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9B6E216-D800-4AF9-86B2-3D0958EF078F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A538F2F-123B-4044-B6B9-7AD0874BDF6D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48F475C-0CE9-4DF4-99E7-0F677A99CB3C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8A9D2C4-7926-4D74-9C4C-630BE6C05627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AB42B77-1F24-4678-A65F-E53A06680F36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98988DC-9160-478D-8687-49AFA85E1389}"/>
              </a:ext>
            </a:extLst>
          </p:cNvPr>
          <p:cNvGrpSpPr/>
          <p:nvPr/>
        </p:nvGrpSpPr>
        <p:grpSpPr>
          <a:xfrm>
            <a:off x="4216378" y="6105360"/>
            <a:ext cx="720092" cy="115965"/>
            <a:chOff x="7836814" y="1059180"/>
            <a:chExt cx="480060" cy="3200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B1428A4-B45D-4B4C-8B36-3A28B5B78A9F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8F5D8BA-DBC2-4049-86B5-D74010C3E5F0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9E10C95-6BCB-4382-B0FF-8EE4125AA902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CB5F8E6-DF5C-45EF-B7D9-0D6198F4476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C7A6C88-3079-49E0-B074-0A008448F25A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968CF53-F54E-4AB7-91C9-8FA185108689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9AA9CDF-61CE-43D1-BE4D-0E30A8D6A6B8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AE1E32F-01A3-49C3-A437-B7451E7284C2}"/>
              </a:ext>
            </a:extLst>
          </p:cNvPr>
          <p:cNvGrpSpPr/>
          <p:nvPr/>
        </p:nvGrpSpPr>
        <p:grpSpPr>
          <a:xfrm>
            <a:off x="5072522" y="6105360"/>
            <a:ext cx="720092" cy="115965"/>
            <a:chOff x="7836814" y="1059180"/>
            <a:chExt cx="480060" cy="320040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A1ED666-E1C6-45AD-97C7-1447260F00B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F3333B2-FB5B-4917-83EF-3F3B1378301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1A07E0D-FEA0-4348-9075-402A9CD8AF83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4FB1DFF-1F7A-4601-912D-FAAAB1DB837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CEA2079-7513-4890-B9C3-DBC20E64B0BE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B6CC4C9-BDD2-45C7-81B3-40DFA741EFD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2249851-6C91-4D6B-8389-2DBD3095DEBE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0EEE24D-1876-4A1A-BF79-5EAF184B0634}"/>
              </a:ext>
            </a:extLst>
          </p:cNvPr>
          <p:cNvGrpSpPr/>
          <p:nvPr/>
        </p:nvGrpSpPr>
        <p:grpSpPr>
          <a:xfrm>
            <a:off x="5921046" y="6105360"/>
            <a:ext cx="720092" cy="115965"/>
            <a:chOff x="7836814" y="1059180"/>
            <a:chExt cx="480060" cy="320040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EDC7A84-717E-4263-974D-34BC844EF0A7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A8401DC-6F40-4297-81C8-5C514CBA41DE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D928D52-A32B-4889-A243-31126B2FBDFD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0C23BC4-FB75-46DE-92D7-A8D8C6033A4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180BD98-CB99-4E69-A0EF-FF85C0798EC9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1300826-F7DB-4381-BDC4-6AADEE5D1D15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6FDDB70-C87C-4007-9E9F-091DDA9FAA3A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97974A3-8A37-482F-8588-61889059B3C4}"/>
              </a:ext>
            </a:extLst>
          </p:cNvPr>
          <p:cNvGrpSpPr/>
          <p:nvPr/>
        </p:nvGrpSpPr>
        <p:grpSpPr>
          <a:xfrm>
            <a:off x="6769570" y="6105360"/>
            <a:ext cx="720092" cy="115965"/>
            <a:chOff x="7836814" y="1059180"/>
            <a:chExt cx="480060" cy="320040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2134A29-B566-4D11-8433-576AF26290A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F9E7C5D-D542-4170-AF36-3A5AD94265E0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6ED8A68-826E-4D37-8CA3-CFBABE4F60C1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6C35CFE-2FCA-4DFD-B6CA-32933EA3AB32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A4B53D0F-6171-47DF-8201-D640F1FF4DB1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BF78D93-7554-45C6-A270-ABAE6213AE8A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BB2CFA8-A158-4661-BF96-6262B8723893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E22989D-4D7D-4243-A8E0-BC14780FFF27}"/>
              </a:ext>
            </a:extLst>
          </p:cNvPr>
          <p:cNvGrpSpPr/>
          <p:nvPr/>
        </p:nvGrpSpPr>
        <p:grpSpPr>
          <a:xfrm>
            <a:off x="7618094" y="6105360"/>
            <a:ext cx="720092" cy="115965"/>
            <a:chOff x="7836814" y="1059180"/>
            <a:chExt cx="480060" cy="320040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F14BEF0-E873-43CD-906E-6D2B516BAA82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CA0E46F-24F0-46EB-9B05-330B50C15E24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4DCBDB-DDC7-497F-901A-5611EF55A786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C3B282D-1074-432A-B422-39007D468B16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E6F13E3-1146-426F-8818-48BEBF411408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DA3D5B2-E6D8-4A62-9132-460441CE3BFE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8F94E5F-A02E-4C18-B625-731DC4BBDA88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718F0FE-F6D8-4216-806E-9CE49B4D889B}"/>
              </a:ext>
            </a:extLst>
          </p:cNvPr>
          <p:cNvGrpSpPr/>
          <p:nvPr/>
        </p:nvGrpSpPr>
        <p:grpSpPr>
          <a:xfrm>
            <a:off x="8466618" y="6105360"/>
            <a:ext cx="720092" cy="115965"/>
            <a:chOff x="7836814" y="1059180"/>
            <a:chExt cx="480060" cy="320040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794AD61-08D3-4AAE-9483-68E351EA7E51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EF3FB4B-0ECD-4900-A0D3-772508EFD98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1026D37-B189-479B-8DE2-55BC60EAF54B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769B593-C0B3-4DC5-AFB8-10B0AC01BC7A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218F558-2BE9-4063-BD62-BFB66FA435AA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098912F-CAB8-46A8-945A-28F3CEC43477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D5E8B8A-50EA-4FEE-8D88-FDE83CE737DD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D8B674E-1C34-46CA-9836-E7AE06FF50BA}"/>
              </a:ext>
            </a:extLst>
          </p:cNvPr>
          <p:cNvGrpSpPr/>
          <p:nvPr/>
        </p:nvGrpSpPr>
        <p:grpSpPr>
          <a:xfrm>
            <a:off x="9318952" y="6105360"/>
            <a:ext cx="720092" cy="115965"/>
            <a:chOff x="7836814" y="1059180"/>
            <a:chExt cx="480060" cy="320040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5AA4913-78AA-4F1A-8325-20FE5F9C8987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E5857DD-2113-4E52-AEDB-14F7FA22A0A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B84C518-B70A-4601-87E5-EBAEAD1B41BC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5C1CB06-84DF-44B7-AAA5-877AE8138757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B05EC48-DEDA-494A-A7AB-568F101FCD3E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9C2CE774-EF4F-4271-A60E-62FD4668AC4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AEB0C11-583D-46FD-8CE4-DF12E95D9602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0D257E6-19A6-44A2-BEBF-0668D2BBD1E9}"/>
              </a:ext>
            </a:extLst>
          </p:cNvPr>
          <p:cNvGrpSpPr/>
          <p:nvPr/>
        </p:nvGrpSpPr>
        <p:grpSpPr>
          <a:xfrm>
            <a:off x="10171286" y="6105360"/>
            <a:ext cx="720092" cy="115965"/>
            <a:chOff x="7836814" y="1059180"/>
            <a:chExt cx="480060" cy="32004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DDB1BED-FD25-40A6-BC39-6B164F780DC2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F4B59C5-BBD1-437D-8E0D-6F2785B2C7F1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A909BFD-DF7A-4AEC-9C3C-4891FF74CD09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7E6A258-E3A2-456F-8684-03EA9AA50050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AEF804F4-6464-4957-A31C-9B8FCC802BA0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A4E91EE-C315-4A52-A601-9457C9D9AF4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9CB7E9B-04CC-4744-BE57-3BA9C690A944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26FF451B-A7EE-486E-AD15-70EA684EAD24}"/>
              </a:ext>
            </a:extLst>
          </p:cNvPr>
          <p:cNvSpPr>
            <a:spLocks/>
          </p:cNvSpPr>
          <p:nvPr/>
        </p:nvSpPr>
        <p:spPr bwMode="auto">
          <a:xfrm>
            <a:off x="3114845" y="3115312"/>
            <a:ext cx="7420385" cy="2988695"/>
          </a:xfrm>
          <a:custGeom>
            <a:avLst/>
            <a:gdLst>
              <a:gd name="T0" fmla="*/ 0 w 7012"/>
              <a:gd name="T1" fmla="*/ 1322 h 1391"/>
              <a:gd name="T2" fmla="*/ 342 w 7012"/>
              <a:gd name="T3" fmla="*/ 1353 h 1391"/>
              <a:gd name="T4" fmla="*/ 691 w 7012"/>
              <a:gd name="T5" fmla="*/ 1391 h 1391"/>
              <a:gd name="T6" fmla="*/ 919 w 7012"/>
              <a:gd name="T7" fmla="*/ 1262 h 1391"/>
              <a:gd name="T8" fmla="*/ 1146 w 7012"/>
              <a:gd name="T9" fmla="*/ 1391 h 1391"/>
              <a:gd name="T10" fmla="*/ 1609 w 7012"/>
              <a:gd name="T11" fmla="*/ 1262 h 1391"/>
              <a:gd name="T12" fmla="*/ 1837 w 7012"/>
              <a:gd name="T13" fmla="*/ 1284 h 1391"/>
              <a:gd name="T14" fmla="*/ 2186 w 7012"/>
              <a:gd name="T15" fmla="*/ 1330 h 1391"/>
              <a:gd name="T16" fmla="*/ 2527 w 7012"/>
              <a:gd name="T17" fmla="*/ 1345 h 1391"/>
              <a:gd name="T18" fmla="*/ 2755 w 7012"/>
              <a:gd name="T19" fmla="*/ 1140 h 1391"/>
              <a:gd name="T20" fmla="*/ 2990 w 7012"/>
              <a:gd name="T21" fmla="*/ 1277 h 1391"/>
              <a:gd name="T22" fmla="*/ 3332 w 7012"/>
              <a:gd name="T23" fmla="*/ 1026 h 1391"/>
              <a:gd name="T24" fmla="*/ 3681 w 7012"/>
              <a:gd name="T25" fmla="*/ 1224 h 1391"/>
              <a:gd name="T26" fmla="*/ 3909 w 7012"/>
              <a:gd name="T27" fmla="*/ 1300 h 1391"/>
              <a:gd name="T28" fmla="*/ 4136 w 7012"/>
              <a:gd name="T29" fmla="*/ 1186 h 1391"/>
              <a:gd name="T30" fmla="*/ 4372 w 7012"/>
              <a:gd name="T31" fmla="*/ 1094 h 1391"/>
              <a:gd name="T32" fmla="*/ 4599 w 7012"/>
              <a:gd name="T33" fmla="*/ 980 h 1391"/>
              <a:gd name="T34" fmla="*/ 4827 w 7012"/>
              <a:gd name="T35" fmla="*/ 760 h 1391"/>
              <a:gd name="T36" fmla="*/ 5404 w 7012"/>
              <a:gd name="T37" fmla="*/ 730 h 1391"/>
              <a:gd name="T38" fmla="*/ 5745 w 7012"/>
              <a:gd name="T39" fmla="*/ 578 h 1391"/>
              <a:gd name="T40" fmla="*/ 6094 w 7012"/>
              <a:gd name="T41" fmla="*/ 661 h 1391"/>
              <a:gd name="T42" fmla="*/ 6322 w 7012"/>
              <a:gd name="T43" fmla="*/ 486 h 1391"/>
              <a:gd name="T44" fmla="*/ 6671 w 7012"/>
              <a:gd name="T45" fmla="*/ 380 h 1391"/>
              <a:gd name="T46" fmla="*/ 7012 w 7012"/>
              <a:gd name="T47" fmla="*/ 0 h 1391"/>
              <a:gd name="connsiteX0" fmla="*/ 0 w 10000"/>
              <a:gd name="connsiteY0" fmla="*/ 9504 h 10000"/>
              <a:gd name="connsiteX1" fmla="*/ 253 w 10000"/>
              <a:gd name="connsiteY1" fmla="*/ 9682 h 10000"/>
              <a:gd name="connsiteX2" fmla="*/ 488 w 10000"/>
              <a:gd name="connsiteY2" fmla="*/ 9727 h 10000"/>
              <a:gd name="connsiteX3" fmla="*/ 985 w 10000"/>
              <a:gd name="connsiteY3" fmla="*/ 10000 h 10000"/>
              <a:gd name="connsiteX4" fmla="*/ 1311 w 10000"/>
              <a:gd name="connsiteY4" fmla="*/ 9073 h 10000"/>
              <a:gd name="connsiteX5" fmla="*/ 1634 w 10000"/>
              <a:gd name="connsiteY5" fmla="*/ 10000 h 10000"/>
              <a:gd name="connsiteX6" fmla="*/ 2295 w 10000"/>
              <a:gd name="connsiteY6" fmla="*/ 9073 h 10000"/>
              <a:gd name="connsiteX7" fmla="*/ 2620 w 10000"/>
              <a:gd name="connsiteY7" fmla="*/ 9231 h 10000"/>
              <a:gd name="connsiteX8" fmla="*/ 3118 w 10000"/>
              <a:gd name="connsiteY8" fmla="*/ 9561 h 10000"/>
              <a:gd name="connsiteX9" fmla="*/ 3604 w 10000"/>
              <a:gd name="connsiteY9" fmla="*/ 9669 h 10000"/>
              <a:gd name="connsiteX10" fmla="*/ 3929 w 10000"/>
              <a:gd name="connsiteY10" fmla="*/ 8196 h 10000"/>
              <a:gd name="connsiteX11" fmla="*/ 4264 w 10000"/>
              <a:gd name="connsiteY11" fmla="*/ 9180 h 10000"/>
              <a:gd name="connsiteX12" fmla="*/ 4752 w 10000"/>
              <a:gd name="connsiteY12" fmla="*/ 7376 h 10000"/>
              <a:gd name="connsiteX13" fmla="*/ 5250 w 10000"/>
              <a:gd name="connsiteY13" fmla="*/ 8799 h 10000"/>
              <a:gd name="connsiteX14" fmla="*/ 5575 w 10000"/>
              <a:gd name="connsiteY14" fmla="*/ 9346 h 10000"/>
              <a:gd name="connsiteX15" fmla="*/ 5898 w 10000"/>
              <a:gd name="connsiteY15" fmla="*/ 8526 h 10000"/>
              <a:gd name="connsiteX16" fmla="*/ 6235 w 10000"/>
              <a:gd name="connsiteY16" fmla="*/ 7865 h 10000"/>
              <a:gd name="connsiteX17" fmla="*/ 6559 w 10000"/>
              <a:gd name="connsiteY17" fmla="*/ 7045 h 10000"/>
              <a:gd name="connsiteX18" fmla="*/ 6884 w 10000"/>
              <a:gd name="connsiteY18" fmla="*/ 5464 h 10000"/>
              <a:gd name="connsiteX19" fmla="*/ 7707 w 10000"/>
              <a:gd name="connsiteY19" fmla="*/ 5248 h 10000"/>
              <a:gd name="connsiteX20" fmla="*/ 8193 w 10000"/>
              <a:gd name="connsiteY20" fmla="*/ 4155 h 10000"/>
              <a:gd name="connsiteX21" fmla="*/ 8691 w 10000"/>
              <a:gd name="connsiteY21" fmla="*/ 4752 h 10000"/>
              <a:gd name="connsiteX22" fmla="*/ 9016 w 10000"/>
              <a:gd name="connsiteY22" fmla="*/ 3494 h 10000"/>
              <a:gd name="connsiteX23" fmla="*/ 9514 w 10000"/>
              <a:gd name="connsiteY23" fmla="*/ 2732 h 10000"/>
              <a:gd name="connsiteX24" fmla="*/ 10000 w 10000"/>
              <a:gd name="connsiteY24" fmla="*/ 0 h 10000"/>
              <a:gd name="connsiteX0" fmla="*/ 0 w 9997"/>
              <a:gd name="connsiteY0" fmla="*/ 11339 h 11339"/>
              <a:gd name="connsiteX1" fmla="*/ 250 w 9997"/>
              <a:gd name="connsiteY1" fmla="*/ 9682 h 11339"/>
              <a:gd name="connsiteX2" fmla="*/ 485 w 9997"/>
              <a:gd name="connsiteY2" fmla="*/ 9727 h 11339"/>
              <a:gd name="connsiteX3" fmla="*/ 982 w 9997"/>
              <a:gd name="connsiteY3" fmla="*/ 10000 h 11339"/>
              <a:gd name="connsiteX4" fmla="*/ 1308 w 9997"/>
              <a:gd name="connsiteY4" fmla="*/ 9073 h 11339"/>
              <a:gd name="connsiteX5" fmla="*/ 1631 w 9997"/>
              <a:gd name="connsiteY5" fmla="*/ 10000 h 11339"/>
              <a:gd name="connsiteX6" fmla="*/ 2292 w 9997"/>
              <a:gd name="connsiteY6" fmla="*/ 9073 h 11339"/>
              <a:gd name="connsiteX7" fmla="*/ 2617 w 9997"/>
              <a:gd name="connsiteY7" fmla="*/ 9231 h 11339"/>
              <a:gd name="connsiteX8" fmla="*/ 3115 w 9997"/>
              <a:gd name="connsiteY8" fmla="*/ 9561 h 11339"/>
              <a:gd name="connsiteX9" fmla="*/ 3601 w 9997"/>
              <a:gd name="connsiteY9" fmla="*/ 9669 h 11339"/>
              <a:gd name="connsiteX10" fmla="*/ 3926 w 9997"/>
              <a:gd name="connsiteY10" fmla="*/ 8196 h 11339"/>
              <a:gd name="connsiteX11" fmla="*/ 4261 w 9997"/>
              <a:gd name="connsiteY11" fmla="*/ 9180 h 11339"/>
              <a:gd name="connsiteX12" fmla="*/ 4749 w 9997"/>
              <a:gd name="connsiteY12" fmla="*/ 7376 h 11339"/>
              <a:gd name="connsiteX13" fmla="*/ 5247 w 9997"/>
              <a:gd name="connsiteY13" fmla="*/ 8799 h 11339"/>
              <a:gd name="connsiteX14" fmla="*/ 5572 w 9997"/>
              <a:gd name="connsiteY14" fmla="*/ 9346 h 11339"/>
              <a:gd name="connsiteX15" fmla="*/ 5895 w 9997"/>
              <a:gd name="connsiteY15" fmla="*/ 8526 h 11339"/>
              <a:gd name="connsiteX16" fmla="*/ 6232 w 9997"/>
              <a:gd name="connsiteY16" fmla="*/ 7865 h 11339"/>
              <a:gd name="connsiteX17" fmla="*/ 6556 w 9997"/>
              <a:gd name="connsiteY17" fmla="*/ 7045 h 11339"/>
              <a:gd name="connsiteX18" fmla="*/ 6881 w 9997"/>
              <a:gd name="connsiteY18" fmla="*/ 5464 h 11339"/>
              <a:gd name="connsiteX19" fmla="*/ 7704 w 9997"/>
              <a:gd name="connsiteY19" fmla="*/ 5248 h 11339"/>
              <a:gd name="connsiteX20" fmla="*/ 8190 w 9997"/>
              <a:gd name="connsiteY20" fmla="*/ 4155 h 11339"/>
              <a:gd name="connsiteX21" fmla="*/ 8688 w 9997"/>
              <a:gd name="connsiteY21" fmla="*/ 4752 h 11339"/>
              <a:gd name="connsiteX22" fmla="*/ 9013 w 9997"/>
              <a:gd name="connsiteY22" fmla="*/ 3494 h 11339"/>
              <a:gd name="connsiteX23" fmla="*/ 9511 w 9997"/>
              <a:gd name="connsiteY23" fmla="*/ 2732 h 11339"/>
              <a:gd name="connsiteX24" fmla="*/ 9997 w 9997"/>
              <a:gd name="connsiteY24" fmla="*/ 0 h 11339"/>
              <a:gd name="connsiteX0" fmla="*/ 32 w 10032"/>
              <a:gd name="connsiteY0" fmla="*/ 10000 h 10000"/>
              <a:gd name="connsiteX1" fmla="*/ 25 w 10032"/>
              <a:gd name="connsiteY1" fmla="*/ 8379 h 10000"/>
              <a:gd name="connsiteX2" fmla="*/ 517 w 10032"/>
              <a:gd name="connsiteY2" fmla="*/ 8578 h 10000"/>
              <a:gd name="connsiteX3" fmla="*/ 1014 w 10032"/>
              <a:gd name="connsiteY3" fmla="*/ 8819 h 10000"/>
              <a:gd name="connsiteX4" fmla="*/ 1340 w 10032"/>
              <a:gd name="connsiteY4" fmla="*/ 8002 h 10000"/>
              <a:gd name="connsiteX5" fmla="*/ 1663 w 10032"/>
              <a:gd name="connsiteY5" fmla="*/ 8819 h 10000"/>
              <a:gd name="connsiteX6" fmla="*/ 2325 w 10032"/>
              <a:gd name="connsiteY6" fmla="*/ 8002 h 10000"/>
              <a:gd name="connsiteX7" fmla="*/ 2650 w 10032"/>
              <a:gd name="connsiteY7" fmla="*/ 8141 h 10000"/>
              <a:gd name="connsiteX8" fmla="*/ 3148 w 10032"/>
              <a:gd name="connsiteY8" fmla="*/ 8432 h 10000"/>
              <a:gd name="connsiteX9" fmla="*/ 3634 w 10032"/>
              <a:gd name="connsiteY9" fmla="*/ 8527 h 10000"/>
              <a:gd name="connsiteX10" fmla="*/ 3959 w 10032"/>
              <a:gd name="connsiteY10" fmla="*/ 7228 h 10000"/>
              <a:gd name="connsiteX11" fmla="*/ 4294 w 10032"/>
              <a:gd name="connsiteY11" fmla="*/ 8096 h 10000"/>
              <a:gd name="connsiteX12" fmla="*/ 4782 w 10032"/>
              <a:gd name="connsiteY12" fmla="*/ 6505 h 10000"/>
              <a:gd name="connsiteX13" fmla="*/ 5281 w 10032"/>
              <a:gd name="connsiteY13" fmla="*/ 7760 h 10000"/>
              <a:gd name="connsiteX14" fmla="*/ 5606 w 10032"/>
              <a:gd name="connsiteY14" fmla="*/ 8242 h 10000"/>
              <a:gd name="connsiteX15" fmla="*/ 5929 w 10032"/>
              <a:gd name="connsiteY15" fmla="*/ 7519 h 10000"/>
              <a:gd name="connsiteX16" fmla="*/ 6266 w 10032"/>
              <a:gd name="connsiteY16" fmla="*/ 6936 h 10000"/>
              <a:gd name="connsiteX17" fmla="*/ 6590 w 10032"/>
              <a:gd name="connsiteY17" fmla="*/ 6213 h 10000"/>
              <a:gd name="connsiteX18" fmla="*/ 6915 w 10032"/>
              <a:gd name="connsiteY18" fmla="*/ 4819 h 10000"/>
              <a:gd name="connsiteX19" fmla="*/ 7738 w 10032"/>
              <a:gd name="connsiteY19" fmla="*/ 4628 h 10000"/>
              <a:gd name="connsiteX20" fmla="*/ 8224 w 10032"/>
              <a:gd name="connsiteY20" fmla="*/ 3664 h 10000"/>
              <a:gd name="connsiteX21" fmla="*/ 8723 w 10032"/>
              <a:gd name="connsiteY21" fmla="*/ 4191 h 10000"/>
              <a:gd name="connsiteX22" fmla="*/ 9048 w 10032"/>
              <a:gd name="connsiteY22" fmla="*/ 3081 h 10000"/>
              <a:gd name="connsiteX23" fmla="*/ 9546 w 10032"/>
              <a:gd name="connsiteY23" fmla="*/ 2409 h 10000"/>
              <a:gd name="connsiteX24" fmla="*/ 10032 w 10032"/>
              <a:gd name="connsiteY24" fmla="*/ 0 h 10000"/>
              <a:gd name="connsiteX0" fmla="*/ 7 w 10007"/>
              <a:gd name="connsiteY0" fmla="*/ 10000 h 10000"/>
              <a:gd name="connsiteX1" fmla="*/ 0 w 10007"/>
              <a:gd name="connsiteY1" fmla="*/ 8379 h 10000"/>
              <a:gd name="connsiteX2" fmla="*/ 492 w 10007"/>
              <a:gd name="connsiteY2" fmla="*/ 8578 h 10000"/>
              <a:gd name="connsiteX3" fmla="*/ 989 w 10007"/>
              <a:gd name="connsiteY3" fmla="*/ 8819 h 10000"/>
              <a:gd name="connsiteX4" fmla="*/ 1315 w 10007"/>
              <a:gd name="connsiteY4" fmla="*/ 8002 h 10000"/>
              <a:gd name="connsiteX5" fmla="*/ 1638 w 10007"/>
              <a:gd name="connsiteY5" fmla="*/ 8819 h 10000"/>
              <a:gd name="connsiteX6" fmla="*/ 2300 w 10007"/>
              <a:gd name="connsiteY6" fmla="*/ 8002 h 10000"/>
              <a:gd name="connsiteX7" fmla="*/ 2625 w 10007"/>
              <a:gd name="connsiteY7" fmla="*/ 8141 h 10000"/>
              <a:gd name="connsiteX8" fmla="*/ 3123 w 10007"/>
              <a:gd name="connsiteY8" fmla="*/ 8432 h 10000"/>
              <a:gd name="connsiteX9" fmla="*/ 3609 w 10007"/>
              <a:gd name="connsiteY9" fmla="*/ 8527 h 10000"/>
              <a:gd name="connsiteX10" fmla="*/ 3934 w 10007"/>
              <a:gd name="connsiteY10" fmla="*/ 7228 h 10000"/>
              <a:gd name="connsiteX11" fmla="*/ 4269 w 10007"/>
              <a:gd name="connsiteY11" fmla="*/ 8096 h 10000"/>
              <a:gd name="connsiteX12" fmla="*/ 4757 w 10007"/>
              <a:gd name="connsiteY12" fmla="*/ 6505 h 10000"/>
              <a:gd name="connsiteX13" fmla="*/ 5256 w 10007"/>
              <a:gd name="connsiteY13" fmla="*/ 7760 h 10000"/>
              <a:gd name="connsiteX14" fmla="*/ 5581 w 10007"/>
              <a:gd name="connsiteY14" fmla="*/ 8242 h 10000"/>
              <a:gd name="connsiteX15" fmla="*/ 5904 w 10007"/>
              <a:gd name="connsiteY15" fmla="*/ 7519 h 10000"/>
              <a:gd name="connsiteX16" fmla="*/ 6241 w 10007"/>
              <a:gd name="connsiteY16" fmla="*/ 6936 h 10000"/>
              <a:gd name="connsiteX17" fmla="*/ 6565 w 10007"/>
              <a:gd name="connsiteY17" fmla="*/ 6213 h 10000"/>
              <a:gd name="connsiteX18" fmla="*/ 6890 w 10007"/>
              <a:gd name="connsiteY18" fmla="*/ 4819 h 10000"/>
              <a:gd name="connsiteX19" fmla="*/ 7713 w 10007"/>
              <a:gd name="connsiteY19" fmla="*/ 4628 h 10000"/>
              <a:gd name="connsiteX20" fmla="*/ 8199 w 10007"/>
              <a:gd name="connsiteY20" fmla="*/ 3664 h 10000"/>
              <a:gd name="connsiteX21" fmla="*/ 8698 w 10007"/>
              <a:gd name="connsiteY21" fmla="*/ 4191 h 10000"/>
              <a:gd name="connsiteX22" fmla="*/ 9023 w 10007"/>
              <a:gd name="connsiteY22" fmla="*/ 3081 h 10000"/>
              <a:gd name="connsiteX23" fmla="*/ 9521 w 10007"/>
              <a:gd name="connsiteY23" fmla="*/ 2409 h 10000"/>
              <a:gd name="connsiteX24" fmla="*/ 10007 w 10007"/>
              <a:gd name="connsiteY24" fmla="*/ 0 h 10000"/>
              <a:gd name="connsiteX0" fmla="*/ 7 w 10007"/>
              <a:gd name="connsiteY0" fmla="*/ 10000 h 10000"/>
              <a:gd name="connsiteX1" fmla="*/ 0 w 10007"/>
              <a:gd name="connsiteY1" fmla="*/ 8379 h 10000"/>
              <a:gd name="connsiteX2" fmla="*/ 492 w 10007"/>
              <a:gd name="connsiteY2" fmla="*/ 8578 h 10000"/>
              <a:gd name="connsiteX3" fmla="*/ 989 w 10007"/>
              <a:gd name="connsiteY3" fmla="*/ 8819 h 10000"/>
              <a:gd name="connsiteX4" fmla="*/ 1315 w 10007"/>
              <a:gd name="connsiteY4" fmla="*/ 8002 h 10000"/>
              <a:gd name="connsiteX5" fmla="*/ 1638 w 10007"/>
              <a:gd name="connsiteY5" fmla="*/ 8819 h 10000"/>
              <a:gd name="connsiteX6" fmla="*/ 2300 w 10007"/>
              <a:gd name="connsiteY6" fmla="*/ 8002 h 10000"/>
              <a:gd name="connsiteX7" fmla="*/ 2625 w 10007"/>
              <a:gd name="connsiteY7" fmla="*/ 8141 h 10000"/>
              <a:gd name="connsiteX8" fmla="*/ 3123 w 10007"/>
              <a:gd name="connsiteY8" fmla="*/ 8432 h 10000"/>
              <a:gd name="connsiteX9" fmla="*/ 3609 w 10007"/>
              <a:gd name="connsiteY9" fmla="*/ 8527 h 10000"/>
              <a:gd name="connsiteX10" fmla="*/ 3934 w 10007"/>
              <a:gd name="connsiteY10" fmla="*/ 7228 h 10000"/>
              <a:gd name="connsiteX11" fmla="*/ 4269 w 10007"/>
              <a:gd name="connsiteY11" fmla="*/ 8096 h 10000"/>
              <a:gd name="connsiteX12" fmla="*/ 4757 w 10007"/>
              <a:gd name="connsiteY12" fmla="*/ 6505 h 10000"/>
              <a:gd name="connsiteX13" fmla="*/ 5256 w 10007"/>
              <a:gd name="connsiteY13" fmla="*/ 7760 h 10000"/>
              <a:gd name="connsiteX14" fmla="*/ 5581 w 10007"/>
              <a:gd name="connsiteY14" fmla="*/ 8242 h 10000"/>
              <a:gd name="connsiteX15" fmla="*/ 5904 w 10007"/>
              <a:gd name="connsiteY15" fmla="*/ 7519 h 10000"/>
              <a:gd name="connsiteX16" fmla="*/ 6241 w 10007"/>
              <a:gd name="connsiteY16" fmla="*/ 6936 h 10000"/>
              <a:gd name="connsiteX17" fmla="*/ 6565 w 10007"/>
              <a:gd name="connsiteY17" fmla="*/ 6213 h 10000"/>
              <a:gd name="connsiteX18" fmla="*/ 6890 w 10007"/>
              <a:gd name="connsiteY18" fmla="*/ 4819 h 10000"/>
              <a:gd name="connsiteX19" fmla="*/ 7713 w 10007"/>
              <a:gd name="connsiteY19" fmla="*/ 4628 h 10000"/>
              <a:gd name="connsiteX20" fmla="*/ 8199 w 10007"/>
              <a:gd name="connsiteY20" fmla="*/ 3664 h 10000"/>
              <a:gd name="connsiteX21" fmla="*/ 8698 w 10007"/>
              <a:gd name="connsiteY21" fmla="*/ 4191 h 10000"/>
              <a:gd name="connsiteX22" fmla="*/ 9023 w 10007"/>
              <a:gd name="connsiteY22" fmla="*/ 3081 h 10000"/>
              <a:gd name="connsiteX23" fmla="*/ 9521 w 10007"/>
              <a:gd name="connsiteY23" fmla="*/ 2409 h 10000"/>
              <a:gd name="connsiteX24" fmla="*/ 10007 w 10007"/>
              <a:gd name="connsiteY24" fmla="*/ 0 h 10000"/>
              <a:gd name="connsiteX0" fmla="*/ 44 w 10044"/>
              <a:gd name="connsiteY0" fmla="*/ 10000 h 10000"/>
              <a:gd name="connsiteX1" fmla="*/ 22 w 10044"/>
              <a:gd name="connsiteY1" fmla="*/ 9473 h 10000"/>
              <a:gd name="connsiteX2" fmla="*/ 37 w 10044"/>
              <a:gd name="connsiteY2" fmla="*/ 8379 h 10000"/>
              <a:gd name="connsiteX3" fmla="*/ 529 w 10044"/>
              <a:gd name="connsiteY3" fmla="*/ 8578 h 10000"/>
              <a:gd name="connsiteX4" fmla="*/ 1026 w 10044"/>
              <a:gd name="connsiteY4" fmla="*/ 8819 h 10000"/>
              <a:gd name="connsiteX5" fmla="*/ 1352 w 10044"/>
              <a:gd name="connsiteY5" fmla="*/ 8002 h 10000"/>
              <a:gd name="connsiteX6" fmla="*/ 1675 w 10044"/>
              <a:gd name="connsiteY6" fmla="*/ 8819 h 10000"/>
              <a:gd name="connsiteX7" fmla="*/ 2337 w 10044"/>
              <a:gd name="connsiteY7" fmla="*/ 8002 h 10000"/>
              <a:gd name="connsiteX8" fmla="*/ 2662 w 10044"/>
              <a:gd name="connsiteY8" fmla="*/ 8141 h 10000"/>
              <a:gd name="connsiteX9" fmla="*/ 3160 w 10044"/>
              <a:gd name="connsiteY9" fmla="*/ 8432 h 10000"/>
              <a:gd name="connsiteX10" fmla="*/ 3646 w 10044"/>
              <a:gd name="connsiteY10" fmla="*/ 8527 h 10000"/>
              <a:gd name="connsiteX11" fmla="*/ 3971 w 10044"/>
              <a:gd name="connsiteY11" fmla="*/ 7228 h 10000"/>
              <a:gd name="connsiteX12" fmla="*/ 4306 w 10044"/>
              <a:gd name="connsiteY12" fmla="*/ 8096 h 10000"/>
              <a:gd name="connsiteX13" fmla="*/ 4794 w 10044"/>
              <a:gd name="connsiteY13" fmla="*/ 6505 h 10000"/>
              <a:gd name="connsiteX14" fmla="*/ 5293 w 10044"/>
              <a:gd name="connsiteY14" fmla="*/ 7760 h 10000"/>
              <a:gd name="connsiteX15" fmla="*/ 5618 w 10044"/>
              <a:gd name="connsiteY15" fmla="*/ 8242 h 10000"/>
              <a:gd name="connsiteX16" fmla="*/ 5941 w 10044"/>
              <a:gd name="connsiteY16" fmla="*/ 7519 h 10000"/>
              <a:gd name="connsiteX17" fmla="*/ 6278 w 10044"/>
              <a:gd name="connsiteY17" fmla="*/ 6936 h 10000"/>
              <a:gd name="connsiteX18" fmla="*/ 6602 w 10044"/>
              <a:gd name="connsiteY18" fmla="*/ 6213 h 10000"/>
              <a:gd name="connsiteX19" fmla="*/ 6927 w 10044"/>
              <a:gd name="connsiteY19" fmla="*/ 4819 h 10000"/>
              <a:gd name="connsiteX20" fmla="*/ 7750 w 10044"/>
              <a:gd name="connsiteY20" fmla="*/ 4628 h 10000"/>
              <a:gd name="connsiteX21" fmla="*/ 8236 w 10044"/>
              <a:gd name="connsiteY21" fmla="*/ 3664 h 10000"/>
              <a:gd name="connsiteX22" fmla="*/ 8735 w 10044"/>
              <a:gd name="connsiteY22" fmla="*/ 4191 h 10000"/>
              <a:gd name="connsiteX23" fmla="*/ 9060 w 10044"/>
              <a:gd name="connsiteY23" fmla="*/ 3081 h 10000"/>
              <a:gd name="connsiteX24" fmla="*/ 9558 w 10044"/>
              <a:gd name="connsiteY24" fmla="*/ 2409 h 10000"/>
              <a:gd name="connsiteX25" fmla="*/ 10044 w 10044"/>
              <a:gd name="connsiteY25" fmla="*/ 0 h 10000"/>
              <a:gd name="connsiteX0" fmla="*/ 283 w 10044"/>
              <a:gd name="connsiteY0" fmla="*/ 10000 h 10000"/>
              <a:gd name="connsiteX1" fmla="*/ 22 w 10044"/>
              <a:gd name="connsiteY1" fmla="*/ 9473 h 10000"/>
              <a:gd name="connsiteX2" fmla="*/ 37 w 10044"/>
              <a:gd name="connsiteY2" fmla="*/ 8379 h 10000"/>
              <a:gd name="connsiteX3" fmla="*/ 529 w 10044"/>
              <a:gd name="connsiteY3" fmla="*/ 8578 h 10000"/>
              <a:gd name="connsiteX4" fmla="*/ 1026 w 10044"/>
              <a:gd name="connsiteY4" fmla="*/ 8819 h 10000"/>
              <a:gd name="connsiteX5" fmla="*/ 1352 w 10044"/>
              <a:gd name="connsiteY5" fmla="*/ 8002 h 10000"/>
              <a:gd name="connsiteX6" fmla="*/ 1675 w 10044"/>
              <a:gd name="connsiteY6" fmla="*/ 8819 h 10000"/>
              <a:gd name="connsiteX7" fmla="*/ 2337 w 10044"/>
              <a:gd name="connsiteY7" fmla="*/ 8002 h 10000"/>
              <a:gd name="connsiteX8" fmla="*/ 2662 w 10044"/>
              <a:gd name="connsiteY8" fmla="*/ 8141 h 10000"/>
              <a:gd name="connsiteX9" fmla="*/ 3160 w 10044"/>
              <a:gd name="connsiteY9" fmla="*/ 8432 h 10000"/>
              <a:gd name="connsiteX10" fmla="*/ 3646 w 10044"/>
              <a:gd name="connsiteY10" fmla="*/ 8527 h 10000"/>
              <a:gd name="connsiteX11" fmla="*/ 3971 w 10044"/>
              <a:gd name="connsiteY11" fmla="*/ 7228 h 10000"/>
              <a:gd name="connsiteX12" fmla="*/ 4306 w 10044"/>
              <a:gd name="connsiteY12" fmla="*/ 8096 h 10000"/>
              <a:gd name="connsiteX13" fmla="*/ 4794 w 10044"/>
              <a:gd name="connsiteY13" fmla="*/ 6505 h 10000"/>
              <a:gd name="connsiteX14" fmla="*/ 5293 w 10044"/>
              <a:gd name="connsiteY14" fmla="*/ 7760 h 10000"/>
              <a:gd name="connsiteX15" fmla="*/ 5618 w 10044"/>
              <a:gd name="connsiteY15" fmla="*/ 8242 h 10000"/>
              <a:gd name="connsiteX16" fmla="*/ 5941 w 10044"/>
              <a:gd name="connsiteY16" fmla="*/ 7519 h 10000"/>
              <a:gd name="connsiteX17" fmla="*/ 6278 w 10044"/>
              <a:gd name="connsiteY17" fmla="*/ 6936 h 10000"/>
              <a:gd name="connsiteX18" fmla="*/ 6602 w 10044"/>
              <a:gd name="connsiteY18" fmla="*/ 6213 h 10000"/>
              <a:gd name="connsiteX19" fmla="*/ 6927 w 10044"/>
              <a:gd name="connsiteY19" fmla="*/ 4819 h 10000"/>
              <a:gd name="connsiteX20" fmla="*/ 7750 w 10044"/>
              <a:gd name="connsiteY20" fmla="*/ 4628 h 10000"/>
              <a:gd name="connsiteX21" fmla="*/ 8236 w 10044"/>
              <a:gd name="connsiteY21" fmla="*/ 3664 h 10000"/>
              <a:gd name="connsiteX22" fmla="*/ 8735 w 10044"/>
              <a:gd name="connsiteY22" fmla="*/ 4191 h 10000"/>
              <a:gd name="connsiteX23" fmla="*/ 9060 w 10044"/>
              <a:gd name="connsiteY23" fmla="*/ 3081 h 10000"/>
              <a:gd name="connsiteX24" fmla="*/ 9558 w 10044"/>
              <a:gd name="connsiteY24" fmla="*/ 2409 h 10000"/>
              <a:gd name="connsiteX25" fmla="*/ 10044 w 10044"/>
              <a:gd name="connsiteY25" fmla="*/ 0 h 10000"/>
              <a:gd name="connsiteX0" fmla="*/ 277 w 10038"/>
              <a:gd name="connsiteY0" fmla="*/ 10000 h 10116"/>
              <a:gd name="connsiteX1" fmla="*/ 42 w 10038"/>
              <a:gd name="connsiteY1" fmla="*/ 10017 h 10116"/>
              <a:gd name="connsiteX2" fmla="*/ 31 w 10038"/>
              <a:gd name="connsiteY2" fmla="*/ 8379 h 10116"/>
              <a:gd name="connsiteX3" fmla="*/ 523 w 10038"/>
              <a:gd name="connsiteY3" fmla="*/ 8578 h 10116"/>
              <a:gd name="connsiteX4" fmla="*/ 1020 w 10038"/>
              <a:gd name="connsiteY4" fmla="*/ 8819 h 10116"/>
              <a:gd name="connsiteX5" fmla="*/ 1346 w 10038"/>
              <a:gd name="connsiteY5" fmla="*/ 8002 h 10116"/>
              <a:gd name="connsiteX6" fmla="*/ 1669 w 10038"/>
              <a:gd name="connsiteY6" fmla="*/ 8819 h 10116"/>
              <a:gd name="connsiteX7" fmla="*/ 2331 w 10038"/>
              <a:gd name="connsiteY7" fmla="*/ 8002 h 10116"/>
              <a:gd name="connsiteX8" fmla="*/ 2656 w 10038"/>
              <a:gd name="connsiteY8" fmla="*/ 8141 h 10116"/>
              <a:gd name="connsiteX9" fmla="*/ 3154 w 10038"/>
              <a:gd name="connsiteY9" fmla="*/ 8432 h 10116"/>
              <a:gd name="connsiteX10" fmla="*/ 3640 w 10038"/>
              <a:gd name="connsiteY10" fmla="*/ 8527 h 10116"/>
              <a:gd name="connsiteX11" fmla="*/ 3965 w 10038"/>
              <a:gd name="connsiteY11" fmla="*/ 7228 h 10116"/>
              <a:gd name="connsiteX12" fmla="*/ 4300 w 10038"/>
              <a:gd name="connsiteY12" fmla="*/ 8096 h 10116"/>
              <a:gd name="connsiteX13" fmla="*/ 4788 w 10038"/>
              <a:gd name="connsiteY13" fmla="*/ 6505 h 10116"/>
              <a:gd name="connsiteX14" fmla="*/ 5287 w 10038"/>
              <a:gd name="connsiteY14" fmla="*/ 7760 h 10116"/>
              <a:gd name="connsiteX15" fmla="*/ 5612 w 10038"/>
              <a:gd name="connsiteY15" fmla="*/ 8242 h 10116"/>
              <a:gd name="connsiteX16" fmla="*/ 5935 w 10038"/>
              <a:gd name="connsiteY16" fmla="*/ 7519 h 10116"/>
              <a:gd name="connsiteX17" fmla="*/ 6272 w 10038"/>
              <a:gd name="connsiteY17" fmla="*/ 6936 h 10116"/>
              <a:gd name="connsiteX18" fmla="*/ 6596 w 10038"/>
              <a:gd name="connsiteY18" fmla="*/ 6213 h 10116"/>
              <a:gd name="connsiteX19" fmla="*/ 6921 w 10038"/>
              <a:gd name="connsiteY19" fmla="*/ 4819 h 10116"/>
              <a:gd name="connsiteX20" fmla="*/ 7744 w 10038"/>
              <a:gd name="connsiteY20" fmla="*/ 4628 h 10116"/>
              <a:gd name="connsiteX21" fmla="*/ 8230 w 10038"/>
              <a:gd name="connsiteY21" fmla="*/ 3664 h 10116"/>
              <a:gd name="connsiteX22" fmla="*/ 8729 w 10038"/>
              <a:gd name="connsiteY22" fmla="*/ 4191 h 10116"/>
              <a:gd name="connsiteX23" fmla="*/ 9054 w 10038"/>
              <a:gd name="connsiteY23" fmla="*/ 3081 h 10116"/>
              <a:gd name="connsiteX24" fmla="*/ 9552 w 10038"/>
              <a:gd name="connsiteY24" fmla="*/ 2409 h 10116"/>
              <a:gd name="connsiteX25" fmla="*/ 10038 w 10038"/>
              <a:gd name="connsiteY25" fmla="*/ 0 h 10116"/>
              <a:gd name="connsiteX0" fmla="*/ 277 w 10038"/>
              <a:gd name="connsiteY0" fmla="*/ 10000 h 10116"/>
              <a:gd name="connsiteX1" fmla="*/ 42 w 10038"/>
              <a:gd name="connsiteY1" fmla="*/ 10017 h 10116"/>
              <a:gd name="connsiteX2" fmla="*/ 31 w 10038"/>
              <a:gd name="connsiteY2" fmla="*/ 8379 h 10116"/>
              <a:gd name="connsiteX3" fmla="*/ 523 w 10038"/>
              <a:gd name="connsiteY3" fmla="*/ 8578 h 10116"/>
              <a:gd name="connsiteX4" fmla="*/ 1020 w 10038"/>
              <a:gd name="connsiteY4" fmla="*/ 8819 h 10116"/>
              <a:gd name="connsiteX5" fmla="*/ 1346 w 10038"/>
              <a:gd name="connsiteY5" fmla="*/ 8002 h 10116"/>
              <a:gd name="connsiteX6" fmla="*/ 1669 w 10038"/>
              <a:gd name="connsiteY6" fmla="*/ 8819 h 10116"/>
              <a:gd name="connsiteX7" fmla="*/ 2331 w 10038"/>
              <a:gd name="connsiteY7" fmla="*/ 8002 h 10116"/>
              <a:gd name="connsiteX8" fmla="*/ 2656 w 10038"/>
              <a:gd name="connsiteY8" fmla="*/ 8141 h 10116"/>
              <a:gd name="connsiteX9" fmla="*/ 3154 w 10038"/>
              <a:gd name="connsiteY9" fmla="*/ 8432 h 10116"/>
              <a:gd name="connsiteX10" fmla="*/ 3640 w 10038"/>
              <a:gd name="connsiteY10" fmla="*/ 8527 h 10116"/>
              <a:gd name="connsiteX11" fmla="*/ 3965 w 10038"/>
              <a:gd name="connsiteY11" fmla="*/ 7228 h 10116"/>
              <a:gd name="connsiteX12" fmla="*/ 4300 w 10038"/>
              <a:gd name="connsiteY12" fmla="*/ 8096 h 10116"/>
              <a:gd name="connsiteX13" fmla="*/ 4788 w 10038"/>
              <a:gd name="connsiteY13" fmla="*/ 6505 h 10116"/>
              <a:gd name="connsiteX14" fmla="*/ 5287 w 10038"/>
              <a:gd name="connsiteY14" fmla="*/ 7760 h 10116"/>
              <a:gd name="connsiteX15" fmla="*/ 5612 w 10038"/>
              <a:gd name="connsiteY15" fmla="*/ 8242 h 10116"/>
              <a:gd name="connsiteX16" fmla="*/ 5935 w 10038"/>
              <a:gd name="connsiteY16" fmla="*/ 7519 h 10116"/>
              <a:gd name="connsiteX17" fmla="*/ 6272 w 10038"/>
              <a:gd name="connsiteY17" fmla="*/ 6936 h 10116"/>
              <a:gd name="connsiteX18" fmla="*/ 6596 w 10038"/>
              <a:gd name="connsiteY18" fmla="*/ 6213 h 10116"/>
              <a:gd name="connsiteX19" fmla="*/ 6921 w 10038"/>
              <a:gd name="connsiteY19" fmla="*/ 4819 h 10116"/>
              <a:gd name="connsiteX20" fmla="*/ 7744 w 10038"/>
              <a:gd name="connsiteY20" fmla="*/ 4628 h 10116"/>
              <a:gd name="connsiteX21" fmla="*/ 8230 w 10038"/>
              <a:gd name="connsiteY21" fmla="*/ 3664 h 10116"/>
              <a:gd name="connsiteX22" fmla="*/ 8729 w 10038"/>
              <a:gd name="connsiteY22" fmla="*/ 4191 h 10116"/>
              <a:gd name="connsiteX23" fmla="*/ 9054 w 10038"/>
              <a:gd name="connsiteY23" fmla="*/ 3081 h 10116"/>
              <a:gd name="connsiteX24" fmla="*/ 9552 w 10038"/>
              <a:gd name="connsiteY24" fmla="*/ 2409 h 10116"/>
              <a:gd name="connsiteX25" fmla="*/ 10038 w 10038"/>
              <a:gd name="connsiteY25" fmla="*/ 0 h 10116"/>
              <a:gd name="connsiteX0" fmla="*/ 277 w 10038"/>
              <a:gd name="connsiteY0" fmla="*/ 10000 h 10017"/>
              <a:gd name="connsiteX1" fmla="*/ 42 w 10038"/>
              <a:gd name="connsiteY1" fmla="*/ 10017 h 10017"/>
              <a:gd name="connsiteX2" fmla="*/ 31 w 10038"/>
              <a:gd name="connsiteY2" fmla="*/ 8379 h 10017"/>
              <a:gd name="connsiteX3" fmla="*/ 523 w 10038"/>
              <a:gd name="connsiteY3" fmla="*/ 8578 h 10017"/>
              <a:gd name="connsiteX4" fmla="*/ 1020 w 10038"/>
              <a:gd name="connsiteY4" fmla="*/ 8819 h 10017"/>
              <a:gd name="connsiteX5" fmla="*/ 1346 w 10038"/>
              <a:gd name="connsiteY5" fmla="*/ 8002 h 10017"/>
              <a:gd name="connsiteX6" fmla="*/ 1669 w 10038"/>
              <a:gd name="connsiteY6" fmla="*/ 8819 h 10017"/>
              <a:gd name="connsiteX7" fmla="*/ 2331 w 10038"/>
              <a:gd name="connsiteY7" fmla="*/ 8002 h 10017"/>
              <a:gd name="connsiteX8" fmla="*/ 2656 w 10038"/>
              <a:gd name="connsiteY8" fmla="*/ 8141 h 10017"/>
              <a:gd name="connsiteX9" fmla="*/ 3154 w 10038"/>
              <a:gd name="connsiteY9" fmla="*/ 8432 h 10017"/>
              <a:gd name="connsiteX10" fmla="*/ 3640 w 10038"/>
              <a:gd name="connsiteY10" fmla="*/ 8527 h 10017"/>
              <a:gd name="connsiteX11" fmla="*/ 3965 w 10038"/>
              <a:gd name="connsiteY11" fmla="*/ 7228 h 10017"/>
              <a:gd name="connsiteX12" fmla="*/ 4300 w 10038"/>
              <a:gd name="connsiteY12" fmla="*/ 8096 h 10017"/>
              <a:gd name="connsiteX13" fmla="*/ 4788 w 10038"/>
              <a:gd name="connsiteY13" fmla="*/ 6505 h 10017"/>
              <a:gd name="connsiteX14" fmla="*/ 5287 w 10038"/>
              <a:gd name="connsiteY14" fmla="*/ 7760 h 10017"/>
              <a:gd name="connsiteX15" fmla="*/ 5612 w 10038"/>
              <a:gd name="connsiteY15" fmla="*/ 8242 h 10017"/>
              <a:gd name="connsiteX16" fmla="*/ 5935 w 10038"/>
              <a:gd name="connsiteY16" fmla="*/ 7519 h 10017"/>
              <a:gd name="connsiteX17" fmla="*/ 6272 w 10038"/>
              <a:gd name="connsiteY17" fmla="*/ 6936 h 10017"/>
              <a:gd name="connsiteX18" fmla="*/ 6596 w 10038"/>
              <a:gd name="connsiteY18" fmla="*/ 6213 h 10017"/>
              <a:gd name="connsiteX19" fmla="*/ 6921 w 10038"/>
              <a:gd name="connsiteY19" fmla="*/ 4819 h 10017"/>
              <a:gd name="connsiteX20" fmla="*/ 7744 w 10038"/>
              <a:gd name="connsiteY20" fmla="*/ 4628 h 10017"/>
              <a:gd name="connsiteX21" fmla="*/ 8230 w 10038"/>
              <a:gd name="connsiteY21" fmla="*/ 3664 h 10017"/>
              <a:gd name="connsiteX22" fmla="*/ 8729 w 10038"/>
              <a:gd name="connsiteY22" fmla="*/ 4191 h 10017"/>
              <a:gd name="connsiteX23" fmla="*/ 9054 w 10038"/>
              <a:gd name="connsiteY23" fmla="*/ 3081 h 10017"/>
              <a:gd name="connsiteX24" fmla="*/ 9552 w 10038"/>
              <a:gd name="connsiteY24" fmla="*/ 2409 h 10017"/>
              <a:gd name="connsiteX25" fmla="*/ 10038 w 10038"/>
              <a:gd name="connsiteY25" fmla="*/ 0 h 10017"/>
              <a:gd name="connsiteX0" fmla="*/ 246 w 10007"/>
              <a:gd name="connsiteY0" fmla="*/ 10000 h 10017"/>
              <a:gd name="connsiteX1" fmla="*/ 11 w 10007"/>
              <a:gd name="connsiteY1" fmla="*/ 10017 h 10017"/>
              <a:gd name="connsiteX2" fmla="*/ 0 w 10007"/>
              <a:gd name="connsiteY2" fmla="*/ 8379 h 10017"/>
              <a:gd name="connsiteX3" fmla="*/ 492 w 10007"/>
              <a:gd name="connsiteY3" fmla="*/ 8578 h 10017"/>
              <a:gd name="connsiteX4" fmla="*/ 989 w 10007"/>
              <a:gd name="connsiteY4" fmla="*/ 8819 h 10017"/>
              <a:gd name="connsiteX5" fmla="*/ 1315 w 10007"/>
              <a:gd name="connsiteY5" fmla="*/ 8002 h 10017"/>
              <a:gd name="connsiteX6" fmla="*/ 1638 w 10007"/>
              <a:gd name="connsiteY6" fmla="*/ 8819 h 10017"/>
              <a:gd name="connsiteX7" fmla="*/ 2300 w 10007"/>
              <a:gd name="connsiteY7" fmla="*/ 8002 h 10017"/>
              <a:gd name="connsiteX8" fmla="*/ 2625 w 10007"/>
              <a:gd name="connsiteY8" fmla="*/ 8141 h 10017"/>
              <a:gd name="connsiteX9" fmla="*/ 3123 w 10007"/>
              <a:gd name="connsiteY9" fmla="*/ 8432 h 10017"/>
              <a:gd name="connsiteX10" fmla="*/ 3609 w 10007"/>
              <a:gd name="connsiteY10" fmla="*/ 8527 h 10017"/>
              <a:gd name="connsiteX11" fmla="*/ 3934 w 10007"/>
              <a:gd name="connsiteY11" fmla="*/ 7228 h 10017"/>
              <a:gd name="connsiteX12" fmla="*/ 4269 w 10007"/>
              <a:gd name="connsiteY12" fmla="*/ 8096 h 10017"/>
              <a:gd name="connsiteX13" fmla="*/ 4757 w 10007"/>
              <a:gd name="connsiteY13" fmla="*/ 6505 h 10017"/>
              <a:gd name="connsiteX14" fmla="*/ 5256 w 10007"/>
              <a:gd name="connsiteY14" fmla="*/ 7760 h 10017"/>
              <a:gd name="connsiteX15" fmla="*/ 5581 w 10007"/>
              <a:gd name="connsiteY15" fmla="*/ 8242 h 10017"/>
              <a:gd name="connsiteX16" fmla="*/ 5904 w 10007"/>
              <a:gd name="connsiteY16" fmla="*/ 7519 h 10017"/>
              <a:gd name="connsiteX17" fmla="*/ 6241 w 10007"/>
              <a:gd name="connsiteY17" fmla="*/ 6936 h 10017"/>
              <a:gd name="connsiteX18" fmla="*/ 6565 w 10007"/>
              <a:gd name="connsiteY18" fmla="*/ 6213 h 10017"/>
              <a:gd name="connsiteX19" fmla="*/ 6890 w 10007"/>
              <a:gd name="connsiteY19" fmla="*/ 4819 h 10017"/>
              <a:gd name="connsiteX20" fmla="*/ 7713 w 10007"/>
              <a:gd name="connsiteY20" fmla="*/ 4628 h 10017"/>
              <a:gd name="connsiteX21" fmla="*/ 8199 w 10007"/>
              <a:gd name="connsiteY21" fmla="*/ 3664 h 10017"/>
              <a:gd name="connsiteX22" fmla="*/ 8698 w 10007"/>
              <a:gd name="connsiteY22" fmla="*/ 4191 h 10017"/>
              <a:gd name="connsiteX23" fmla="*/ 9023 w 10007"/>
              <a:gd name="connsiteY23" fmla="*/ 3081 h 10017"/>
              <a:gd name="connsiteX24" fmla="*/ 9521 w 10007"/>
              <a:gd name="connsiteY24" fmla="*/ 2409 h 10017"/>
              <a:gd name="connsiteX25" fmla="*/ 10007 w 10007"/>
              <a:gd name="connsiteY25" fmla="*/ 0 h 10017"/>
              <a:gd name="connsiteX0" fmla="*/ 246 w 10007"/>
              <a:gd name="connsiteY0" fmla="*/ 10000 h 10017"/>
              <a:gd name="connsiteX1" fmla="*/ 11 w 10007"/>
              <a:gd name="connsiteY1" fmla="*/ 10017 h 10017"/>
              <a:gd name="connsiteX2" fmla="*/ 0 w 10007"/>
              <a:gd name="connsiteY2" fmla="*/ 8379 h 10017"/>
              <a:gd name="connsiteX3" fmla="*/ 492 w 10007"/>
              <a:gd name="connsiteY3" fmla="*/ 8578 h 10017"/>
              <a:gd name="connsiteX4" fmla="*/ 989 w 10007"/>
              <a:gd name="connsiteY4" fmla="*/ 8819 h 10017"/>
              <a:gd name="connsiteX5" fmla="*/ 1315 w 10007"/>
              <a:gd name="connsiteY5" fmla="*/ 8002 h 10017"/>
              <a:gd name="connsiteX6" fmla="*/ 1638 w 10007"/>
              <a:gd name="connsiteY6" fmla="*/ 8819 h 10017"/>
              <a:gd name="connsiteX7" fmla="*/ 2300 w 10007"/>
              <a:gd name="connsiteY7" fmla="*/ 8002 h 10017"/>
              <a:gd name="connsiteX8" fmla="*/ 2625 w 10007"/>
              <a:gd name="connsiteY8" fmla="*/ 8141 h 10017"/>
              <a:gd name="connsiteX9" fmla="*/ 3123 w 10007"/>
              <a:gd name="connsiteY9" fmla="*/ 8432 h 10017"/>
              <a:gd name="connsiteX10" fmla="*/ 3609 w 10007"/>
              <a:gd name="connsiteY10" fmla="*/ 8527 h 10017"/>
              <a:gd name="connsiteX11" fmla="*/ 3934 w 10007"/>
              <a:gd name="connsiteY11" fmla="*/ 7228 h 10017"/>
              <a:gd name="connsiteX12" fmla="*/ 4269 w 10007"/>
              <a:gd name="connsiteY12" fmla="*/ 8096 h 10017"/>
              <a:gd name="connsiteX13" fmla="*/ 4757 w 10007"/>
              <a:gd name="connsiteY13" fmla="*/ 6505 h 10017"/>
              <a:gd name="connsiteX14" fmla="*/ 5256 w 10007"/>
              <a:gd name="connsiteY14" fmla="*/ 7760 h 10017"/>
              <a:gd name="connsiteX15" fmla="*/ 5581 w 10007"/>
              <a:gd name="connsiteY15" fmla="*/ 8242 h 10017"/>
              <a:gd name="connsiteX16" fmla="*/ 5904 w 10007"/>
              <a:gd name="connsiteY16" fmla="*/ 7519 h 10017"/>
              <a:gd name="connsiteX17" fmla="*/ 6241 w 10007"/>
              <a:gd name="connsiteY17" fmla="*/ 6936 h 10017"/>
              <a:gd name="connsiteX18" fmla="*/ 6565 w 10007"/>
              <a:gd name="connsiteY18" fmla="*/ 6213 h 10017"/>
              <a:gd name="connsiteX19" fmla="*/ 6890 w 10007"/>
              <a:gd name="connsiteY19" fmla="*/ 4819 h 10017"/>
              <a:gd name="connsiteX20" fmla="*/ 7713 w 10007"/>
              <a:gd name="connsiteY20" fmla="*/ 4628 h 10017"/>
              <a:gd name="connsiteX21" fmla="*/ 8199 w 10007"/>
              <a:gd name="connsiteY21" fmla="*/ 3664 h 10017"/>
              <a:gd name="connsiteX22" fmla="*/ 8698 w 10007"/>
              <a:gd name="connsiteY22" fmla="*/ 4191 h 10017"/>
              <a:gd name="connsiteX23" fmla="*/ 9023 w 10007"/>
              <a:gd name="connsiteY23" fmla="*/ 3081 h 10017"/>
              <a:gd name="connsiteX24" fmla="*/ 9521 w 10007"/>
              <a:gd name="connsiteY24" fmla="*/ 2409 h 10017"/>
              <a:gd name="connsiteX25" fmla="*/ 10007 w 10007"/>
              <a:gd name="connsiteY25" fmla="*/ 0 h 10017"/>
              <a:gd name="connsiteX0" fmla="*/ 1320 w 10007"/>
              <a:gd name="connsiteY0" fmla="*/ 10026 h 10026"/>
              <a:gd name="connsiteX1" fmla="*/ 11 w 10007"/>
              <a:gd name="connsiteY1" fmla="*/ 10017 h 10026"/>
              <a:gd name="connsiteX2" fmla="*/ 0 w 10007"/>
              <a:gd name="connsiteY2" fmla="*/ 8379 h 10026"/>
              <a:gd name="connsiteX3" fmla="*/ 492 w 10007"/>
              <a:gd name="connsiteY3" fmla="*/ 8578 h 10026"/>
              <a:gd name="connsiteX4" fmla="*/ 989 w 10007"/>
              <a:gd name="connsiteY4" fmla="*/ 8819 h 10026"/>
              <a:gd name="connsiteX5" fmla="*/ 1315 w 10007"/>
              <a:gd name="connsiteY5" fmla="*/ 8002 h 10026"/>
              <a:gd name="connsiteX6" fmla="*/ 1638 w 10007"/>
              <a:gd name="connsiteY6" fmla="*/ 8819 h 10026"/>
              <a:gd name="connsiteX7" fmla="*/ 2300 w 10007"/>
              <a:gd name="connsiteY7" fmla="*/ 8002 h 10026"/>
              <a:gd name="connsiteX8" fmla="*/ 2625 w 10007"/>
              <a:gd name="connsiteY8" fmla="*/ 8141 h 10026"/>
              <a:gd name="connsiteX9" fmla="*/ 3123 w 10007"/>
              <a:gd name="connsiteY9" fmla="*/ 8432 h 10026"/>
              <a:gd name="connsiteX10" fmla="*/ 3609 w 10007"/>
              <a:gd name="connsiteY10" fmla="*/ 8527 h 10026"/>
              <a:gd name="connsiteX11" fmla="*/ 3934 w 10007"/>
              <a:gd name="connsiteY11" fmla="*/ 7228 h 10026"/>
              <a:gd name="connsiteX12" fmla="*/ 4269 w 10007"/>
              <a:gd name="connsiteY12" fmla="*/ 8096 h 10026"/>
              <a:gd name="connsiteX13" fmla="*/ 4757 w 10007"/>
              <a:gd name="connsiteY13" fmla="*/ 6505 h 10026"/>
              <a:gd name="connsiteX14" fmla="*/ 5256 w 10007"/>
              <a:gd name="connsiteY14" fmla="*/ 7760 h 10026"/>
              <a:gd name="connsiteX15" fmla="*/ 5581 w 10007"/>
              <a:gd name="connsiteY15" fmla="*/ 8242 h 10026"/>
              <a:gd name="connsiteX16" fmla="*/ 5904 w 10007"/>
              <a:gd name="connsiteY16" fmla="*/ 7519 h 10026"/>
              <a:gd name="connsiteX17" fmla="*/ 6241 w 10007"/>
              <a:gd name="connsiteY17" fmla="*/ 6936 h 10026"/>
              <a:gd name="connsiteX18" fmla="*/ 6565 w 10007"/>
              <a:gd name="connsiteY18" fmla="*/ 6213 h 10026"/>
              <a:gd name="connsiteX19" fmla="*/ 6890 w 10007"/>
              <a:gd name="connsiteY19" fmla="*/ 4819 h 10026"/>
              <a:gd name="connsiteX20" fmla="*/ 7713 w 10007"/>
              <a:gd name="connsiteY20" fmla="*/ 4628 h 10026"/>
              <a:gd name="connsiteX21" fmla="*/ 8199 w 10007"/>
              <a:gd name="connsiteY21" fmla="*/ 3664 h 10026"/>
              <a:gd name="connsiteX22" fmla="*/ 8698 w 10007"/>
              <a:gd name="connsiteY22" fmla="*/ 4191 h 10026"/>
              <a:gd name="connsiteX23" fmla="*/ 9023 w 10007"/>
              <a:gd name="connsiteY23" fmla="*/ 3081 h 10026"/>
              <a:gd name="connsiteX24" fmla="*/ 9521 w 10007"/>
              <a:gd name="connsiteY24" fmla="*/ 2409 h 10026"/>
              <a:gd name="connsiteX25" fmla="*/ 10007 w 10007"/>
              <a:gd name="connsiteY25" fmla="*/ 0 h 10026"/>
              <a:gd name="connsiteX0" fmla="*/ 1320 w 10007"/>
              <a:gd name="connsiteY0" fmla="*/ 10026 h 10030"/>
              <a:gd name="connsiteX1" fmla="*/ 8 w 10007"/>
              <a:gd name="connsiteY1" fmla="*/ 10030 h 10030"/>
              <a:gd name="connsiteX2" fmla="*/ 0 w 10007"/>
              <a:gd name="connsiteY2" fmla="*/ 8379 h 10030"/>
              <a:gd name="connsiteX3" fmla="*/ 492 w 10007"/>
              <a:gd name="connsiteY3" fmla="*/ 8578 h 10030"/>
              <a:gd name="connsiteX4" fmla="*/ 989 w 10007"/>
              <a:gd name="connsiteY4" fmla="*/ 8819 h 10030"/>
              <a:gd name="connsiteX5" fmla="*/ 1315 w 10007"/>
              <a:gd name="connsiteY5" fmla="*/ 8002 h 10030"/>
              <a:gd name="connsiteX6" fmla="*/ 1638 w 10007"/>
              <a:gd name="connsiteY6" fmla="*/ 8819 h 10030"/>
              <a:gd name="connsiteX7" fmla="*/ 2300 w 10007"/>
              <a:gd name="connsiteY7" fmla="*/ 8002 h 10030"/>
              <a:gd name="connsiteX8" fmla="*/ 2625 w 10007"/>
              <a:gd name="connsiteY8" fmla="*/ 8141 h 10030"/>
              <a:gd name="connsiteX9" fmla="*/ 3123 w 10007"/>
              <a:gd name="connsiteY9" fmla="*/ 8432 h 10030"/>
              <a:gd name="connsiteX10" fmla="*/ 3609 w 10007"/>
              <a:gd name="connsiteY10" fmla="*/ 8527 h 10030"/>
              <a:gd name="connsiteX11" fmla="*/ 3934 w 10007"/>
              <a:gd name="connsiteY11" fmla="*/ 7228 h 10030"/>
              <a:gd name="connsiteX12" fmla="*/ 4269 w 10007"/>
              <a:gd name="connsiteY12" fmla="*/ 8096 h 10030"/>
              <a:gd name="connsiteX13" fmla="*/ 4757 w 10007"/>
              <a:gd name="connsiteY13" fmla="*/ 6505 h 10030"/>
              <a:gd name="connsiteX14" fmla="*/ 5256 w 10007"/>
              <a:gd name="connsiteY14" fmla="*/ 7760 h 10030"/>
              <a:gd name="connsiteX15" fmla="*/ 5581 w 10007"/>
              <a:gd name="connsiteY15" fmla="*/ 8242 h 10030"/>
              <a:gd name="connsiteX16" fmla="*/ 5904 w 10007"/>
              <a:gd name="connsiteY16" fmla="*/ 7519 h 10030"/>
              <a:gd name="connsiteX17" fmla="*/ 6241 w 10007"/>
              <a:gd name="connsiteY17" fmla="*/ 6936 h 10030"/>
              <a:gd name="connsiteX18" fmla="*/ 6565 w 10007"/>
              <a:gd name="connsiteY18" fmla="*/ 6213 h 10030"/>
              <a:gd name="connsiteX19" fmla="*/ 6890 w 10007"/>
              <a:gd name="connsiteY19" fmla="*/ 4819 h 10030"/>
              <a:gd name="connsiteX20" fmla="*/ 7713 w 10007"/>
              <a:gd name="connsiteY20" fmla="*/ 4628 h 10030"/>
              <a:gd name="connsiteX21" fmla="*/ 8199 w 10007"/>
              <a:gd name="connsiteY21" fmla="*/ 3664 h 10030"/>
              <a:gd name="connsiteX22" fmla="*/ 8698 w 10007"/>
              <a:gd name="connsiteY22" fmla="*/ 4191 h 10030"/>
              <a:gd name="connsiteX23" fmla="*/ 9023 w 10007"/>
              <a:gd name="connsiteY23" fmla="*/ 3081 h 10030"/>
              <a:gd name="connsiteX24" fmla="*/ 9521 w 10007"/>
              <a:gd name="connsiteY24" fmla="*/ 2409 h 10030"/>
              <a:gd name="connsiteX25" fmla="*/ 10007 w 10007"/>
              <a:gd name="connsiteY25" fmla="*/ 0 h 10030"/>
              <a:gd name="connsiteX0" fmla="*/ 1317 w 10004"/>
              <a:gd name="connsiteY0" fmla="*/ 10026 h 10030"/>
              <a:gd name="connsiteX1" fmla="*/ 5 w 10004"/>
              <a:gd name="connsiteY1" fmla="*/ 10030 h 10030"/>
              <a:gd name="connsiteX2" fmla="*/ 0 w 10004"/>
              <a:gd name="connsiteY2" fmla="*/ 8379 h 10030"/>
              <a:gd name="connsiteX3" fmla="*/ 489 w 10004"/>
              <a:gd name="connsiteY3" fmla="*/ 8578 h 10030"/>
              <a:gd name="connsiteX4" fmla="*/ 986 w 10004"/>
              <a:gd name="connsiteY4" fmla="*/ 8819 h 10030"/>
              <a:gd name="connsiteX5" fmla="*/ 1312 w 10004"/>
              <a:gd name="connsiteY5" fmla="*/ 8002 h 10030"/>
              <a:gd name="connsiteX6" fmla="*/ 1635 w 10004"/>
              <a:gd name="connsiteY6" fmla="*/ 8819 h 10030"/>
              <a:gd name="connsiteX7" fmla="*/ 2297 w 10004"/>
              <a:gd name="connsiteY7" fmla="*/ 8002 h 10030"/>
              <a:gd name="connsiteX8" fmla="*/ 2622 w 10004"/>
              <a:gd name="connsiteY8" fmla="*/ 8141 h 10030"/>
              <a:gd name="connsiteX9" fmla="*/ 3120 w 10004"/>
              <a:gd name="connsiteY9" fmla="*/ 8432 h 10030"/>
              <a:gd name="connsiteX10" fmla="*/ 3606 w 10004"/>
              <a:gd name="connsiteY10" fmla="*/ 8527 h 10030"/>
              <a:gd name="connsiteX11" fmla="*/ 3931 w 10004"/>
              <a:gd name="connsiteY11" fmla="*/ 7228 h 10030"/>
              <a:gd name="connsiteX12" fmla="*/ 4266 w 10004"/>
              <a:gd name="connsiteY12" fmla="*/ 8096 h 10030"/>
              <a:gd name="connsiteX13" fmla="*/ 4754 w 10004"/>
              <a:gd name="connsiteY13" fmla="*/ 6505 h 10030"/>
              <a:gd name="connsiteX14" fmla="*/ 5253 w 10004"/>
              <a:gd name="connsiteY14" fmla="*/ 7760 h 10030"/>
              <a:gd name="connsiteX15" fmla="*/ 5578 w 10004"/>
              <a:gd name="connsiteY15" fmla="*/ 8242 h 10030"/>
              <a:gd name="connsiteX16" fmla="*/ 5901 w 10004"/>
              <a:gd name="connsiteY16" fmla="*/ 7519 h 10030"/>
              <a:gd name="connsiteX17" fmla="*/ 6238 w 10004"/>
              <a:gd name="connsiteY17" fmla="*/ 6936 h 10030"/>
              <a:gd name="connsiteX18" fmla="*/ 6562 w 10004"/>
              <a:gd name="connsiteY18" fmla="*/ 6213 h 10030"/>
              <a:gd name="connsiteX19" fmla="*/ 6887 w 10004"/>
              <a:gd name="connsiteY19" fmla="*/ 4819 h 10030"/>
              <a:gd name="connsiteX20" fmla="*/ 7710 w 10004"/>
              <a:gd name="connsiteY20" fmla="*/ 4628 h 10030"/>
              <a:gd name="connsiteX21" fmla="*/ 8196 w 10004"/>
              <a:gd name="connsiteY21" fmla="*/ 3664 h 10030"/>
              <a:gd name="connsiteX22" fmla="*/ 8695 w 10004"/>
              <a:gd name="connsiteY22" fmla="*/ 4191 h 10030"/>
              <a:gd name="connsiteX23" fmla="*/ 9020 w 10004"/>
              <a:gd name="connsiteY23" fmla="*/ 3081 h 10030"/>
              <a:gd name="connsiteX24" fmla="*/ 9518 w 10004"/>
              <a:gd name="connsiteY24" fmla="*/ 2409 h 10030"/>
              <a:gd name="connsiteX25" fmla="*/ 10004 w 10004"/>
              <a:gd name="connsiteY25" fmla="*/ 0 h 10030"/>
              <a:gd name="connsiteX0" fmla="*/ 8333 w 10004"/>
              <a:gd name="connsiteY0" fmla="*/ 10026 h 10030"/>
              <a:gd name="connsiteX1" fmla="*/ 5 w 10004"/>
              <a:gd name="connsiteY1" fmla="*/ 10030 h 10030"/>
              <a:gd name="connsiteX2" fmla="*/ 0 w 10004"/>
              <a:gd name="connsiteY2" fmla="*/ 8379 h 10030"/>
              <a:gd name="connsiteX3" fmla="*/ 489 w 10004"/>
              <a:gd name="connsiteY3" fmla="*/ 8578 h 10030"/>
              <a:gd name="connsiteX4" fmla="*/ 986 w 10004"/>
              <a:gd name="connsiteY4" fmla="*/ 8819 h 10030"/>
              <a:gd name="connsiteX5" fmla="*/ 1312 w 10004"/>
              <a:gd name="connsiteY5" fmla="*/ 8002 h 10030"/>
              <a:gd name="connsiteX6" fmla="*/ 1635 w 10004"/>
              <a:gd name="connsiteY6" fmla="*/ 8819 h 10030"/>
              <a:gd name="connsiteX7" fmla="*/ 2297 w 10004"/>
              <a:gd name="connsiteY7" fmla="*/ 8002 h 10030"/>
              <a:gd name="connsiteX8" fmla="*/ 2622 w 10004"/>
              <a:gd name="connsiteY8" fmla="*/ 8141 h 10030"/>
              <a:gd name="connsiteX9" fmla="*/ 3120 w 10004"/>
              <a:gd name="connsiteY9" fmla="*/ 8432 h 10030"/>
              <a:gd name="connsiteX10" fmla="*/ 3606 w 10004"/>
              <a:gd name="connsiteY10" fmla="*/ 8527 h 10030"/>
              <a:gd name="connsiteX11" fmla="*/ 3931 w 10004"/>
              <a:gd name="connsiteY11" fmla="*/ 7228 h 10030"/>
              <a:gd name="connsiteX12" fmla="*/ 4266 w 10004"/>
              <a:gd name="connsiteY12" fmla="*/ 8096 h 10030"/>
              <a:gd name="connsiteX13" fmla="*/ 4754 w 10004"/>
              <a:gd name="connsiteY13" fmla="*/ 6505 h 10030"/>
              <a:gd name="connsiteX14" fmla="*/ 5253 w 10004"/>
              <a:gd name="connsiteY14" fmla="*/ 7760 h 10030"/>
              <a:gd name="connsiteX15" fmla="*/ 5578 w 10004"/>
              <a:gd name="connsiteY15" fmla="*/ 8242 h 10030"/>
              <a:gd name="connsiteX16" fmla="*/ 5901 w 10004"/>
              <a:gd name="connsiteY16" fmla="*/ 7519 h 10030"/>
              <a:gd name="connsiteX17" fmla="*/ 6238 w 10004"/>
              <a:gd name="connsiteY17" fmla="*/ 6936 h 10030"/>
              <a:gd name="connsiteX18" fmla="*/ 6562 w 10004"/>
              <a:gd name="connsiteY18" fmla="*/ 6213 h 10030"/>
              <a:gd name="connsiteX19" fmla="*/ 6887 w 10004"/>
              <a:gd name="connsiteY19" fmla="*/ 4819 h 10030"/>
              <a:gd name="connsiteX20" fmla="*/ 7710 w 10004"/>
              <a:gd name="connsiteY20" fmla="*/ 4628 h 10030"/>
              <a:gd name="connsiteX21" fmla="*/ 8196 w 10004"/>
              <a:gd name="connsiteY21" fmla="*/ 3664 h 10030"/>
              <a:gd name="connsiteX22" fmla="*/ 8695 w 10004"/>
              <a:gd name="connsiteY22" fmla="*/ 4191 h 10030"/>
              <a:gd name="connsiteX23" fmla="*/ 9020 w 10004"/>
              <a:gd name="connsiteY23" fmla="*/ 3081 h 10030"/>
              <a:gd name="connsiteX24" fmla="*/ 9518 w 10004"/>
              <a:gd name="connsiteY24" fmla="*/ 2409 h 10030"/>
              <a:gd name="connsiteX25" fmla="*/ 10004 w 10004"/>
              <a:gd name="connsiteY25" fmla="*/ 0 h 10030"/>
              <a:gd name="connsiteX0" fmla="*/ 10188 w 10188"/>
              <a:gd name="connsiteY0" fmla="*/ 10039 h 10039"/>
              <a:gd name="connsiteX1" fmla="*/ 5 w 10188"/>
              <a:gd name="connsiteY1" fmla="*/ 10030 h 10039"/>
              <a:gd name="connsiteX2" fmla="*/ 0 w 10188"/>
              <a:gd name="connsiteY2" fmla="*/ 8379 h 10039"/>
              <a:gd name="connsiteX3" fmla="*/ 489 w 10188"/>
              <a:gd name="connsiteY3" fmla="*/ 8578 h 10039"/>
              <a:gd name="connsiteX4" fmla="*/ 986 w 10188"/>
              <a:gd name="connsiteY4" fmla="*/ 8819 h 10039"/>
              <a:gd name="connsiteX5" fmla="*/ 1312 w 10188"/>
              <a:gd name="connsiteY5" fmla="*/ 8002 h 10039"/>
              <a:gd name="connsiteX6" fmla="*/ 1635 w 10188"/>
              <a:gd name="connsiteY6" fmla="*/ 8819 h 10039"/>
              <a:gd name="connsiteX7" fmla="*/ 2297 w 10188"/>
              <a:gd name="connsiteY7" fmla="*/ 8002 h 10039"/>
              <a:gd name="connsiteX8" fmla="*/ 2622 w 10188"/>
              <a:gd name="connsiteY8" fmla="*/ 8141 h 10039"/>
              <a:gd name="connsiteX9" fmla="*/ 3120 w 10188"/>
              <a:gd name="connsiteY9" fmla="*/ 8432 h 10039"/>
              <a:gd name="connsiteX10" fmla="*/ 3606 w 10188"/>
              <a:gd name="connsiteY10" fmla="*/ 8527 h 10039"/>
              <a:gd name="connsiteX11" fmla="*/ 3931 w 10188"/>
              <a:gd name="connsiteY11" fmla="*/ 7228 h 10039"/>
              <a:gd name="connsiteX12" fmla="*/ 4266 w 10188"/>
              <a:gd name="connsiteY12" fmla="*/ 8096 h 10039"/>
              <a:gd name="connsiteX13" fmla="*/ 4754 w 10188"/>
              <a:gd name="connsiteY13" fmla="*/ 6505 h 10039"/>
              <a:gd name="connsiteX14" fmla="*/ 5253 w 10188"/>
              <a:gd name="connsiteY14" fmla="*/ 7760 h 10039"/>
              <a:gd name="connsiteX15" fmla="*/ 5578 w 10188"/>
              <a:gd name="connsiteY15" fmla="*/ 8242 h 10039"/>
              <a:gd name="connsiteX16" fmla="*/ 5901 w 10188"/>
              <a:gd name="connsiteY16" fmla="*/ 7519 h 10039"/>
              <a:gd name="connsiteX17" fmla="*/ 6238 w 10188"/>
              <a:gd name="connsiteY17" fmla="*/ 6936 h 10039"/>
              <a:gd name="connsiteX18" fmla="*/ 6562 w 10188"/>
              <a:gd name="connsiteY18" fmla="*/ 6213 h 10039"/>
              <a:gd name="connsiteX19" fmla="*/ 6887 w 10188"/>
              <a:gd name="connsiteY19" fmla="*/ 4819 h 10039"/>
              <a:gd name="connsiteX20" fmla="*/ 7710 w 10188"/>
              <a:gd name="connsiteY20" fmla="*/ 4628 h 10039"/>
              <a:gd name="connsiteX21" fmla="*/ 8196 w 10188"/>
              <a:gd name="connsiteY21" fmla="*/ 3664 h 10039"/>
              <a:gd name="connsiteX22" fmla="*/ 8695 w 10188"/>
              <a:gd name="connsiteY22" fmla="*/ 4191 h 10039"/>
              <a:gd name="connsiteX23" fmla="*/ 9020 w 10188"/>
              <a:gd name="connsiteY23" fmla="*/ 3081 h 10039"/>
              <a:gd name="connsiteX24" fmla="*/ 9518 w 10188"/>
              <a:gd name="connsiteY24" fmla="*/ 2409 h 10039"/>
              <a:gd name="connsiteX25" fmla="*/ 10004 w 10188"/>
              <a:gd name="connsiteY25" fmla="*/ 0 h 10039"/>
              <a:gd name="connsiteX0" fmla="*/ 10188 w 10804"/>
              <a:gd name="connsiteY0" fmla="*/ 10039 h 10154"/>
              <a:gd name="connsiteX1" fmla="*/ 10007 w 10804"/>
              <a:gd name="connsiteY1" fmla="*/ 10036 h 10154"/>
              <a:gd name="connsiteX2" fmla="*/ 5 w 10804"/>
              <a:gd name="connsiteY2" fmla="*/ 10030 h 10154"/>
              <a:gd name="connsiteX3" fmla="*/ 0 w 10804"/>
              <a:gd name="connsiteY3" fmla="*/ 8379 h 10154"/>
              <a:gd name="connsiteX4" fmla="*/ 489 w 10804"/>
              <a:gd name="connsiteY4" fmla="*/ 8578 h 10154"/>
              <a:gd name="connsiteX5" fmla="*/ 986 w 10804"/>
              <a:gd name="connsiteY5" fmla="*/ 8819 h 10154"/>
              <a:gd name="connsiteX6" fmla="*/ 1312 w 10804"/>
              <a:gd name="connsiteY6" fmla="*/ 8002 h 10154"/>
              <a:gd name="connsiteX7" fmla="*/ 1635 w 10804"/>
              <a:gd name="connsiteY7" fmla="*/ 8819 h 10154"/>
              <a:gd name="connsiteX8" fmla="*/ 2297 w 10804"/>
              <a:gd name="connsiteY8" fmla="*/ 8002 h 10154"/>
              <a:gd name="connsiteX9" fmla="*/ 2622 w 10804"/>
              <a:gd name="connsiteY9" fmla="*/ 8141 h 10154"/>
              <a:gd name="connsiteX10" fmla="*/ 3120 w 10804"/>
              <a:gd name="connsiteY10" fmla="*/ 8432 h 10154"/>
              <a:gd name="connsiteX11" fmla="*/ 3606 w 10804"/>
              <a:gd name="connsiteY11" fmla="*/ 8527 h 10154"/>
              <a:gd name="connsiteX12" fmla="*/ 3931 w 10804"/>
              <a:gd name="connsiteY12" fmla="*/ 7228 h 10154"/>
              <a:gd name="connsiteX13" fmla="*/ 4266 w 10804"/>
              <a:gd name="connsiteY13" fmla="*/ 8096 h 10154"/>
              <a:gd name="connsiteX14" fmla="*/ 4754 w 10804"/>
              <a:gd name="connsiteY14" fmla="*/ 6505 h 10154"/>
              <a:gd name="connsiteX15" fmla="*/ 5253 w 10804"/>
              <a:gd name="connsiteY15" fmla="*/ 7760 h 10154"/>
              <a:gd name="connsiteX16" fmla="*/ 5578 w 10804"/>
              <a:gd name="connsiteY16" fmla="*/ 8242 h 10154"/>
              <a:gd name="connsiteX17" fmla="*/ 5901 w 10804"/>
              <a:gd name="connsiteY17" fmla="*/ 7519 h 10154"/>
              <a:gd name="connsiteX18" fmla="*/ 6238 w 10804"/>
              <a:gd name="connsiteY18" fmla="*/ 6936 h 10154"/>
              <a:gd name="connsiteX19" fmla="*/ 6562 w 10804"/>
              <a:gd name="connsiteY19" fmla="*/ 6213 h 10154"/>
              <a:gd name="connsiteX20" fmla="*/ 6887 w 10804"/>
              <a:gd name="connsiteY20" fmla="*/ 4819 h 10154"/>
              <a:gd name="connsiteX21" fmla="*/ 7710 w 10804"/>
              <a:gd name="connsiteY21" fmla="*/ 4628 h 10154"/>
              <a:gd name="connsiteX22" fmla="*/ 8196 w 10804"/>
              <a:gd name="connsiteY22" fmla="*/ 3664 h 10154"/>
              <a:gd name="connsiteX23" fmla="*/ 8695 w 10804"/>
              <a:gd name="connsiteY23" fmla="*/ 4191 h 10154"/>
              <a:gd name="connsiteX24" fmla="*/ 9020 w 10804"/>
              <a:gd name="connsiteY24" fmla="*/ 3081 h 10154"/>
              <a:gd name="connsiteX25" fmla="*/ 9518 w 10804"/>
              <a:gd name="connsiteY25" fmla="*/ 2409 h 10154"/>
              <a:gd name="connsiteX26" fmla="*/ 10004 w 10804"/>
              <a:gd name="connsiteY26" fmla="*/ 0 h 10154"/>
              <a:gd name="connsiteX0" fmla="*/ 10188 w 10804"/>
              <a:gd name="connsiteY0" fmla="*/ 10039 h 10157"/>
              <a:gd name="connsiteX1" fmla="*/ 10007 w 10804"/>
              <a:gd name="connsiteY1" fmla="*/ 10036 h 10157"/>
              <a:gd name="connsiteX2" fmla="*/ 5 w 10804"/>
              <a:gd name="connsiteY2" fmla="*/ 10030 h 10157"/>
              <a:gd name="connsiteX3" fmla="*/ 0 w 10804"/>
              <a:gd name="connsiteY3" fmla="*/ 8379 h 10157"/>
              <a:gd name="connsiteX4" fmla="*/ 489 w 10804"/>
              <a:gd name="connsiteY4" fmla="*/ 8578 h 10157"/>
              <a:gd name="connsiteX5" fmla="*/ 986 w 10804"/>
              <a:gd name="connsiteY5" fmla="*/ 8819 h 10157"/>
              <a:gd name="connsiteX6" fmla="*/ 1312 w 10804"/>
              <a:gd name="connsiteY6" fmla="*/ 8002 h 10157"/>
              <a:gd name="connsiteX7" fmla="*/ 1635 w 10804"/>
              <a:gd name="connsiteY7" fmla="*/ 8819 h 10157"/>
              <a:gd name="connsiteX8" fmla="*/ 2297 w 10804"/>
              <a:gd name="connsiteY8" fmla="*/ 8002 h 10157"/>
              <a:gd name="connsiteX9" fmla="*/ 2622 w 10804"/>
              <a:gd name="connsiteY9" fmla="*/ 8141 h 10157"/>
              <a:gd name="connsiteX10" fmla="*/ 3120 w 10804"/>
              <a:gd name="connsiteY10" fmla="*/ 8432 h 10157"/>
              <a:gd name="connsiteX11" fmla="*/ 3606 w 10804"/>
              <a:gd name="connsiteY11" fmla="*/ 8527 h 10157"/>
              <a:gd name="connsiteX12" fmla="*/ 3931 w 10804"/>
              <a:gd name="connsiteY12" fmla="*/ 7228 h 10157"/>
              <a:gd name="connsiteX13" fmla="*/ 4266 w 10804"/>
              <a:gd name="connsiteY13" fmla="*/ 8096 h 10157"/>
              <a:gd name="connsiteX14" fmla="*/ 4754 w 10804"/>
              <a:gd name="connsiteY14" fmla="*/ 6505 h 10157"/>
              <a:gd name="connsiteX15" fmla="*/ 5253 w 10804"/>
              <a:gd name="connsiteY15" fmla="*/ 7760 h 10157"/>
              <a:gd name="connsiteX16" fmla="*/ 5578 w 10804"/>
              <a:gd name="connsiteY16" fmla="*/ 8242 h 10157"/>
              <a:gd name="connsiteX17" fmla="*/ 5901 w 10804"/>
              <a:gd name="connsiteY17" fmla="*/ 7519 h 10157"/>
              <a:gd name="connsiteX18" fmla="*/ 6238 w 10804"/>
              <a:gd name="connsiteY18" fmla="*/ 6936 h 10157"/>
              <a:gd name="connsiteX19" fmla="*/ 6562 w 10804"/>
              <a:gd name="connsiteY19" fmla="*/ 6213 h 10157"/>
              <a:gd name="connsiteX20" fmla="*/ 6887 w 10804"/>
              <a:gd name="connsiteY20" fmla="*/ 4819 h 10157"/>
              <a:gd name="connsiteX21" fmla="*/ 7710 w 10804"/>
              <a:gd name="connsiteY21" fmla="*/ 4628 h 10157"/>
              <a:gd name="connsiteX22" fmla="*/ 8196 w 10804"/>
              <a:gd name="connsiteY22" fmla="*/ 3664 h 10157"/>
              <a:gd name="connsiteX23" fmla="*/ 8695 w 10804"/>
              <a:gd name="connsiteY23" fmla="*/ 4191 h 10157"/>
              <a:gd name="connsiteX24" fmla="*/ 9020 w 10804"/>
              <a:gd name="connsiteY24" fmla="*/ 3081 h 10157"/>
              <a:gd name="connsiteX25" fmla="*/ 9518 w 10804"/>
              <a:gd name="connsiteY25" fmla="*/ 2409 h 10157"/>
              <a:gd name="connsiteX26" fmla="*/ 10004 w 10804"/>
              <a:gd name="connsiteY26" fmla="*/ 0 h 10157"/>
              <a:gd name="connsiteX0" fmla="*/ 10188 w 10188"/>
              <a:gd name="connsiteY0" fmla="*/ 10039 h 10157"/>
              <a:gd name="connsiteX1" fmla="*/ 10007 w 10188"/>
              <a:gd name="connsiteY1" fmla="*/ 10036 h 10157"/>
              <a:gd name="connsiteX2" fmla="*/ 5 w 10188"/>
              <a:gd name="connsiteY2" fmla="*/ 10030 h 10157"/>
              <a:gd name="connsiteX3" fmla="*/ 0 w 10188"/>
              <a:gd name="connsiteY3" fmla="*/ 8379 h 10157"/>
              <a:gd name="connsiteX4" fmla="*/ 489 w 10188"/>
              <a:gd name="connsiteY4" fmla="*/ 8578 h 10157"/>
              <a:gd name="connsiteX5" fmla="*/ 986 w 10188"/>
              <a:gd name="connsiteY5" fmla="*/ 8819 h 10157"/>
              <a:gd name="connsiteX6" fmla="*/ 1312 w 10188"/>
              <a:gd name="connsiteY6" fmla="*/ 8002 h 10157"/>
              <a:gd name="connsiteX7" fmla="*/ 1635 w 10188"/>
              <a:gd name="connsiteY7" fmla="*/ 8819 h 10157"/>
              <a:gd name="connsiteX8" fmla="*/ 2297 w 10188"/>
              <a:gd name="connsiteY8" fmla="*/ 8002 h 10157"/>
              <a:gd name="connsiteX9" fmla="*/ 2622 w 10188"/>
              <a:gd name="connsiteY9" fmla="*/ 8141 h 10157"/>
              <a:gd name="connsiteX10" fmla="*/ 3120 w 10188"/>
              <a:gd name="connsiteY10" fmla="*/ 8432 h 10157"/>
              <a:gd name="connsiteX11" fmla="*/ 3606 w 10188"/>
              <a:gd name="connsiteY11" fmla="*/ 8527 h 10157"/>
              <a:gd name="connsiteX12" fmla="*/ 3931 w 10188"/>
              <a:gd name="connsiteY12" fmla="*/ 7228 h 10157"/>
              <a:gd name="connsiteX13" fmla="*/ 4266 w 10188"/>
              <a:gd name="connsiteY13" fmla="*/ 8096 h 10157"/>
              <a:gd name="connsiteX14" fmla="*/ 4754 w 10188"/>
              <a:gd name="connsiteY14" fmla="*/ 6505 h 10157"/>
              <a:gd name="connsiteX15" fmla="*/ 5253 w 10188"/>
              <a:gd name="connsiteY15" fmla="*/ 7760 h 10157"/>
              <a:gd name="connsiteX16" fmla="*/ 5578 w 10188"/>
              <a:gd name="connsiteY16" fmla="*/ 8242 h 10157"/>
              <a:gd name="connsiteX17" fmla="*/ 5901 w 10188"/>
              <a:gd name="connsiteY17" fmla="*/ 7519 h 10157"/>
              <a:gd name="connsiteX18" fmla="*/ 6238 w 10188"/>
              <a:gd name="connsiteY18" fmla="*/ 6936 h 10157"/>
              <a:gd name="connsiteX19" fmla="*/ 6562 w 10188"/>
              <a:gd name="connsiteY19" fmla="*/ 6213 h 10157"/>
              <a:gd name="connsiteX20" fmla="*/ 6887 w 10188"/>
              <a:gd name="connsiteY20" fmla="*/ 4819 h 10157"/>
              <a:gd name="connsiteX21" fmla="*/ 7710 w 10188"/>
              <a:gd name="connsiteY21" fmla="*/ 4628 h 10157"/>
              <a:gd name="connsiteX22" fmla="*/ 8196 w 10188"/>
              <a:gd name="connsiteY22" fmla="*/ 3664 h 10157"/>
              <a:gd name="connsiteX23" fmla="*/ 8695 w 10188"/>
              <a:gd name="connsiteY23" fmla="*/ 4191 h 10157"/>
              <a:gd name="connsiteX24" fmla="*/ 9020 w 10188"/>
              <a:gd name="connsiteY24" fmla="*/ 3081 h 10157"/>
              <a:gd name="connsiteX25" fmla="*/ 9518 w 10188"/>
              <a:gd name="connsiteY25" fmla="*/ 2409 h 10157"/>
              <a:gd name="connsiteX26" fmla="*/ 10004 w 10188"/>
              <a:gd name="connsiteY26" fmla="*/ 0 h 10157"/>
              <a:gd name="connsiteX0" fmla="*/ 10013 w 10013"/>
              <a:gd name="connsiteY0" fmla="*/ 8 h 10157"/>
              <a:gd name="connsiteX1" fmla="*/ 10007 w 10013"/>
              <a:gd name="connsiteY1" fmla="*/ 10036 h 10157"/>
              <a:gd name="connsiteX2" fmla="*/ 5 w 10013"/>
              <a:gd name="connsiteY2" fmla="*/ 10030 h 10157"/>
              <a:gd name="connsiteX3" fmla="*/ 0 w 10013"/>
              <a:gd name="connsiteY3" fmla="*/ 8379 h 10157"/>
              <a:gd name="connsiteX4" fmla="*/ 489 w 10013"/>
              <a:gd name="connsiteY4" fmla="*/ 8578 h 10157"/>
              <a:gd name="connsiteX5" fmla="*/ 986 w 10013"/>
              <a:gd name="connsiteY5" fmla="*/ 8819 h 10157"/>
              <a:gd name="connsiteX6" fmla="*/ 1312 w 10013"/>
              <a:gd name="connsiteY6" fmla="*/ 8002 h 10157"/>
              <a:gd name="connsiteX7" fmla="*/ 1635 w 10013"/>
              <a:gd name="connsiteY7" fmla="*/ 8819 h 10157"/>
              <a:gd name="connsiteX8" fmla="*/ 2297 w 10013"/>
              <a:gd name="connsiteY8" fmla="*/ 8002 h 10157"/>
              <a:gd name="connsiteX9" fmla="*/ 2622 w 10013"/>
              <a:gd name="connsiteY9" fmla="*/ 8141 h 10157"/>
              <a:gd name="connsiteX10" fmla="*/ 3120 w 10013"/>
              <a:gd name="connsiteY10" fmla="*/ 8432 h 10157"/>
              <a:gd name="connsiteX11" fmla="*/ 3606 w 10013"/>
              <a:gd name="connsiteY11" fmla="*/ 8527 h 10157"/>
              <a:gd name="connsiteX12" fmla="*/ 3931 w 10013"/>
              <a:gd name="connsiteY12" fmla="*/ 7228 h 10157"/>
              <a:gd name="connsiteX13" fmla="*/ 4266 w 10013"/>
              <a:gd name="connsiteY13" fmla="*/ 8096 h 10157"/>
              <a:gd name="connsiteX14" fmla="*/ 4754 w 10013"/>
              <a:gd name="connsiteY14" fmla="*/ 6505 h 10157"/>
              <a:gd name="connsiteX15" fmla="*/ 5253 w 10013"/>
              <a:gd name="connsiteY15" fmla="*/ 7760 h 10157"/>
              <a:gd name="connsiteX16" fmla="*/ 5578 w 10013"/>
              <a:gd name="connsiteY16" fmla="*/ 8242 h 10157"/>
              <a:gd name="connsiteX17" fmla="*/ 5901 w 10013"/>
              <a:gd name="connsiteY17" fmla="*/ 7519 h 10157"/>
              <a:gd name="connsiteX18" fmla="*/ 6238 w 10013"/>
              <a:gd name="connsiteY18" fmla="*/ 6936 h 10157"/>
              <a:gd name="connsiteX19" fmla="*/ 6562 w 10013"/>
              <a:gd name="connsiteY19" fmla="*/ 6213 h 10157"/>
              <a:gd name="connsiteX20" fmla="*/ 6887 w 10013"/>
              <a:gd name="connsiteY20" fmla="*/ 4819 h 10157"/>
              <a:gd name="connsiteX21" fmla="*/ 7710 w 10013"/>
              <a:gd name="connsiteY21" fmla="*/ 4628 h 10157"/>
              <a:gd name="connsiteX22" fmla="*/ 8196 w 10013"/>
              <a:gd name="connsiteY22" fmla="*/ 3664 h 10157"/>
              <a:gd name="connsiteX23" fmla="*/ 8695 w 10013"/>
              <a:gd name="connsiteY23" fmla="*/ 4191 h 10157"/>
              <a:gd name="connsiteX24" fmla="*/ 9020 w 10013"/>
              <a:gd name="connsiteY24" fmla="*/ 3081 h 10157"/>
              <a:gd name="connsiteX25" fmla="*/ 9518 w 10013"/>
              <a:gd name="connsiteY25" fmla="*/ 2409 h 10157"/>
              <a:gd name="connsiteX26" fmla="*/ 10004 w 10013"/>
              <a:gd name="connsiteY26" fmla="*/ 0 h 10157"/>
              <a:gd name="connsiteX0" fmla="*/ 10013 w 10013"/>
              <a:gd name="connsiteY0" fmla="*/ 8 h 10037"/>
              <a:gd name="connsiteX1" fmla="*/ 10007 w 10013"/>
              <a:gd name="connsiteY1" fmla="*/ 10036 h 10037"/>
              <a:gd name="connsiteX2" fmla="*/ 5 w 10013"/>
              <a:gd name="connsiteY2" fmla="*/ 10030 h 10037"/>
              <a:gd name="connsiteX3" fmla="*/ 0 w 10013"/>
              <a:gd name="connsiteY3" fmla="*/ 8379 h 10037"/>
              <a:gd name="connsiteX4" fmla="*/ 489 w 10013"/>
              <a:gd name="connsiteY4" fmla="*/ 8578 h 10037"/>
              <a:gd name="connsiteX5" fmla="*/ 986 w 10013"/>
              <a:gd name="connsiteY5" fmla="*/ 8819 h 10037"/>
              <a:gd name="connsiteX6" fmla="*/ 1312 w 10013"/>
              <a:gd name="connsiteY6" fmla="*/ 8002 h 10037"/>
              <a:gd name="connsiteX7" fmla="*/ 1635 w 10013"/>
              <a:gd name="connsiteY7" fmla="*/ 8819 h 10037"/>
              <a:gd name="connsiteX8" fmla="*/ 2297 w 10013"/>
              <a:gd name="connsiteY8" fmla="*/ 8002 h 10037"/>
              <a:gd name="connsiteX9" fmla="*/ 2622 w 10013"/>
              <a:gd name="connsiteY9" fmla="*/ 8141 h 10037"/>
              <a:gd name="connsiteX10" fmla="*/ 3120 w 10013"/>
              <a:gd name="connsiteY10" fmla="*/ 8432 h 10037"/>
              <a:gd name="connsiteX11" fmla="*/ 3606 w 10013"/>
              <a:gd name="connsiteY11" fmla="*/ 8527 h 10037"/>
              <a:gd name="connsiteX12" fmla="*/ 3931 w 10013"/>
              <a:gd name="connsiteY12" fmla="*/ 7228 h 10037"/>
              <a:gd name="connsiteX13" fmla="*/ 4266 w 10013"/>
              <a:gd name="connsiteY13" fmla="*/ 8096 h 10037"/>
              <a:gd name="connsiteX14" fmla="*/ 4754 w 10013"/>
              <a:gd name="connsiteY14" fmla="*/ 6505 h 10037"/>
              <a:gd name="connsiteX15" fmla="*/ 5253 w 10013"/>
              <a:gd name="connsiteY15" fmla="*/ 7760 h 10037"/>
              <a:gd name="connsiteX16" fmla="*/ 5578 w 10013"/>
              <a:gd name="connsiteY16" fmla="*/ 8242 h 10037"/>
              <a:gd name="connsiteX17" fmla="*/ 5901 w 10013"/>
              <a:gd name="connsiteY17" fmla="*/ 7519 h 10037"/>
              <a:gd name="connsiteX18" fmla="*/ 6238 w 10013"/>
              <a:gd name="connsiteY18" fmla="*/ 6936 h 10037"/>
              <a:gd name="connsiteX19" fmla="*/ 6562 w 10013"/>
              <a:gd name="connsiteY19" fmla="*/ 6213 h 10037"/>
              <a:gd name="connsiteX20" fmla="*/ 6887 w 10013"/>
              <a:gd name="connsiteY20" fmla="*/ 4819 h 10037"/>
              <a:gd name="connsiteX21" fmla="*/ 7710 w 10013"/>
              <a:gd name="connsiteY21" fmla="*/ 4628 h 10037"/>
              <a:gd name="connsiteX22" fmla="*/ 8196 w 10013"/>
              <a:gd name="connsiteY22" fmla="*/ 3664 h 10037"/>
              <a:gd name="connsiteX23" fmla="*/ 8695 w 10013"/>
              <a:gd name="connsiteY23" fmla="*/ 4191 h 10037"/>
              <a:gd name="connsiteX24" fmla="*/ 9020 w 10013"/>
              <a:gd name="connsiteY24" fmla="*/ 3081 h 10037"/>
              <a:gd name="connsiteX25" fmla="*/ 9518 w 10013"/>
              <a:gd name="connsiteY25" fmla="*/ 2409 h 10037"/>
              <a:gd name="connsiteX26" fmla="*/ 10004 w 10013"/>
              <a:gd name="connsiteY26" fmla="*/ 0 h 10037"/>
              <a:gd name="connsiteX0" fmla="*/ 10013 w 10013"/>
              <a:gd name="connsiteY0" fmla="*/ 8 h 10037"/>
              <a:gd name="connsiteX1" fmla="*/ 10007 w 10013"/>
              <a:gd name="connsiteY1" fmla="*/ 10036 h 10037"/>
              <a:gd name="connsiteX2" fmla="*/ 5 w 10013"/>
              <a:gd name="connsiteY2" fmla="*/ 10030 h 10037"/>
              <a:gd name="connsiteX3" fmla="*/ 0 w 10013"/>
              <a:gd name="connsiteY3" fmla="*/ 8379 h 10037"/>
              <a:gd name="connsiteX4" fmla="*/ 489 w 10013"/>
              <a:gd name="connsiteY4" fmla="*/ 8578 h 10037"/>
              <a:gd name="connsiteX5" fmla="*/ 986 w 10013"/>
              <a:gd name="connsiteY5" fmla="*/ 8819 h 10037"/>
              <a:gd name="connsiteX6" fmla="*/ 1312 w 10013"/>
              <a:gd name="connsiteY6" fmla="*/ 8002 h 10037"/>
              <a:gd name="connsiteX7" fmla="*/ 1635 w 10013"/>
              <a:gd name="connsiteY7" fmla="*/ 8819 h 10037"/>
              <a:gd name="connsiteX8" fmla="*/ 2297 w 10013"/>
              <a:gd name="connsiteY8" fmla="*/ 8002 h 10037"/>
              <a:gd name="connsiteX9" fmla="*/ 2622 w 10013"/>
              <a:gd name="connsiteY9" fmla="*/ 8141 h 10037"/>
              <a:gd name="connsiteX10" fmla="*/ 3120 w 10013"/>
              <a:gd name="connsiteY10" fmla="*/ 8432 h 10037"/>
              <a:gd name="connsiteX11" fmla="*/ 3606 w 10013"/>
              <a:gd name="connsiteY11" fmla="*/ 8527 h 10037"/>
              <a:gd name="connsiteX12" fmla="*/ 3931 w 10013"/>
              <a:gd name="connsiteY12" fmla="*/ 7228 h 10037"/>
              <a:gd name="connsiteX13" fmla="*/ 4266 w 10013"/>
              <a:gd name="connsiteY13" fmla="*/ 8096 h 10037"/>
              <a:gd name="connsiteX14" fmla="*/ 4754 w 10013"/>
              <a:gd name="connsiteY14" fmla="*/ 6505 h 10037"/>
              <a:gd name="connsiteX15" fmla="*/ 5253 w 10013"/>
              <a:gd name="connsiteY15" fmla="*/ 7760 h 10037"/>
              <a:gd name="connsiteX16" fmla="*/ 5578 w 10013"/>
              <a:gd name="connsiteY16" fmla="*/ 8242 h 10037"/>
              <a:gd name="connsiteX17" fmla="*/ 5901 w 10013"/>
              <a:gd name="connsiteY17" fmla="*/ 7519 h 10037"/>
              <a:gd name="connsiteX18" fmla="*/ 6238 w 10013"/>
              <a:gd name="connsiteY18" fmla="*/ 6936 h 10037"/>
              <a:gd name="connsiteX19" fmla="*/ 6562 w 10013"/>
              <a:gd name="connsiteY19" fmla="*/ 6213 h 10037"/>
              <a:gd name="connsiteX20" fmla="*/ 6887 w 10013"/>
              <a:gd name="connsiteY20" fmla="*/ 4819 h 10037"/>
              <a:gd name="connsiteX21" fmla="*/ 7710 w 10013"/>
              <a:gd name="connsiteY21" fmla="*/ 4628 h 10037"/>
              <a:gd name="connsiteX22" fmla="*/ 8196 w 10013"/>
              <a:gd name="connsiteY22" fmla="*/ 3664 h 10037"/>
              <a:gd name="connsiteX23" fmla="*/ 8695 w 10013"/>
              <a:gd name="connsiteY23" fmla="*/ 4191 h 10037"/>
              <a:gd name="connsiteX24" fmla="*/ 9020 w 10013"/>
              <a:gd name="connsiteY24" fmla="*/ 3081 h 10037"/>
              <a:gd name="connsiteX25" fmla="*/ 9518 w 10013"/>
              <a:gd name="connsiteY25" fmla="*/ 2409 h 10037"/>
              <a:gd name="connsiteX26" fmla="*/ 10004 w 10013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5898 w 10010"/>
              <a:gd name="connsiteY17" fmla="*/ 7519 h 10037"/>
              <a:gd name="connsiteX18" fmla="*/ 6235 w 10010"/>
              <a:gd name="connsiteY18" fmla="*/ 6936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235 w 10010"/>
              <a:gd name="connsiteY18" fmla="*/ 6936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205 w 10010"/>
              <a:gd name="connsiteY22" fmla="*/ 3812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634 w 10010"/>
              <a:gd name="connsiteY16" fmla="*/ 8301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205 w 10010"/>
              <a:gd name="connsiteY22" fmla="*/ 3812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010" h="10037">
                <a:moveTo>
                  <a:pt x="10010" y="8"/>
                </a:moveTo>
                <a:cubicBezTo>
                  <a:pt x="9981" y="8"/>
                  <a:pt x="9995" y="10063"/>
                  <a:pt x="10004" y="10036"/>
                </a:cubicBezTo>
                <a:cubicBezTo>
                  <a:pt x="9998" y="10048"/>
                  <a:pt x="-1" y="9999"/>
                  <a:pt x="2" y="10030"/>
                </a:cubicBezTo>
                <a:cubicBezTo>
                  <a:pt x="4" y="10016"/>
                  <a:pt x="0" y="8383"/>
                  <a:pt x="0" y="8379"/>
                </a:cubicBezTo>
                <a:cubicBezTo>
                  <a:pt x="2" y="8387"/>
                  <a:pt x="322" y="8512"/>
                  <a:pt x="486" y="8578"/>
                </a:cubicBezTo>
                <a:lnTo>
                  <a:pt x="983" y="8819"/>
                </a:lnTo>
                <a:cubicBezTo>
                  <a:pt x="1092" y="8547"/>
                  <a:pt x="1200" y="8274"/>
                  <a:pt x="1309" y="8002"/>
                </a:cubicBezTo>
                <a:cubicBezTo>
                  <a:pt x="1417" y="8274"/>
                  <a:pt x="1524" y="8547"/>
                  <a:pt x="1632" y="8819"/>
                </a:cubicBezTo>
                <a:lnTo>
                  <a:pt x="2294" y="8002"/>
                </a:lnTo>
                <a:lnTo>
                  <a:pt x="2619" y="8141"/>
                </a:lnTo>
                <a:lnTo>
                  <a:pt x="3117" y="8432"/>
                </a:lnTo>
                <a:lnTo>
                  <a:pt x="3603" y="8527"/>
                </a:lnTo>
                <a:cubicBezTo>
                  <a:pt x="3711" y="8094"/>
                  <a:pt x="3820" y="7661"/>
                  <a:pt x="3928" y="7228"/>
                </a:cubicBezTo>
                <a:cubicBezTo>
                  <a:pt x="4040" y="7517"/>
                  <a:pt x="4151" y="7807"/>
                  <a:pt x="4263" y="8096"/>
                </a:cubicBezTo>
                <a:lnTo>
                  <a:pt x="4751" y="6505"/>
                </a:lnTo>
                <a:lnTo>
                  <a:pt x="5250" y="7760"/>
                </a:lnTo>
                <a:lnTo>
                  <a:pt x="5634" y="8301"/>
                </a:lnTo>
                <a:cubicBezTo>
                  <a:pt x="5742" y="8061"/>
                  <a:pt x="5932" y="7760"/>
                  <a:pt x="6040" y="7519"/>
                </a:cubicBezTo>
                <a:lnTo>
                  <a:pt x="6520" y="7025"/>
                </a:lnTo>
                <a:cubicBezTo>
                  <a:pt x="6533" y="6754"/>
                  <a:pt x="6926" y="6543"/>
                  <a:pt x="6939" y="6272"/>
                </a:cubicBezTo>
                <a:cubicBezTo>
                  <a:pt x="7047" y="5807"/>
                  <a:pt x="7227" y="5432"/>
                  <a:pt x="7335" y="4967"/>
                </a:cubicBezTo>
                <a:lnTo>
                  <a:pt x="7802" y="4746"/>
                </a:lnTo>
                <a:lnTo>
                  <a:pt x="8205" y="3812"/>
                </a:lnTo>
                <a:lnTo>
                  <a:pt x="8692" y="4191"/>
                </a:lnTo>
                <a:cubicBezTo>
                  <a:pt x="8800" y="3821"/>
                  <a:pt x="8909" y="3451"/>
                  <a:pt x="9017" y="3081"/>
                </a:cubicBezTo>
                <a:lnTo>
                  <a:pt x="9515" y="2409"/>
                </a:lnTo>
                <a:lnTo>
                  <a:pt x="10001" y="0"/>
                </a:lnTo>
              </a:path>
            </a:pathLst>
          </a:custGeom>
          <a:solidFill>
            <a:srgbClr val="FFF7DE">
              <a:alpha val="65098"/>
            </a:srgbClr>
          </a:solidFill>
          <a:ln w="12700" cap="rnd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E483243-801C-4BE2-A123-A626D37A2C7A}"/>
              </a:ext>
            </a:extLst>
          </p:cNvPr>
          <p:cNvSpPr txBox="1"/>
          <p:nvPr/>
        </p:nvSpPr>
        <p:spPr>
          <a:xfrm>
            <a:off x="4803819" y="662711"/>
            <a:ext cx="258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Adults 18+, Anglo Canada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731A52A-3483-4F89-9868-2FF3E1C548F5}"/>
              </a:ext>
            </a:extLst>
          </p:cNvPr>
          <p:cNvSpPr txBox="1"/>
          <p:nvPr/>
        </p:nvSpPr>
        <p:spPr>
          <a:xfrm>
            <a:off x="5554737" y="388951"/>
            <a:ext cx="10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PLAYOFFS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1B72F6CF-EA3A-4F98-966B-EE537CC37409}"/>
              </a:ext>
            </a:extLst>
          </p:cNvPr>
          <p:cNvSpPr/>
          <p:nvPr/>
        </p:nvSpPr>
        <p:spPr>
          <a:xfrm>
            <a:off x="3402846" y="559780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B9D2F721-7978-4EA3-8B2C-C1A796F810F1}"/>
              </a:ext>
            </a:extLst>
          </p:cNvPr>
          <p:cNvSpPr/>
          <p:nvPr/>
        </p:nvSpPr>
        <p:spPr>
          <a:xfrm>
            <a:off x="3780714" y="566933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AC2CBA-C720-4D7F-8B7C-EE1AA6CED9CC}"/>
              </a:ext>
            </a:extLst>
          </p:cNvPr>
          <p:cNvSpPr/>
          <p:nvPr/>
        </p:nvSpPr>
        <p:spPr>
          <a:xfrm>
            <a:off x="4030566" y="546654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15A149CA-E92C-4795-9491-5B8EBD30FE57}"/>
              </a:ext>
            </a:extLst>
          </p:cNvPr>
          <p:cNvSpPr/>
          <p:nvPr/>
        </p:nvSpPr>
        <p:spPr>
          <a:xfrm>
            <a:off x="4268226" y="565389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62C3BC27-0A5D-49C0-ABFE-90E3BD8B1B0C}"/>
              </a:ext>
            </a:extLst>
          </p:cNvPr>
          <p:cNvSpPr/>
          <p:nvPr/>
        </p:nvSpPr>
        <p:spPr>
          <a:xfrm>
            <a:off x="4755906" y="545272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05131D31-E31A-4491-BD67-ADF899635267}"/>
              </a:ext>
            </a:extLst>
          </p:cNvPr>
          <p:cNvSpPr/>
          <p:nvPr/>
        </p:nvSpPr>
        <p:spPr>
          <a:xfrm>
            <a:off x="5011938" y="548930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111D573A-C976-4CA8-AE73-AB8E047D7C14}"/>
              </a:ext>
            </a:extLst>
          </p:cNvPr>
          <p:cNvSpPr/>
          <p:nvPr/>
        </p:nvSpPr>
        <p:spPr>
          <a:xfrm>
            <a:off x="5365506" y="556854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A8699E6A-F425-448E-90EA-DC8234F787BF}"/>
              </a:ext>
            </a:extLst>
          </p:cNvPr>
          <p:cNvSpPr/>
          <p:nvPr/>
        </p:nvSpPr>
        <p:spPr>
          <a:xfrm>
            <a:off x="5731266" y="559293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519E4074-C894-4B2B-A1EF-BDB192E10E8D}"/>
              </a:ext>
            </a:extLst>
          </p:cNvPr>
          <p:cNvSpPr/>
          <p:nvPr/>
        </p:nvSpPr>
        <p:spPr>
          <a:xfrm>
            <a:off x="5975106" y="523936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7F06DB31-DBBA-48F4-B806-E8EC4F9996A0}"/>
              </a:ext>
            </a:extLst>
          </p:cNvPr>
          <p:cNvSpPr/>
          <p:nvPr/>
        </p:nvSpPr>
        <p:spPr>
          <a:xfrm>
            <a:off x="6218946" y="544662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27DE56FF-D693-4CDA-8527-0F9E974468C2}"/>
              </a:ext>
            </a:extLst>
          </p:cNvPr>
          <p:cNvSpPr/>
          <p:nvPr/>
        </p:nvSpPr>
        <p:spPr>
          <a:xfrm>
            <a:off x="6578610" y="500162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D3132F87-DF63-4285-8F66-7D2E904B4194}"/>
              </a:ext>
            </a:extLst>
          </p:cNvPr>
          <p:cNvSpPr/>
          <p:nvPr/>
        </p:nvSpPr>
        <p:spPr>
          <a:xfrm>
            <a:off x="6938274" y="535518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A75D3F38-7B89-46DA-AEC3-F58422755A9F}"/>
              </a:ext>
            </a:extLst>
          </p:cNvPr>
          <p:cNvSpPr/>
          <p:nvPr/>
        </p:nvSpPr>
        <p:spPr>
          <a:xfrm>
            <a:off x="7212594" y="550657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B730F7F3-9F96-46C2-8FC6-45692ED22607}"/>
              </a:ext>
            </a:extLst>
          </p:cNvPr>
          <p:cNvSpPr/>
          <p:nvPr/>
        </p:nvSpPr>
        <p:spPr>
          <a:xfrm>
            <a:off x="7497074" y="530438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47D8C193-6DD8-4738-A9A7-6D75E7FF9542}"/>
              </a:ext>
            </a:extLst>
          </p:cNvPr>
          <p:cNvSpPr/>
          <p:nvPr/>
        </p:nvSpPr>
        <p:spPr>
          <a:xfrm>
            <a:off x="7848610" y="514995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5364BCAF-0FAB-4A2C-A9C8-F49AF5C0E74C}"/>
              </a:ext>
            </a:extLst>
          </p:cNvPr>
          <p:cNvSpPr/>
          <p:nvPr/>
        </p:nvSpPr>
        <p:spPr>
          <a:xfrm>
            <a:off x="8147314" y="496504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8EAA5EC1-3B66-4176-9536-93B011173F55}"/>
              </a:ext>
            </a:extLst>
          </p:cNvPr>
          <p:cNvSpPr/>
          <p:nvPr/>
        </p:nvSpPr>
        <p:spPr>
          <a:xfrm>
            <a:off x="8476498" y="453426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168BF183-F42C-42C0-8A6A-6C57728F6A4A}"/>
              </a:ext>
            </a:extLst>
          </p:cNvPr>
          <p:cNvSpPr/>
          <p:nvPr/>
        </p:nvSpPr>
        <p:spPr>
          <a:xfrm>
            <a:off x="8801618" y="445907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10584C00-8C7F-4822-B4F3-2540B9D77152}"/>
              </a:ext>
            </a:extLst>
          </p:cNvPr>
          <p:cNvSpPr/>
          <p:nvPr/>
        </p:nvSpPr>
        <p:spPr>
          <a:xfrm>
            <a:off x="9119118" y="41771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A4C52107-D258-4F82-AD0E-C2A4664FF14F}"/>
              </a:ext>
            </a:extLst>
          </p:cNvPr>
          <p:cNvSpPr/>
          <p:nvPr/>
        </p:nvSpPr>
        <p:spPr>
          <a:xfrm>
            <a:off x="9728718" y="39866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56B92C91-223C-49CF-AF2E-57CB8E91799C}"/>
              </a:ext>
            </a:extLst>
          </p:cNvPr>
          <p:cNvSpPr/>
          <p:nvPr/>
        </p:nvSpPr>
        <p:spPr>
          <a:xfrm>
            <a:off x="10102098" y="37580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DA8A14BF-AD84-4F40-96D7-4C10628CF212}"/>
              </a:ext>
            </a:extLst>
          </p:cNvPr>
          <p:cNvSpPr/>
          <p:nvPr/>
        </p:nvSpPr>
        <p:spPr>
          <a:xfrm>
            <a:off x="10467858" y="304937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B4B11B-EF2C-4F90-8D02-6542A01BDA28}"/>
              </a:ext>
            </a:extLst>
          </p:cNvPr>
          <p:cNvGrpSpPr/>
          <p:nvPr/>
        </p:nvGrpSpPr>
        <p:grpSpPr>
          <a:xfrm>
            <a:off x="431177" y="2494205"/>
            <a:ext cx="10455730" cy="3605691"/>
            <a:chOff x="431177" y="2494205"/>
            <a:chExt cx="10455730" cy="36056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5823CE3-1D36-49FB-A99C-50B134625ED6}"/>
                </a:ext>
              </a:extLst>
            </p:cNvPr>
            <p:cNvGrpSpPr/>
            <p:nvPr/>
          </p:nvGrpSpPr>
          <p:grpSpPr>
            <a:xfrm>
              <a:off x="2391977" y="2639350"/>
              <a:ext cx="8494930" cy="3460546"/>
              <a:chOff x="2391977" y="3118800"/>
              <a:chExt cx="8494930" cy="2981095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896B6944-E740-4480-A837-A4A229464FC4}"/>
                  </a:ext>
                </a:extLst>
              </p:cNvPr>
              <p:cNvCxnSpPr/>
              <p:nvPr/>
            </p:nvCxnSpPr>
            <p:spPr>
              <a:xfrm>
                <a:off x="2393888" y="3866281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EECD7422-34AB-4010-8553-4EC24E6330E0}"/>
                  </a:ext>
                </a:extLst>
              </p:cNvPr>
              <p:cNvCxnSpPr/>
              <p:nvPr/>
            </p:nvCxnSpPr>
            <p:spPr>
              <a:xfrm>
                <a:off x="2393888" y="4610234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610ECAAF-3370-4345-B7D3-2D5EA74FB8DB}"/>
                  </a:ext>
                </a:extLst>
              </p:cNvPr>
              <p:cNvCxnSpPr/>
              <p:nvPr/>
            </p:nvCxnSpPr>
            <p:spPr>
              <a:xfrm>
                <a:off x="2393888" y="5354188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DE0F4686-9361-46F9-B9E3-A93F804E5399}"/>
                  </a:ext>
                </a:extLst>
              </p:cNvPr>
              <p:cNvCxnSpPr/>
              <p:nvPr/>
            </p:nvCxnSpPr>
            <p:spPr>
              <a:xfrm>
                <a:off x="2392614" y="3118800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092C648-A645-48EF-B112-B4AA369A6F4E}"/>
                  </a:ext>
                </a:extLst>
              </p:cNvPr>
              <p:cNvCxnSpPr/>
              <p:nvPr/>
            </p:nvCxnSpPr>
            <p:spPr>
              <a:xfrm>
                <a:off x="2391977" y="609989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F21EE36-A6F0-4E58-B98D-AB6CC5E87BE7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F7463AA-DFC4-4218-A3EA-357E9A3E3844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2A8EA68-0E3D-42BC-9884-04BE3E158194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70793C0-8DB2-4177-A43E-A624683D526D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E160CD-0A9A-4016-BD99-359D542961C2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5DF7492-C16A-40CA-A5D0-8BF6720F9780}"/>
                </a:ext>
              </a:extLst>
            </p:cNvPr>
            <p:cNvSpPr txBox="1"/>
            <p:nvPr/>
          </p:nvSpPr>
          <p:spPr>
            <a:xfrm>
              <a:off x="431177" y="4005108"/>
              <a:ext cx="7348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RATING</a:t>
              </a:r>
            </a:p>
          </p:txBody>
        </p:sp>
      </p:grp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FA52C86-33C2-48FC-9B55-703631316FAE}"/>
              </a:ext>
            </a:extLst>
          </p:cNvPr>
          <p:cNvCxnSpPr>
            <a:cxnSpLocks/>
          </p:cNvCxnSpPr>
          <p:nvPr/>
        </p:nvCxnSpPr>
        <p:spPr>
          <a:xfrm>
            <a:off x="10888975" y="3122343"/>
            <a:ext cx="0" cy="2983017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E554087B-6CD9-4C8A-8802-908B41A8D590}"/>
              </a:ext>
            </a:extLst>
          </p:cNvPr>
          <p:cNvCxnSpPr>
            <a:cxnSpLocks/>
          </p:cNvCxnSpPr>
          <p:nvPr/>
        </p:nvCxnSpPr>
        <p:spPr>
          <a:xfrm>
            <a:off x="2385055" y="3122343"/>
            <a:ext cx="0" cy="2983017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E183EC9D-EED2-408C-985D-FB20D421AD01}"/>
              </a:ext>
            </a:extLst>
          </p:cNvPr>
          <p:cNvSpPr txBox="1"/>
          <p:nvPr/>
        </p:nvSpPr>
        <p:spPr>
          <a:xfrm>
            <a:off x="5085019" y="935026"/>
            <a:ext cx="202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Adults 18+, Toronto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DA1CA4-0D26-454C-9A98-1480D8A69623}"/>
              </a:ext>
            </a:extLst>
          </p:cNvPr>
          <p:cNvGrpSpPr/>
          <p:nvPr/>
        </p:nvGrpSpPr>
        <p:grpSpPr>
          <a:xfrm>
            <a:off x="1873170" y="755044"/>
            <a:ext cx="9018208" cy="1164831"/>
            <a:chOff x="1873170" y="755044"/>
            <a:chExt cx="9018208" cy="11648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D0ACAA6-07BB-4C0A-A6A5-A1B60ECB4491}"/>
                </a:ext>
              </a:extLst>
            </p:cNvPr>
            <p:cNvGrpSpPr/>
            <p:nvPr/>
          </p:nvGrpSpPr>
          <p:grpSpPr>
            <a:xfrm>
              <a:off x="2385056" y="884975"/>
              <a:ext cx="1136462" cy="874641"/>
              <a:chOff x="2385055" y="884975"/>
              <a:chExt cx="8493019" cy="874641"/>
            </a:xfrm>
          </p:grpSpPr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2B1E2AB-AE8C-4A3F-B527-2D68757B656E}"/>
                  </a:ext>
                </a:extLst>
              </p:cNvPr>
              <p:cNvCxnSpPr/>
              <p:nvPr/>
            </p:nvCxnSpPr>
            <p:spPr>
              <a:xfrm>
                <a:off x="2385055" y="1759616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D694874-D5E5-4669-A485-280C99FB8F4E}"/>
                  </a:ext>
                </a:extLst>
              </p:cNvPr>
              <p:cNvCxnSpPr/>
              <p:nvPr/>
            </p:nvCxnSpPr>
            <p:spPr>
              <a:xfrm>
                <a:off x="2385055" y="88497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E60FF55-622B-4EFC-BBE0-8FBF56C67CC0}"/>
                </a:ext>
              </a:extLst>
            </p:cNvPr>
            <p:cNvGrpSpPr/>
            <p:nvPr/>
          </p:nvGrpSpPr>
          <p:grpSpPr>
            <a:xfrm>
              <a:off x="9066695" y="884975"/>
              <a:ext cx="1824683" cy="874641"/>
              <a:chOff x="2385055" y="884975"/>
              <a:chExt cx="8493019" cy="874641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FB1DAC4-4F40-48D2-88BC-6BE9C37C978B}"/>
                  </a:ext>
                </a:extLst>
              </p:cNvPr>
              <p:cNvCxnSpPr/>
              <p:nvPr/>
            </p:nvCxnSpPr>
            <p:spPr>
              <a:xfrm>
                <a:off x="2385055" y="1759616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255984E8-B94C-45B3-A464-64465075E98B}"/>
                  </a:ext>
                </a:extLst>
              </p:cNvPr>
              <p:cNvCxnSpPr/>
              <p:nvPr/>
            </p:nvCxnSpPr>
            <p:spPr>
              <a:xfrm>
                <a:off x="2385055" y="88497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4D5BD40-8322-45D0-9BE5-FA4E6FC8CA80}"/>
                </a:ext>
              </a:extLst>
            </p:cNvPr>
            <p:cNvSpPr txBox="1"/>
            <p:nvPr/>
          </p:nvSpPr>
          <p:spPr>
            <a:xfrm>
              <a:off x="1873170" y="16428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C16FD3B-71EF-493D-A5A8-3E925BD415A6}"/>
                </a:ext>
              </a:extLst>
            </p:cNvPr>
            <p:cNvSpPr txBox="1"/>
            <p:nvPr/>
          </p:nvSpPr>
          <p:spPr>
            <a:xfrm>
              <a:off x="1873170" y="7550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30</a:t>
              </a:r>
            </a:p>
          </p:txBody>
        </p:sp>
      </p:grpSp>
      <p:sp>
        <p:nvSpPr>
          <p:cNvPr id="284" name="Oval 283">
            <a:extLst>
              <a:ext uri="{FF2B5EF4-FFF2-40B4-BE49-F238E27FC236}">
                <a16:creationId xmlns:a16="http://schemas.microsoft.com/office/drawing/2014/main" id="{0A1107F6-EE27-4470-8DB8-E5E7C27FDABF}"/>
              </a:ext>
            </a:extLst>
          </p:cNvPr>
          <p:cNvSpPr/>
          <p:nvPr/>
        </p:nvSpPr>
        <p:spPr>
          <a:xfrm>
            <a:off x="9484878" y="429905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6AB8E6-F67F-48D3-ACAD-F15FE637BC0E}"/>
              </a:ext>
            </a:extLst>
          </p:cNvPr>
          <p:cNvGrpSpPr/>
          <p:nvPr/>
        </p:nvGrpSpPr>
        <p:grpSpPr>
          <a:xfrm>
            <a:off x="3084769" y="1205924"/>
            <a:ext cx="7522280" cy="4233321"/>
            <a:chOff x="3084769" y="1205924"/>
            <a:chExt cx="7522280" cy="4233321"/>
          </a:xfrm>
        </p:grpSpPr>
        <p:sp>
          <p:nvSpPr>
            <p:cNvPr id="236" name="Freeform 12">
              <a:extLst>
                <a:ext uri="{FF2B5EF4-FFF2-40B4-BE49-F238E27FC236}">
                  <a16:creationId xmlns:a16="http://schemas.microsoft.com/office/drawing/2014/main" id="{23526C03-22D5-4AC2-85C6-82011E61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686" y="1235903"/>
              <a:ext cx="7419852" cy="4173041"/>
            </a:xfrm>
            <a:custGeom>
              <a:avLst/>
              <a:gdLst>
                <a:gd name="T0" fmla="*/ 0 w 4157"/>
                <a:gd name="T1" fmla="*/ 1275 h 1444"/>
                <a:gd name="T2" fmla="*/ 184 w 4157"/>
                <a:gd name="T3" fmla="*/ 1339 h 1444"/>
                <a:gd name="T4" fmla="*/ 360 w 4157"/>
                <a:gd name="T5" fmla="*/ 1444 h 1444"/>
                <a:gd name="T6" fmla="*/ 544 w 4157"/>
                <a:gd name="T7" fmla="*/ 1219 h 1444"/>
                <a:gd name="T8" fmla="*/ 728 w 4157"/>
                <a:gd name="T9" fmla="*/ 1420 h 1444"/>
                <a:gd name="T10" fmla="*/ 905 w 4157"/>
                <a:gd name="T11" fmla="*/ 1211 h 1444"/>
                <a:gd name="T12" fmla="*/ 1089 w 4157"/>
                <a:gd name="T13" fmla="*/ 1267 h 1444"/>
                <a:gd name="T14" fmla="*/ 1265 w 4157"/>
                <a:gd name="T15" fmla="*/ 1307 h 1444"/>
                <a:gd name="T16" fmla="*/ 1449 w 4157"/>
                <a:gd name="T17" fmla="*/ 1315 h 1444"/>
                <a:gd name="T18" fmla="*/ 1626 w 4157"/>
                <a:gd name="T19" fmla="*/ 1107 h 1444"/>
                <a:gd name="T20" fmla="*/ 1810 w 4157"/>
                <a:gd name="T21" fmla="*/ 1227 h 1444"/>
                <a:gd name="T22" fmla="*/ 1994 w 4157"/>
                <a:gd name="T23" fmla="*/ 986 h 1444"/>
                <a:gd name="T24" fmla="*/ 2170 w 4157"/>
                <a:gd name="T25" fmla="*/ 1187 h 1444"/>
                <a:gd name="T26" fmla="*/ 2354 w 4157"/>
                <a:gd name="T27" fmla="*/ 1259 h 1444"/>
                <a:gd name="T28" fmla="*/ 2531 w 4157"/>
                <a:gd name="T29" fmla="*/ 1203 h 1444"/>
                <a:gd name="T30" fmla="*/ 2715 w 4157"/>
                <a:gd name="T31" fmla="*/ 1018 h 1444"/>
                <a:gd name="T32" fmla="*/ 2891 w 4157"/>
                <a:gd name="T33" fmla="*/ 858 h 1444"/>
                <a:gd name="T34" fmla="*/ 3075 w 4157"/>
                <a:gd name="T35" fmla="*/ 778 h 1444"/>
                <a:gd name="T36" fmla="*/ 3260 w 4157"/>
                <a:gd name="T37" fmla="*/ 665 h 1444"/>
                <a:gd name="T38" fmla="*/ 3436 w 4157"/>
                <a:gd name="T39" fmla="*/ 449 h 1444"/>
                <a:gd name="T40" fmla="*/ 3620 w 4157"/>
                <a:gd name="T41" fmla="*/ 585 h 1444"/>
                <a:gd name="T42" fmla="*/ 3796 w 4157"/>
                <a:gd name="T43" fmla="*/ 529 h 1444"/>
                <a:gd name="T44" fmla="*/ 3980 w 4157"/>
                <a:gd name="T45" fmla="*/ 401 h 1444"/>
                <a:gd name="T46" fmla="*/ 4157 w 4157"/>
                <a:gd name="T47" fmla="*/ 0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57" h="1444">
                  <a:moveTo>
                    <a:pt x="0" y="1275"/>
                  </a:moveTo>
                  <a:lnTo>
                    <a:pt x="184" y="1339"/>
                  </a:lnTo>
                  <a:lnTo>
                    <a:pt x="360" y="1444"/>
                  </a:lnTo>
                  <a:lnTo>
                    <a:pt x="544" y="1219"/>
                  </a:lnTo>
                  <a:lnTo>
                    <a:pt x="728" y="1420"/>
                  </a:lnTo>
                  <a:lnTo>
                    <a:pt x="905" y="1211"/>
                  </a:lnTo>
                  <a:lnTo>
                    <a:pt x="1089" y="1267"/>
                  </a:lnTo>
                  <a:lnTo>
                    <a:pt x="1265" y="1307"/>
                  </a:lnTo>
                  <a:lnTo>
                    <a:pt x="1449" y="1315"/>
                  </a:lnTo>
                  <a:lnTo>
                    <a:pt x="1626" y="1107"/>
                  </a:lnTo>
                  <a:lnTo>
                    <a:pt x="1810" y="1227"/>
                  </a:lnTo>
                  <a:lnTo>
                    <a:pt x="1994" y="986"/>
                  </a:lnTo>
                  <a:lnTo>
                    <a:pt x="2170" y="1187"/>
                  </a:lnTo>
                  <a:lnTo>
                    <a:pt x="2354" y="1259"/>
                  </a:lnTo>
                  <a:lnTo>
                    <a:pt x="2531" y="1203"/>
                  </a:lnTo>
                  <a:lnTo>
                    <a:pt x="2715" y="1018"/>
                  </a:lnTo>
                  <a:lnTo>
                    <a:pt x="2891" y="858"/>
                  </a:lnTo>
                  <a:lnTo>
                    <a:pt x="3075" y="778"/>
                  </a:lnTo>
                  <a:lnTo>
                    <a:pt x="3260" y="665"/>
                  </a:lnTo>
                  <a:lnTo>
                    <a:pt x="3436" y="449"/>
                  </a:lnTo>
                  <a:lnTo>
                    <a:pt x="3620" y="585"/>
                  </a:lnTo>
                  <a:lnTo>
                    <a:pt x="3796" y="529"/>
                  </a:lnTo>
                  <a:lnTo>
                    <a:pt x="3980" y="401"/>
                  </a:lnTo>
                  <a:lnTo>
                    <a:pt x="4157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F25A6888-1CCB-4F28-81C4-684253D2E2FE}"/>
                </a:ext>
              </a:extLst>
            </p:cNvPr>
            <p:cNvSpPr/>
            <p:nvPr/>
          </p:nvSpPr>
          <p:spPr>
            <a:xfrm>
              <a:off x="3084769" y="485560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976AABE-3839-4D99-BF7C-E345C3C48A96}"/>
                </a:ext>
              </a:extLst>
            </p:cNvPr>
            <p:cNvSpPr/>
            <p:nvPr/>
          </p:nvSpPr>
          <p:spPr>
            <a:xfrm>
              <a:off x="3432157" y="5081992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2FA8B39-ACD0-4D1F-BF9E-8CD4A7224089}"/>
                </a:ext>
              </a:extLst>
            </p:cNvPr>
            <p:cNvSpPr/>
            <p:nvPr/>
          </p:nvSpPr>
          <p:spPr>
            <a:xfrm>
              <a:off x="3739689" y="532057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09E72EEE-5A9D-4165-B072-C026C9784893}"/>
                </a:ext>
              </a:extLst>
            </p:cNvPr>
            <p:cNvSpPr/>
            <p:nvPr/>
          </p:nvSpPr>
          <p:spPr>
            <a:xfrm>
              <a:off x="4033501" y="4739712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05CF8713-9643-4806-A53A-34EC52C048ED}"/>
                </a:ext>
              </a:extLst>
            </p:cNvPr>
            <p:cNvSpPr/>
            <p:nvPr/>
          </p:nvSpPr>
          <p:spPr>
            <a:xfrm>
              <a:off x="4332705" y="526996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05A3252-7BE9-49D7-83EC-B83BB588A26F}"/>
                </a:ext>
              </a:extLst>
            </p:cNvPr>
            <p:cNvSpPr/>
            <p:nvPr/>
          </p:nvSpPr>
          <p:spPr>
            <a:xfrm>
              <a:off x="4706089" y="468193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FA08826-504D-4F4C-9459-4DDBCC256932}"/>
                </a:ext>
              </a:extLst>
            </p:cNvPr>
            <p:cNvSpPr/>
            <p:nvPr/>
          </p:nvSpPr>
          <p:spPr>
            <a:xfrm>
              <a:off x="5041249" y="482401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8BC77AD7-0CE6-46EC-B420-FC5C70D7A5D4}"/>
                </a:ext>
              </a:extLst>
            </p:cNvPr>
            <p:cNvSpPr/>
            <p:nvPr/>
          </p:nvSpPr>
          <p:spPr>
            <a:xfrm>
              <a:off x="5394817" y="495601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231F5BB-C930-4956-806E-564022145C78}"/>
                </a:ext>
              </a:extLst>
            </p:cNvPr>
            <p:cNvSpPr/>
            <p:nvPr/>
          </p:nvSpPr>
          <p:spPr>
            <a:xfrm>
              <a:off x="5699033" y="492765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74AF5464-7981-4530-8D5A-2E1003524FC7}"/>
                </a:ext>
              </a:extLst>
            </p:cNvPr>
            <p:cNvSpPr/>
            <p:nvPr/>
          </p:nvSpPr>
          <p:spPr>
            <a:xfrm>
              <a:off x="5978041" y="442461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76D1A37D-AD68-437A-97F2-FB71FEE4BF65}"/>
                </a:ext>
              </a:extLst>
            </p:cNvPr>
            <p:cNvSpPr/>
            <p:nvPr/>
          </p:nvSpPr>
          <p:spPr>
            <a:xfrm>
              <a:off x="6248257" y="4675836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6408E14-AAC6-4A0A-9A81-BC5BDDF362E0}"/>
                </a:ext>
              </a:extLst>
            </p:cNvPr>
            <p:cNvSpPr/>
            <p:nvPr/>
          </p:nvSpPr>
          <p:spPr>
            <a:xfrm>
              <a:off x="6607921" y="401981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4897F51E-42E0-4F25-A848-7A8B5222C5D9}"/>
                </a:ext>
              </a:extLst>
            </p:cNvPr>
            <p:cNvSpPr/>
            <p:nvPr/>
          </p:nvSpPr>
          <p:spPr>
            <a:xfrm>
              <a:off x="6967585" y="461956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47D23B6-CB91-443B-9185-2E35EF06535F}"/>
                </a:ext>
              </a:extLst>
            </p:cNvPr>
            <p:cNvSpPr/>
            <p:nvPr/>
          </p:nvSpPr>
          <p:spPr>
            <a:xfrm>
              <a:off x="7241905" y="477974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603D90AA-321B-443C-850D-3DFB954C9B93}"/>
                </a:ext>
              </a:extLst>
            </p:cNvPr>
            <p:cNvSpPr/>
            <p:nvPr/>
          </p:nvSpPr>
          <p:spPr>
            <a:xfrm>
              <a:off x="7526385" y="465669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B026B23E-C23C-4E19-8703-B1D5C50A7186}"/>
                </a:ext>
              </a:extLst>
            </p:cNvPr>
            <p:cNvSpPr/>
            <p:nvPr/>
          </p:nvSpPr>
          <p:spPr>
            <a:xfrm>
              <a:off x="7877921" y="418573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C600BF2D-224B-40E0-B201-A48CEF8E1434}"/>
                </a:ext>
              </a:extLst>
            </p:cNvPr>
            <p:cNvSpPr/>
            <p:nvPr/>
          </p:nvSpPr>
          <p:spPr>
            <a:xfrm>
              <a:off x="8203001" y="366671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25E19EC-8EF0-44B3-A6F4-CB91FC303F3A}"/>
                </a:ext>
              </a:extLst>
            </p:cNvPr>
            <p:cNvSpPr/>
            <p:nvPr/>
          </p:nvSpPr>
          <p:spPr>
            <a:xfrm>
              <a:off x="8505809" y="346453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606614A2-3596-48C4-987A-418B610582E7}"/>
                </a:ext>
              </a:extLst>
            </p:cNvPr>
            <p:cNvSpPr/>
            <p:nvPr/>
          </p:nvSpPr>
          <p:spPr>
            <a:xfrm>
              <a:off x="8830929" y="3169541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5F8595F4-8348-4D5D-8331-B4DCAC758077}"/>
                </a:ext>
              </a:extLst>
            </p:cNvPr>
            <p:cNvSpPr/>
            <p:nvPr/>
          </p:nvSpPr>
          <p:spPr>
            <a:xfrm>
              <a:off x="9174805" y="251832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AA9E5716-D8D5-4DD9-88E5-7CAD6DC8F992}"/>
                </a:ext>
              </a:extLst>
            </p:cNvPr>
            <p:cNvSpPr/>
            <p:nvPr/>
          </p:nvSpPr>
          <p:spPr>
            <a:xfrm>
              <a:off x="9784405" y="272347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DE8217D4-98BA-400B-9A3A-66DCCA6A9CFD}"/>
                </a:ext>
              </a:extLst>
            </p:cNvPr>
            <p:cNvSpPr/>
            <p:nvPr/>
          </p:nvSpPr>
          <p:spPr>
            <a:xfrm>
              <a:off x="10131409" y="237178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FF02F883-7ADB-40EC-A38E-B239C413988B}"/>
                </a:ext>
              </a:extLst>
            </p:cNvPr>
            <p:cNvSpPr/>
            <p:nvPr/>
          </p:nvSpPr>
          <p:spPr>
            <a:xfrm>
              <a:off x="10488377" y="1205924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97C2AA39-B3E4-4C47-85FF-55CBCACDEE25}"/>
                </a:ext>
              </a:extLst>
            </p:cNvPr>
            <p:cNvSpPr/>
            <p:nvPr/>
          </p:nvSpPr>
          <p:spPr>
            <a:xfrm>
              <a:off x="9514189" y="283367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801E41-ECA6-464A-B64F-E64DDF04C52C}"/>
              </a:ext>
            </a:extLst>
          </p:cNvPr>
          <p:cNvGrpSpPr/>
          <p:nvPr/>
        </p:nvGrpSpPr>
        <p:grpSpPr>
          <a:xfrm>
            <a:off x="10660725" y="1268395"/>
            <a:ext cx="452368" cy="1810035"/>
            <a:chOff x="10459130" y="1268395"/>
            <a:chExt cx="855552" cy="1810035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FE4AAAA-0475-4302-88FE-9A56B94C0916}"/>
                </a:ext>
              </a:extLst>
            </p:cNvPr>
            <p:cNvGrpSpPr/>
            <p:nvPr/>
          </p:nvGrpSpPr>
          <p:grpSpPr>
            <a:xfrm>
              <a:off x="10683931" y="1268395"/>
              <a:ext cx="405951" cy="1810035"/>
              <a:chOff x="2610369" y="4908352"/>
              <a:chExt cx="445089" cy="699621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21ADC3A4-F1B7-40F5-88AB-A481CD4D996C}"/>
                  </a:ext>
                </a:extLst>
              </p:cNvPr>
              <p:cNvCxnSpPr/>
              <p:nvPr/>
            </p:nvCxnSpPr>
            <p:spPr>
              <a:xfrm>
                <a:off x="2610369" y="4908352"/>
                <a:ext cx="445089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7EFC0F15-373C-4E19-9E03-F6A4337EC7F6}"/>
                  </a:ext>
                </a:extLst>
              </p:cNvPr>
              <p:cNvCxnSpPr/>
              <p:nvPr/>
            </p:nvCxnSpPr>
            <p:spPr>
              <a:xfrm>
                <a:off x="2610369" y="5607973"/>
                <a:ext cx="445089" cy="0"/>
              </a:xfrm>
              <a:prstGeom prst="line">
                <a:avLst/>
              </a:prstGeom>
              <a:ln w="12700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Arrow: Up-Down 15">
              <a:extLst>
                <a:ext uri="{FF2B5EF4-FFF2-40B4-BE49-F238E27FC236}">
                  <a16:creationId xmlns:a16="http://schemas.microsoft.com/office/drawing/2014/main" id="{2D519866-1E3C-4EBB-8BD7-0706C7C33CC7}"/>
                </a:ext>
              </a:extLst>
            </p:cNvPr>
            <p:cNvSpPr/>
            <p:nvPr/>
          </p:nvSpPr>
          <p:spPr>
            <a:xfrm>
              <a:off x="10623275" y="1282302"/>
              <a:ext cx="527262" cy="1782221"/>
            </a:xfrm>
            <a:prstGeom prst="upDownArrow">
              <a:avLst>
                <a:gd name="adj1" fmla="val 100000"/>
                <a:gd name="adj2" fmla="val 60619"/>
              </a:avLst>
            </a:prstGeom>
            <a:gradFill>
              <a:gsLst>
                <a:gs pos="0">
                  <a:srgbClr val="FF0000"/>
                </a:gs>
                <a:gs pos="100000">
                  <a:srgbClr val="D1E3F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A9941DB9-A765-424B-878B-D40C72FACF99}"/>
                </a:ext>
              </a:extLst>
            </p:cNvPr>
            <p:cNvSpPr txBox="1"/>
            <p:nvPr/>
          </p:nvSpPr>
          <p:spPr>
            <a:xfrm>
              <a:off x="10459130" y="1902684"/>
              <a:ext cx="85555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1.7 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X’s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012151-9D5C-4F00-A9C0-BE48EBCE1DB1}"/>
              </a:ext>
            </a:extLst>
          </p:cNvPr>
          <p:cNvGrpSpPr/>
          <p:nvPr/>
        </p:nvGrpSpPr>
        <p:grpSpPr>
          <a:xfrm>
            <a:off x="2530104" y="4898416"/>
            <a:ext cx="644026" cy="758725"/>
            <a:chOff x="2530104" y="4898416"/>
            <a:chExt cx="644026" cy="758725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7E4E3F00-E257-46B5-A6E5-769CBFF06E0B}"/>
                </a:ext>
              </a:extLst>
            </p:cNvPr>
            <p:cNvSpPr/>
            <p:nvPr/>
          </p:nvSpPr>
          <p:spPr>
            <a:xfrm>
              <a:off x="3055458" y="5538469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7B931C78-EB2A-4312-828C-81DEE3E7CBB5}"/>
                </a:ext>
              </a:extLst>
            </p:cNvPr>
            <p:cNvGrpSpPr/>
            <p:nvPr/>
          </p:nvGrpSpPr>
          <p:grpSpPr>
            <a:xfrm>
              <a:off x="2530104" y="4898416"/>
              <a:ext cx="405951" cy="709558"/>
              <a:chOff x="2610369" y="4908352"/>
              <a:chExt cx="445089" cy="699621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06ADA8C5-D41E-431E-B348-11F001E1CDA5}"/>
                  </a:ext>
                </a:extLst>
              </p:cNvPr>
              <p:cNvCxnSpPr/>
              <p:nvPr/>
            </p:nvCxnSpPr>
            <p:spPr>
              <a:xfrm>
                <a:off x="2610369" y="4908352"/>
                <a:ext cx="445089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9CA3F1B-D561-4ECC-8E2B-729186F5ACE1}"/>
                  </a:ext>
                </a:extLst>
              </p:cNvPr>
              <p:cNvCxnSpPr/>
              <p:nvPr/>
            </p:nvCxnSpPr>
            <p:spPr>
              <a:xfrm>
                <a:off x="2610369" y="5607973"/>
                <a:ext cx="445089" cy="0"/>
              </a:xfrm>
              <a:prstGeom prst="line">
                <a:avLst/>
              </a:prstGeom>
              <a:ln w="12700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Arrow: Up-Down 212">
              <a:extLst>
                <a:ext uri="{FF2B5EF4-FFF2-40B4-BE49-F238E27FC236}">
                  <a16:creationId xmlns:a16="http://schemas.microsoft.com/office/drawing/2014/main" id="{4DE2FB22-055B-427E-AC36-65B5D0E6AB96}"/>
                </a:ext>
              </a:extLst>
            </p:cNvPr>
            <p:cNvSpPr/>
            <p:nvPr/>
          </p:nvSpPr>
          <p:spPr>
            <a:xfrm>
              <a:off x="2553325" y="4912323"/>
              <a:ext cx="359508" cy="697392"/>
            </a:xfrm>
            <a:prstGeom prst="upDownArrow">
              <a:avLst>
                <a:gd name="adj1" fmla="val 100000"/>
                <a:gd name="adj2" fmla="val 40386"/>
              </a:avLst>
            </a:prstGeom>
            <a:gradFill>
              <a:gsLst>
                <a:gs pos="0">
                  <a:srgbClr val="FF0000"/>
                </a:gs>
                <a:gs pos="100000">
                  <a:srgbClr val="D1E3F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F10A713-EEA5-45BD-8A22-34579750E62C}"/>
                </a:ext>
              </a:extLst>
            </p:cNvPr>
            <p:cNvSpPr txBox="1"/>
            <p:nvPr/>
          </p:nvSpPr>
          <p:spPr>
            <a:xfrm>
              <a:off x="2534948" y="5059941"/>
              <a:ext cx="39626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0000"/>
                  </a:solidFill>
                </a:rPr>
                <a:t>2.5 </a:t>
              </a:r>
            </a:p>
            <a:p>
              <a:pPr algn="ctr"/>
              <a:r>
                <a:rPr lang="en-US" sz="1100" dirty="0">
                  <a:solidFill>
                    <a:srgbClr val="FF0000"/>
                  </a:solidFill>
                </a:rPr>
                <a:t>X’s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40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24557" y="38895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6CD71A-1114-4D40-B559-A40A70D67CFA}"/>
              </a:ext>
            </a:extLst>
          </p:cNvPr>
          <p:cNvGrpSpPr/>
          <p:nvPr/>
        </p:nvGrpSpPr>
        <p:grpSpPr>
          <a:xfrm>
            <a:off x="10126417" y="755044"/>
            <a:ext cx="1890521" cy="5927279"/>
            <a:chOff x="10126417" y="755044"/>
            <a:chExt cx="1890521" cy="5927279"/>
          </a:xfrm>
        </p:grpSpPr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A8A14BF-AD84-4F40-96D7-4C10628CF212}"/>
                </a:ext>
              </a:extLst>
            </p:cNvPr>
            <p:cNvSpPr/>
            <p:nvPr/>
          </p:nvSpPr>
          <p:spPr>
            <a:xfrm>
              <a:off x="10478018" y="304937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AE04330-D5F1-44FA-9D09-60592F94F1F3}"/>
                </a:ext>
              </a:extLst>
            </p:cNvPr>
            <p:cNvGrpSpPr/>
            <p:nvPr/>
          </p:nvGrpSpPr>
          <p:grpSpPr>
            <a:xfrm>
              <a:off x="10126417" y="755044"/>
              <a:ext cx="1890521" cy="5927279"/>
              <a:chOff x="10126417" y="755044"/>
              <a:chExt cx="1890521" cy="5927279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E73F6CB7-B85A-4213-8A95-DA2819D89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3553" y="884975"/>
                <a:ext cx="0" cy="522610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E09DCA77-F8B6-41F3-8B5D-DED9869FAEF3}"/>
                  </a:ext>
                </a:extLst>
              </p:cNvPr>
              <p:cNvCxnSpPr/>
              <p:nvPr/>
            </p:nvCxnSpPr>
            <p:spPr>
              <a:xfrm>
                <a:off x="10143541" y="884975"/>
                <a:ext cx="738264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A05DCFA-B3DB-47F9-A3C2-D0082EA65AB2}"/>
                  </a:ext>
                </a:extLst>
              </p:cNvPr>
              <p:cNvGrpSpPr/>
              <p:nvPr/>
            </p:nvGrpSpPr>
            <p:grpSpPr>
              <a:xfrm>
                <a:off x="10143541" y="1759616"/>
                <a:ext cx="738264" cy="4344524"/>
                <a:chOff x="10143541" y="1759616"/>
                <a:chExt cx="738264" cy="4344524"/>
              </a:xfrm>
            </p:grpSpPr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F074AAE9-626D-489A-AED3-4CF4626960EC}"/>
                    </a:ext>
                  </a:extLst>
                </p:cNvPr>
                <p:cNvCxnSpPr/>
                <p:nvPr/>
              </p:nvCxnSpPr>
              <p:spPr>
                <a:xfrm>
                  <a:off x="10143541" y="1759616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AF4D4E40-2E65-42CD-8441-F46EBBD50148}"/>
                    </a:ext>
                  </a:extLst>
                </p:cNvPr>
                <p:cNvCxnSpPr/>
                <p:nvPr/>
              </p:nvCxnSpPr>
              <p:spPr>
                <a:xfrm>
                  <a:off x="10143541" y="3505199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6C4CC5B5-3FE6-439A-A1B7-DE7AE8DCE8DD}"/>
                    </a:ext>
                  </a:extLst>
                </p:cNvPr>
                <p:cNvCxnSpPr/>
                <p:nvPr/>
              </p:nvCxnSpPr>
              <p:spPr>
                <a:xfrm>
                  <a:off x="10143541" y="2639350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01C7D672-5243-4BF4-94FC-5EA50D1032E9}"/>
                    </a:ext>
                  </a:extLst>
                </p:cNvPr>
                <p:cNvCxnSpPr/>
                <p:nvPr/>
              </p:nvCxnSpPr>
              <p:spPr>
                <a:xfrm>
                  <a:off x="10143541" y="5233198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3B691877-17BB-45EC-9193-77DBD057E2FC}"/>
                    </a:ext>
                  </a:extLst>
                </p:cNvPr>
                <p:cNvCxnSpPr/>
                <p:nvPr/>
              </p:nvCxnSpPr>
              <p:spPr>
                <a:xfrm>
                  <a:off x="10143541" y="4367349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87D14825-841D-4B51-8672-8C785390AEC3}"/>
                    </a:ext>
                  </a:extLst>
                </p:cNvPr>
                <p:cNvCxnSpPr/>
                <p:nvPr/>
              </p:nvCxnSpPr>
              <p:spPr>
                <a:xfrm>
                  <a:off x="10143541" y="6104140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F5DF7492-C16A-40CA-A5D0-8BF6720F9780}"/>
                  </a:ext>
                </a:extLst>
              </p:cNvPr>
              <p:cNvSpPr txBox="1"/>
              <p:nvPr/>
            </p:nvSpPr>
            <p:spPr>
              <a:xfrm>
                <a:off x="11282057" y="4005108"/>
                <a:ext cx="7348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RATING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A67C895-E13B-4559-8A29-51C30BE09330}"/>
                  </a:ext>
                </a:extLst>
              </p:cNvPr>
              <p:cNvGrpSpPr/>
              <p:nvPr/>
            </p:nvGrpSpPr>
            <p:grpSpPr>
              <a:xfrm>
                <a:off x="11075790" y="755044"/>
                <a:ext cx="349046" cy="4600210"/>
                <a:chOff x="1870830" y="755044"/>
                <a:chExt cx="349046" cy="460021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FF21EE36-A6F0-4E58-B98D-AB6CC5E87BE7}"/>
                    </a:ext>
                  </a:extLst>
                </p:cNvPr>
                <p:cNvGrpSpPr/>
                <p:nvPr/>
              </p:nvGrpSpPr>
              <p:grpSpPr>
                <a:xfrm>
                  <a:off x="1870830" y="2494205"/>
                  <a:ext cx="349046" cy="2861049"/>
                  <a:chOff x="1870830" y="2494205"/>
                  <a:chExt cx="349046" cy="2861049"/>
                </a:xfrm>
              </p:grpSpPr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5F7463AA-DFC4-4218-A3EA-357E9A3E3844}"/>
                      </a:ext>
                    </a:extLst>
                  </p:cNvPr>
                  <p:cNvSpPr txBox="1"/>
                  <p:nvPr/>
                </p:nvSpPr>
                <p:spPr>
                  <a:xfrm>
                    <a:off x="1878116" y="2494205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F2A8EA68-0E3D-42BC-9884-04BE3E158194}"/>
                      </a:ext>
                    </a:extLst>
                  </p:cNvPr>
                  <p:cNvSpPr txBox="1"/>
                  <p:nvPr/>
                </p:nvSpPr>
                <p:spPr>
                  <a:xfrm>
                    <a:off x="1870830" y="4230483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570793C0-8DB2-4177-A43E-A624683D526D}"/>
                      </a:ext>
                    </a:extLst>
                  </p:cNvPr>
                  <p:cNvSpPr txBox="1"/>
                  <p:nvPr/>
                </p:nvSpPr>
                <p:spPr>
                  <a:xfrm>
                    <a:off x="1874473" y="3362349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15</a:t>
                    </a:r>
                  </a:p>
                </p:txBody>
              </p:sp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50E160CD-0A9A-4016-BD99-359D542961C2}"/>
                      </a:ext>
                    </a:extLst>
                  </p:cNvPr>
                  <p:cNvSpPr txBox="1"/>
                  <p:nvPr/>
                </p:nvSpPr>
                <p:spPr>
                  <a:xfrm>
                    <a:off x="1945733" y="5078255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94D5BD40-8322-45D0-9BE5-FA4E6FC8CA80}"/>
                    </a:ext>
                  </a:extLst>
                </p:cNvPr>
                <p:cNvSpPr txBox="1"/>
                <p:nvPr/>
              </p:nvSpPr>
              <p:spPr>
                <a:xfrm>
                  <a:off x="1873170" y="1642876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25</a:t>
                  </a:r>
                </a:p>
              </p:txBody>
            </p:sp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1C16FD3B-71EF-493D-A5A8-3E925BD415A6}"/>
                    </a:ext>
                  </a:extLst>
                </p:cNvPr>
                <p:cNvSpPr txBox="1"/>
                <p:nvPr/>
              </p:nvSpPr>
              <p:spPr>
                <a:xfrm>
                  <a:off x="1873170" y="755044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30</a:t>
                  </a:r>
                </a:p>
              </p:txBody>
            </p:sp>
          </p:grp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4F238827-7F52-4D58-9314-648F8F7B81DD}"/>
                  </a:ext>
                </a:extLst>
              </p:cNvPr>
              <p:cNvSpPr txBox="1"/>
              <p:nvPr/>
            </p:nvSpPr>
            <p:spPr>
              <a:xfrm>
                <a:off x="10126417" y="6251436"/>
                <a:ext cx="80983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THURSDAY</a:t>
                </a:r>
              </a:p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JUNE 13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A89EA6D-0E99-4C59-9B90-0FD0FF831364}"/>
              </a:ext>
            </a:extLst>
          </p:cNvPr>
          <p:cNvGrpSpPr/>
          <p:nvPr/>
        </p:nvGrpSpPr>
        <p:grpSpPr>
          <a:xfrm>
            <a:off x="1737685" y="1952015"/>
            <a:ext cx="8816119" cy="2461707"/>
            <a:chOff x="1128085" y="1952015"/>
            <a:chExt cx="8816119" cy="2461707"/>
          </a:xfrm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63484C8-BA3B-4BAA-A9E5-3F5C88E3D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38" y="1986883"/>
              <a:ext cx="8771541" cy="2407312"/>
            </a:xfrm>
            <a:custGeom>
              <a:avLst/>
              <a:gdLst>
                <a:gd name="T0" fmla="*/ 77 w 6327"/>
                <a:gd name="T1" fmla="*/ 1639 h 1726"/>
                <a:gd name="T2" fmla="*/ 186 w 6327"/>
                <a:gd name="T3" fmla="*/ 1600 h 1726"/>
                <a:gd name="T4" fmla="*/ 296 w 6327"/>
                <a:gd name="T5" fmla="*/ 1337 h 1726"/>
                <a:gd name="T6" fmla="*/ 400 w 6327"/>
                <a:gd name="T7" fmla="*/ 1211 h 1726"/>
                <a:gd name="T8" fmla="*/ 509 w 6327"/>
                <a:gd name="T9" fmla="*/ 1123 h 1726"/>
                <a:gd name="T10" fmla="*/ 619 w 6327"/>
                <a:gd name="T11" fmla="*/ 1112 h 1726"/>
                <a:gd name="T12" fmla="*/ 728 w 6327"/>
                <a:gd name="T13" fmla="*/ 1337 h 1726"/>
                <a:gd name="T14" fmla="*/ 838 w 6327"/>
                <a:gd name="T15" fmla="*/ 1036 h 1726"/>
                <a:gd name="T16" fmla="*/ 948 w 6327"/>
                <a:gd name="T17" fmla="*/ 975 h 1726"/>
                <a:gd name="T18" fmla="*/ 1057 w 6327"/>
                <a:gd name="T19" fmla="*/ 964 h 1726"/>
                <a:gd name="T20" fmla="*/ 1167 w 6327"/>
                <a:gd name="T21" fmla="*/ 1398 h 1726"/>
                <a:gd name="T22" fmla="*/ 1276 w 6327"/>
                <a:gd name="T23" fmla="*/ 948 h 1726"/>
                <a:gd name="T24" fmla="*/ 1386 w 6327"/>
                <a:gd name="T25" fmla="*/ 800 h 1726"/>
                <a:gd name="T26" fmla="*/ 1490 w 6327"/>
                <a:gd name="T27" fmla="*/ 1337 h 1726"/>
                <a:gd name="T28" fmla="*/ 1599 w 6327"/>
                <a:gd name="T29" fmla="*/ 1074 h 1726"/>
                <a:gd name="T30" fmla="*/ 1709 w 6327"/>
                <a:gd name="T31" fmla="*/ 899 h 1726"/>
                <a:gd name="T32" fmla="*/ 1818 w 6327"/>
                <a:gd name="T33" fmla="*/ 888 h 1726"/>
                <a:gd name="T34" fmla="*/ 1928 w 6327"/>
                <a:gd name="T35" fmla="*/ 1102 h 1726"/>
                <a:gd name="T36" fmla="*/ 2038 w 6327"/>
                <a:gd name="T37" fmla="*/ 685 h 1726"/>
                <a:gd name="T38" fmla="*/ 2147 w 6327"/>
                <a:gd name="T39" fmla="*/ 1151 h 1726"/>
                <a:gd name="T40" fmla="*/ 2257 w 6327"/>
                <a:gd name="T41" fmla="*/ 762 h 1726"/>
                <a:gd name="T42" fmla="*/ 2366 w 6327"/>
                <a:gd name="T43" fmla="*/ 701 h 1726"/>
                <a:gd name="T44" fmla="*/ 2476 w 6327"/>
                <a:gd name="T45" fmla="*/ 712 h 1726"/>
                <a:gd name="T46" fmla="*/ 2580 w 6327"/>
                <a:gd name="T47" fmla="*/ 685 h 1726"/>
                <a:gd name="T48" fmla="*/ 2689 w 6327"/>
                <a:gd name="T49" fmla="*/ 1173 h 1726"/>
                <a:gd name="T50" fmla="*/ 2799 w 6327"/>
                <a:gd name="T51" fmla="*/ 1200 h 1726"/>
                <a:gd name="T52" fmla="*/ 2909 w 6327"/>
                <a:gd name="T53" fmla="*/ 1299 h 1726"/>
                <a:gd name="T54" fmla="*/ 3018 w 6327"/>
                <a:gd name="T55" fmla="*/ 1211 h 1726"/>
                <a:gd name="T56" fmla="*/ 3128 w 6327"/>
                <a:gd name="T57" fmla="*/ 1211 h 1726"/>
                <a:gd name="T58" fmla="*/ 3237 w 6327"/>
                <a:gd name="T59" fmla="*/ 910 h 1726"/>
                <a:gd name="T60" fmla="*/ 3347 w 6327"/>
                <a:gd name="T61" fmla="*/ 685 h 1726"/>
                <a:gd name="T62" fmla="*/ 3456 w 6327"/>
                <a:gd name="T63" fmla="*/ 674 h 1726"/>
                <a:gd name="T64" fmla="*/ 3566 w 6327"/>
                <a:gd name="T65" fmla="*/ 997 h 1726"/>
                <a:gd name="T66" fmla="*/ 3670 w 6327"/>
                <a:gd name="T67" fmla="*/ 751 h 1726"/>
                <a:gd name="T68" fmla="*/ 3780 w 6327"/>
                <a:gd name="T69" fmla="*/ 964 h 1726"/>
                <a:gd name="T70" fmla="*/ 3889 w 6327"/>
                <a:gd name="T71" fmla="*/ 685 h 1726"/>
                <a:gd name="T72" fmla="*/ 3999 w 6327"/>
                <a:gd name="T73" fmla="*/ 564 h 1726"/>
                <a:gd name="T74" fmla="*/ 4108 w 6327"/>
                <a:gd name="T75" fmla="*/ 488 h 1726"/>
                <a:gd name="T76" fmla="*/ 4218 w 6327"/>
                <a:gd name="T77" fmla="*/ 477 h 1726"/>
                <a:gd name="T78" fmla="*/ 4327 w 6327"/>
                <a:gd name="T79" fmla="*/ 498 h 1726"/>
                <a:gd name="T80" fmla="*/ 4437 w 6327"/>
                <a:gd name="T81" fmla="*/ 762 h 1726"/>
                <a:gd name="T82" fmla="*/ 4546 w 6327"/>
                <a:gd name="T83" fmla="*/ 1189 h 1726"/>
                <a:gd name="T84" fmla="*/ 4656 w 6327"/>
                <a:gd name="T85" fmla="*/ 860 h 1726"/>
                <a:gd name="T86" fmla="*/ 4766 w 6327"/>
                <a:gd name="T87" fmla="*/ 888 h 1726"/>
                <a:gd name="T88" fmla="*/ 4870 w 6327"/>
                <a:gd name="T89" fmla="*/ 1063 h 1726"/>
                <a:gd name="T90" fmla="*/ 4979 w 6327"/>
                <a:gd name="T91" fmla="*/ 762 h 1726"/>
                <a:gd name="T92" fmla="*/ 5089 w 6327"/>
                <a:gd name="T93" fmla="*/ 1134 h 1726"/>
                <a:gd name="T94" fmla="*/ 5198 w 6327"/>
                <a:gd name="T95" fmla="*/ 789 h 1726"/>
                <a:gd name="T96" fmla="*/ 5308 w 6327"/>
                <a:gd name="T97" fmla="*/ 712 h 1726"/>
                <a:gd name="T98" fmla="*/ 5417 w 6327"/>
                <a:gd name="T99" fmla="*/ 685 h 1726"/>
                <a:gd name="T100" fmla="*/ 5527 w 6327"/>
                <a:gd name="T101" fmla="*/ 526 h 1726"/>
                <a:gd name="T102" fmla="*/ 5637 w 6327"/>
                <a:gd name="T103" fmla="*/ 537 h 1726"/>
                <a:gd name="T104" fmla="*/ 5746 w 6327"/>
                <a:gd name="T105" fmla="*/ 537 h 1726"/>
                <a:gd name="T106" fmla="*/ 5856 w 6327"/>
                <a:gd name="T107" fmla="*/ 389 h 1726"/>
                <a:gd name="T108" fmla="*/ 5960 w 6327"/>
                <a:gd name="T109" fmla="*/ 422 h 1726"/>
                <a:gd name="T110" fmla="*/ 6069 w 6327"/>
                <a:gd name="T111" fmla="*/ 400 h 1726"/>
                <a:gd name="T112" fmla="*/ 6179 w 6327"/>
                <a:gd name="T113" fmla="*/ 235 h 1726"/>
                <a:gd name="T114" fmla="*/ 6288 w 6327"/>
                <a:gd name="T115" fmla="*/ 723 h 1726"/>
                <a:gd name="connsiteX0" fmla="*/ 0 w 9940"/>
                <a:gd name="connsiteY0" fmla="*/ 10000 h 10000"/>
                <a:gd name="connsiteX1" fmla="*/ 62 w 9940"/>
                <a:gd name="connsiteY1" fmla="*/ 9496 h 10000"/>
                <a:gd name="connsiteX2" fmla="*/ 112 w 9940"/>
                <a:gd name="connsiteY2" fmla="*/ 9206 h 10000"/>
                <a:gd name="connsiteX3" fmla="*/ 174 w 9940"/>
                <a:gd name="connsiteY3" fmla="*/ 9397 h 10000"/>
                <a:gd name="connsiteX4" fmla="*/ 234 w 9940"/>
                <a:gd name="connsiteY4" fmla="*/ 9270 h 10000"/>
                <a:gd name="connsiteX5" fmla="*/ 286 w 9940"/>
                <a:gd name="connsiteY5" fmla="*/ 8766 h 10000"/>
                <a:gd name="connsiteX6" fmla="*/ 346 w 9940"/>
                <a:gd name="connsiteY6" fmla="*/ 7810 h 10000"/>
                <a:gd name="connsiteX7" fmla="*/ 408 w 9940"/>
                <a:gd name="connsiteY7" fmla="*/ 7746 h 10000"/>
                <a:gd name="connsiteX8" fmla="*/ 460 w 9940"/>
                <a:gd name="connsiteY8" fmla="*/ 7810 h 10000"/>
                <a:gd name="connsiteX9" fmla="*/ 520 w 9940"/>
                <a:gd name="connsiteY9" fmla="*/ 7526 h 10000"/>
                <a:gd name="connsiteX10" fmla="*/ 572 w 9940"/>
                <a:gd name="connsiteY10" fmla="*/ 7016 h 10000"/>
                <a:gd name="connsiteX11" fmla="*/ 632 w 9940"/>
                <a:gd name="connsiteY11" fmla="*/ 7016 h 10000"/>
                <a:gd name="connsiteX12" fmla="*/ 692 w 9940"/>
                <a:gd name="connsiteY12" fmla="*/ 6952 h 10000"/>
                <a:gd name="connsiteX13" fmla="*/ 744 w 9940"/>
                <a:gd name="connsiteY13" fmla="*/ 6506 h 10000"/>
                <a:gd name="connsiteX14" fmla="*/ 806 w 9940"/>
                <a:gd name="connsiteY14" fmla="*/ 6443 h 10000"/>
                <a:gd name="connsiteX15" fmla="*/ 866 w 9940"/>
                <a:gd name="connsiteY15" fmla="*/ 6506 h 10000"/>
                <a:gd name="connsiteX16" fmla="*/ 918 w 9940"/>
                <a:gd name="connsiteY16" fmla="*/ 6443 h 10000"/>
                <a:gd name="connsiteX17" fmla="*/ 978 w 9940"/>
                <a:gd name="connsiteY17" fmla="*/ 6506 h 10000"/>
                <a:gd name="connsiteX18" fmla="*/ 1031 w 9940"/>
                <a:gd name="connsiteY18" fmla="*/ 6443 h 10000"/>
                <a:gd name="connsiteX19" fmla="*/ 1091 w 9940"/>
                <a:gd name="connsiteY19" fmla="*/ 7746 h 10000"/>
                <a:gd name="connsiteX20" fmla="*/ 1152 w 9940"/>
                <a:gd name="connsiteY20" fmla="*/ 7810 h 10000"/>
                <a:gd name="connsiteX21" fmla="*/ 1204 w 9940"/>
                <a:gd name="connsiteY21" fmla="*/ 7242 h 10000"/>
                <a:gd name="connsiteX22" fmla="*/ 1264 w 9940"/>
                <a:gd name="connsiteY22" fmla="*/ 6002 h 10000"/>
                <a:gd name="connsiteX23" fmla="*/ 1325 w 9940"/>
                <a:gd name="connsiteY23" fmla="*/ 5776 h 10000"/>
                <a:gd name="connsiteX24" fmla="*/ 1377 w 9940"/>
                <a:gd name="connsiteY24" fmla="*/ 5939 h 10000"/>
                <a:gd name="connsiteX25" fmla="*/ 1438 w 9940"/>
                <a:gd name="connsiteY25" fmla="*/ 5649 h 10000"/>
                <a:gd name="connsiteX26" fmla="*/ 1498 w 9940"/>
                <a:gd name="connsiteY26" fmla="*/ 5365 h 10000"/>
                <a:gd name="connsiteX27" fmla="*/ 1551 w 9940"/>
                <a:gd name="connsiteY27" fmla="*/ 5209 h 10000"/>
                <a:gd name="connsiteX28" fmla="*/ 1611 w 9940"/>
                <a:gd name="connsiteY28" fmla="*/ 5585 h 10000"/>
                <a:gd name="connsiteX29" fmla="*/ 1663 w 9940"/>
                <a:gd name="connsiteY29" fmla="*/ 6002 h 10000"/>
                <a:gd name="connsiteX30" fmla="*/ 1723 w 9940"/>
                <a:gd name="connsiteY30" fmla="*/ 7590 h 10000"/>
                <a:gd name="connsiteX31" fmla="*/ 1784 w 9940"/>
                <a:gd name="connsiteY31" fmla="*/ 8100 h 10000"/>
                <a:gd name="connsiteX32" fmla="*/ 1835 w 9940"/>
                <a:gd name="connsiteY32" fmla="*/ 7300 h 10000"/>
                <a:gd name="connsiteX33" fmla="*/ 1897 w 9940"/>
                <a:gd name="connsiteY33" fmla="*/ 5939 h 10000"/>
                <a:gd name="connsiteX34" fmla="*/ 1957 w 9940"/>
                <a:gd name="connsiteY34" fmla="*/ 5492 h 10000"/>
                <a:gd name="connsiteX35" fmla="*/ 2009 w 9940"/>
                <a:gd name="connsiteY35" fmla="*/ 5145 h 10000"/>
                <a:gd name="connsiteX36" fmla="*/ 2069 w 9940"/>
                <a:gd name="connsiteY36" fmla="*/ 5081 h 10000"/>
                <a:gd name="connsiteX37" fmla="*/ 2131 w 9940"/>
                <a:gd name="connsiteY37" fmla="*/ 4635 h 10000"/>
                <a:gd name="connsiteX38" fmla="*/ 2183 w 9940"/>
                <a:gd name="connsiteY38" fmla="*/ 4635 h 10000"/>
                <a:gd name="connsiteX39" fmla="*/ 2243 w 9940"/>
                <a:gd name="connsiteY39" fmla="*/ 4919 h 10000"/>
                <a:gd name="connsiteX40" fmla="*/ 2295 w 9940"/>
                <a:gd name="connsiteY40" fmla="*/ 7746 h 10000"/>
                <a:gd name="connsiteX41" fmla="*/ 2355 w 9940"/>
                <a:gd name="connsiteY41" fmla="*/ 8476 h 10000"/>
                <a:gd name="connsiteX42" fmla="*/ 2417 w 9940"/>
                <a:gd name="connsiteY42" fmla="*/ 7526 h 10000"/>
                <a:gd name="connsiteX43" fmla="*/ 2467 w 9940"/>
                <a:gd name="connsiteY43" fmla="*/ 6222 h 10000"/>
                <a:gd name="connsiteX44" fmla="*/ 2529 w 9940"/>
                <a:gd name="connsiteY44" fmla="*/ 5365 h 10000"/>
                <a:gd name="connsiteX45" fmla="*/ 2589 w 9940"/>
                <a:gd name="connsiteY45" fmla="*/ 5272 h 10000"/>
                <a:gd name="connsiteX46" fmla="*/ 2641 w 9940"/>
                <a:gd name="connsiteY46" fmla="*/ 5209 h 10000"/>
                <a:gd name="connsiteX47" fmla="*/ 2701 w 9940"/>
                <a:gd name="connsiteY47" fmla="*/ 4699 h 10000"/>
                <a:gd name="connsiteX48" fmla="*/ 2763 w 9940"/>
                <a:gd name="connsiteY48" fmla="*/ 4919 h 10000"/>
                <a:gd name="connsiteX49" fmla="*/ 2813 w 9940"/>
                <a:gd name="connsiteY49" fmla="*/ 5145 h 10000"/>
                <a:gd name="connsiteX50" fmla="*/ 2875 w 9940"/>
                <a:gd name="connsiteY50" fmla="*/ 6506 h 10000"/>
                <a:gd name="connsiteX51" fmla="*/ 2927 w 9940"/>
                <a:gd name="connsiteY51" fmla="*/ 7080 h 10000"/>
                <a:gd name="connsiteX52" fmla="*/ 2987 w 9940"/>
                <a:gd name="connsiteY52" fmla="*/ 6385 h 10000"/>
                <a:gd name="connsiteX53" fmla="*/ 3047 w 9940"/>
                <a:gd name="connsiteY53" fmla="*/ 5365 h 10000"/>
                <a:gd name="connsiteX54" fmla="*/ 3099 w 9940"/>
                <a:gd name="connsiteY54" fmla="*/ 4415 h 10000"/>
                <a:gd name="connsiteX55" fmla="*/ 3161 w 9940"/>
                <a:gd name="connsiteY55" fmla="*/ 3969 h 10000"/>
                <a:gd name="connsiteX56" fmla="*/ 3221 w 9940"/>
                <a:gd name="connsiteY56" fmla="*/ 4061 h 10000"/>
                <a:gd name="connsiteX57" fmla="*/ 3273 w 9940"/>
                <a:gd name="connsiteY57" fmla="*/ 5081 h 10000"/>
                <a:gd name="connsiteX58" fmla="*/ 3333 w 9940"/>
                <a:gd name="connsiteY58" fmla="*/ 6669 h 10000"/>
                <a:gd name="connsiteX59" fmla="*/ 3386 w 9940"/>
                <a:gd name="connsiteY59" fmla="*/ 6385 h 10000"/>
                <a:gd name="connsiteX60" fmla="*/ 3446 w 9940"/>
                <a:gd name="connsiteY60" fmla="*/ 5081 h 10000"/>
                <a:gd name="connsiteX61" fmla="*/ 3507 w 9940"/>
                <a:gd name="connsiteY61" fmla="*/ 4415 h 10000"/>
                <a:gd name="connsiteX62" fmla="*/ 3559 w 9940"/>
                <a:gd name="connsiteY62" fmla="*/ 4061 h 10000"/>
                <a:gd name="connsiteX63" fmla="*/ 3619 w 9940"/>
                <a:gd name="connsiteY63" fmla="*/ 4061 h 10000"/>
                <a:gd name="connsiteX64" fmla="*/ 3680 w 9940"/>
                <a:gd name="connsiteY64" fmla="*/ 4061 h 10000"/>
                <a:gd name="connsiteX65" fmla="*/ 3732 w 9940"/>
                <a:gd name="connsiteY65" fmla="*/ 4061 h 10000"/>
                <a:gd name="connsiteX66" fmla="*/ 3792 w 9940"/>
                <a:gd name="connsiteY66" fmla="*/ 3969 h 10000"/>
                <a:gd name="connsiteX67" fmla="*/ 3853 w 9940"/>
                <a:gd name="connsiteY67" fmla="*/ 4125 h 10000"/>
                <a:gd name="connsiteX68" fmla="*/ 3906 w 9940"/>
                <a:gd name="connsiteY68" fmla="*/ 4125 h 10000"/>
                <a:gd name="connsiteX69" fmla="*/ 3966 w 9940"/>
                <a:gd name="connsiteY69" fmla="*/ 4189 h 10000"/>
                <a:gd name="connsiteX70" fmla="*/ 4018 w 9940"/>
                <a:gd name="connsiteY70" fmla="*/ 3969 h 10000"/>
                <a:gd name="connsiteX71" fmla="*/ 4078 w 9940"/>
                <a:gd name="connsiteY71" fmla="*/ 4571 h 10000"/>
                <a:gd name="connsiteX72" fmla="*/ 4139 w 9940"/>
                <a:gd name="connsiteY72" fmla="*/ 6222 h 10000"/>
                <a:gd name="connsiteX73" fmla="*/ 4190 w 9940"/>
                <a:gd name="connsiteY73" fmla="*/ 6796 h 10000"/>
                <a:gd name="connsiteX74" fmla="*/ 4252 w 9940"/>
                <a:gd name="connsiteY74" fmla="*/ 7080 h 10000"/>
                <a:gd name="connsiteX75" fmla="*/ 4312 w 9940"/>
                <a:gd name="connsiteY75" fmla="*/ 6732 h 10000"/>
                <a:gd name="connsiteX76" fmla="*/ 4364 w 9940"/>
                <a:gd name="connsiteY76" fmla="*/ 6952 h 10000"/>
                <a:gd name="connsiteX77" fmla="*/ 4424 w 9940"/>
                <a:gd name="connsiteY77" fmla="*/ 6889 h 10000"/>
                <a:gd name="connsiteX78" fmla="*/ 4486 w 9940"/>
                <a:gd name="connsiteY78" fmla="*/ 7526 h 10000"/>
                <a:gd name="connsiteX79" fmla="*/ 4538 w 9940"/>
                <a:gd name="connsiteY79" fmla="*/ 7526 h 10000"/>
                <a:gd name="connsiteX80" fmla="*/ 4598 w 9940"/>
                <a:gd name="connsiteY80" fmla="*/ 7178 h 10000"/>
                <a:gd name="connsiteX81" fmla="*/ 4650 w 9940"/>
                <a:gd name="connsiteY81" fmla="*/ 7080 h 10000"/>
                <a:gd name="connsiteX82" fmla="*/ 4710 w 9940"/>
                <a:gd name="connsiteY82" fmla="*/ 7016 h 10000"/>
                <a:gd name="connsiteX83" fmla="*/ 4770 w 9940"/>
                <a:gd name="connsiteY83" fmla="*/ 7526 h 10000"/>
                <a:gd name="connsiteX84" fmla="*/ 4822 w 9940"/>
                <a:gd name="connsiteY84" fmla="*/ 7300 h 10000"/>
                <a:gd name="connsiteX85" fmla="*/ 4884 w 9940"/>
                <a:gd name="connsiteY85" fmla="*/ 7016 h 10000"/>
                <a:gd name="connsiteX86" fmla="*/ 4944 w 9940"/>
                <a:gd name="connsiteY86" fmla="*/ 6222 h 10000"/>
                <a:gd name="connsiteX87" fmla="*/ 4996 w 9940"/>
                <a:gd name="connsiteY87" fmla="*/ 5585 h 10000"/>
                <a:gd name="connsiteX88" fmla="*/ 5056 w 9940"/>
                <a:gd name="connsiteY88" fmla="*/ 5272 h 10000"/>
                <a:gd name="connsiteX89" fmla="*/ 5118 w 9940"/>
                <a:gd name="connsiteY89" fmla="*/ 4855 h 10000"/>
                <a:gd name="connsiteX90" fmla="*/ 5168 w 9940"/>
                <a:gd name="connsiteY90" fmla="*/ 4351 h 10000"/>
                <a:gd name="connsiteX91" fmla="*/ 5230 w 9940"/>
                <a:gd name="connsiteY91" fmla="*/ 3969 h 10000"/>
                <a:gd name="connsiteX92" fmla="*/ 5282 w 9940"/>
                <a:gd name="connsiteY92" fmla="*/ 3778 h 10000"/>
                <a:gd name="connsiteX93" fmla="*/ 5342 w 9940"/>
                <a:gd name="connsiteY93" fmla="*/ 3969 h 10000"/>
                <a:gd name="connsiteX94" fmla="*/ 5402 w 9940"/>
                <a:gd name="connsiteY94" fmla="*/ 3905 h 10000"/>
                <a:gd name="connsiteX95" fmla="*/ 5454 w 9940"/>
                <a:gd name="connsiteY95" fmla="*/ 3778 h 10000"/>
                <a:gd name="connsiteX96" fmla="*/ 5516 w 9940"/>
                <a:gd name="connsiteY96" fmla="*/ 3969 h 10000"/>
                <a:gd name="connsiteX97" fmla="*/ 5576 w 9940"/>
                <a:gd name="connsiteY97" fmla="*/ 5776 h 10000"/>
                <a:gd name="connsiteX98" fmla="*/ 5628 w 9940"/>
                <a:gd name="connsiteY98" fmla="*/ 5776 h 10000"/>
                <a:gd name="connsiteX99" fmla="*/ 5688 w 9940"/>
                <a:gd name="connsiteY99" fmla="*/ 5145 h 10000"/>
                <a:gd name="connsiteX100" fmla="*/ 5741 w 9940"/>
                <a:gd name="connsiteY100" fmla="*/ 4351 h 10000"/>
                <a:gd name="connsiteX101" fmla="*/ 5801 w 9940"/>
                <a:gd name="connsiteY101" fmla="*/ 3778 h 10000"/>
                <a:gd name="connsiteX102" fmla="*/ 5862 w 9940"/>
                <a:gd name="connsiteY102" fmla="*/ 3685 h 10000"/>
                <a:gd name="connsiteX103" fmla="*/ 5914 w 9940"/>
                <a:gd name="connsiteY103" fmla="*/ 5585 h 10000"/>
                <a:gd name="connsiteX104" fmla="*/ 5974 w 9940"/>
                <a:gd name="connsiteY104" fmla="*/ 5649 h 10000"/>
                <a:gd name="connsiteX105" fmla="*/ 6035 w 9940"/>
                <a:gd name="connsiteY105" fmla="*/ 4983 h 10000"/>
                <a:gd name="connsiteX106" fmla="*/ 6087 w 9940"/>
                <a:gd name="connsiteY106" fmla="*/ 3969 h 10000"/>
                <a:gd name="connsiteX107" fmla="*/ 6147 w 9940"/>
                <a:gd name="connsiteY107" fmla="*/ 3621 h 10000"/>
                <a:gd name="connsiteX108" fmla="*/ 6208 w 9940"/>
                <a:gd name="connsiteY108" fmla="*/ 3395 h 10000"/>
                <a:gd name="connsiteX109" fmla="*/ 6261 w 9940"/>
                <a:gd name="connsiteY109" fmla="*/ 3268 h 10000"/>
                <a:gd name="connsiteX110" fmla="*/ 6321 w 9940"/>
                <a:gd name="connsiteY110" fmla="*/ 3111 h 10000"/>
                <a:gd name="connsiteX111" fmla="*/ 6373 w 9940"/>
                <a:gd name="connsiteY111" fmla="*/ 3048 h 10000"/>
                <a:gd name="connsiteX112" fmla="*/ 6433 w 9940"/>
                <a:gd name="connsiteY112" fmla="*/ 2827 h 10000"/>
                <a:gd name="connsiteX113" fmla="*/ 6494 w 9940"/>
                <a:gd name="connsiteY113" fmla="*/ 2764 h 10000"/>
                <a:gd name="connsiteX114" fmla="*/ 6545 w 9940"/>
                <a:gd name="connsiteY114" fmla="*/ 2445 h 10000"/>
                <a:gd name="connsiteX115" fmla="*/ 6607 w 9940"/>
                <a:gd name="connsiteY115" fmla="*/ 2764 h 10000"/>
                <a:gd name="connsiteX116" fmla="*/ 6667 w 9940"/>
                <a:gd name="connsiteY116" fmla="*/ 2885 h 10000"/>
                <a:gd name="connsiteX117" fmla="*/ 6719 w 9940"/>
                <a:gd name="connsiteY117" fmla="*/ 3048 h 10000"/>
                <a:gd name="connsiteX118" fmla="*/ 6779 w 9940"/>
                <a:gd name="connsiteY118" fmla="*/ 2885 h 10000"/>
                <a:gd name="connsiteX119" fmla="*/ 6841 w 9940"/>
                <a:gd name="connsiteY119" fmla="*/ 4571 h 10000"/>
                <a:gd name="connsiteX120" fmla="*/ 6893 w 9940"/>
                <a:gd name="connsiteY120" fmla="*/ 4415 h 10000"/>
                <a:gd name="connsiteX121" fmla="*/ 6953 w 9940"/>
                <a:gd name="connsiteY121" fmla="*/ 4415 h 10000"/>
                <a:gd name="connsiteX122" fmla="*/ 7005 w 9940"/>
                <a:gd name="connsiteY122" fmla="*/ 5209 h 10000"/>
                <a:gd name="connsiteX123" fmla="*/ 7065 w 9940"/>
                <a:gd name="connsiteY123" fmla="*/ 7399 h 10000"/>
                <a:gd name="connsiteX124" fmla="*/ 7125 w 9940"/>
                <a:gd name="connsiteY124" fmla="*/ 6889 h 10000"/>
                <a:gd name="connsiteX125" fmla="*/ 7177 w 9940"/>
                <a:gd name="connsiteY125" fmla="*/ 6002 h 10000"/>
                <a:gd name="connsiteX126" fmla="*/ 7239 w 9940"/>
                <a:gd name="connsiteY126" fmla="*/ 5272 h 10000"/>
                <a:gd name="connsiteX127" fmla="*/ 7299 w 9940"/>
                <a:gd name="connsiteY127" fmla="*/ 4983 h 10000"/>
                <a:gd name="connsiteX128" fmla="*/ 7351 w 9940"/>
                <a:gd name="connsiteY128" fmla="*/ 5081 h 10000"/>
                <a:gd name="connsiteX129" fmla="*/ 7411 w 9940"/>
                <a:gd name="connsiteY129" fmla="*/ 4919 h 10000"/>
                <a:gd name="connsiteX130" fmla="*/ 7473 w 9940"/>
                <a:gd name="connsiteY130" fmla="*/ 5145 h 10000"/>
                <a:gd name="connsiteX131" fmla="*/ 7523 w 9940"/>
                <a:gd name="connsiteY131" fmla="*/ 6286 h 10000"/>
                <a:gd name="connsiteX132" fmla="*/ 7585 w 9940"/>
                <a:gd name="connsiteY132" fmla="*/ 6286 h 10000"/>
                <a:gd name="connsiteX133" fmla="*/ 7637 w 9940"/>
                <a:gd name="connsiteY133" fmla="*/ 6159 h 10000"/>
                <a:gd name="connsiteX134" fmla="*/ 7697 w 9940"/>
                <a:gd name="connsiteY134" fmla="*/ 5429 h 10000"/>
                <a:gd name="connsiteX135" fmla="*/ 7757 w 9940"/>
                <a:gd name="connsiteY135" fmla="*/ 4699 h 10000"/>
                <a:gd name="connsiteX136" fmla="*/ 7809 w 9940"/>
                <a:gd name="connsiteY136" fmla="*/ 4415 h 10000"/>
                <a:gd name="connsiteX137" fmla="*/ 7871 w 9940"/>
                <a:gd name="connsiteY137" fmla="*/ 5081 h 10000"/>
                <a:gd name="connsiteX138" fmla="*/ 7931 w 9940"/>
                <a:gd name="connsiteY138" fmla="*/ 6506 h 10000"/>
                <a:gd name="connsiteX139" fmla="*/ 7983 w 9940"/>
                <a:gd name="connsiteY139" fmla="*/ 6570 h 10000"/>
                <a:gd name="connsiteX140" fmla="*/ 8043 w 9940"/>
                <a:gd name="connsiteY140" fmla="*/ 5713 h 10000"/>
                <a:gd name="connsiteX141" fmla="*/ 8096 w 9940"/>
                <a:gd name="connsiteY141" fmla="*/ 4855 h 10000"/>
                <a:gd name="connsiteX142" fmla="*/ 8156 w 9940"/>
                <a:gd name="connsiteY142" fmla="*/ 4571 h 10000"/>
                <a:gd name="connsiteX143" fmla="*/ 8217 w 9940"/>
                <a:gd name="connsiteY143" fmla="*/ 4351 h 10000"/>
                <a:gd name="connsiteX144" fmla="*/ 8269 w 9940"/>
                <a:gd name="connsiteY144" fmla="*/ 4189 h 10000"/>
                <a:gd name="connsiteX145" fmla="*/ 8329 w 9940"/>
                <a:gd name="connsiteY145" fmla="*/ 4125 h 10000"/>
                <a:gd name="connsiteX146" fmla="*/ 8390 w 9940"/>
                <a:gd name="connsiteY146" fmla="*/ 4189 h 10000"/>
                <a:gd name="connsiteX147" fmla="*/ 8442 w 9940"/>
                <a:gd name="connsiteY147" fmla="*/ 4125 h 10000"/>
                <a:gd name="connsiteX148" fmla="*/ 8502 w 9940"/>
                <a:gd name="connsiteY148" fmla="*/ 3969 h 10000"/>
                <a:gd name="connsiteX149" fmla="*/ 8563 w 9940"/>
                <a:gd name="connsiteY149" fmla="*/ 3459 h 10000"/>
                <a:gd name="connsiteX150" fmla="*/ 8616 w 9940"/>
                <a:gd name="connsiteY150" fmla="*/ 3175 h 10000"/>
                <a:gd name="connsiteX151" fmla="*/ 8676 w 9940"/>
                <a:gd name="connsiteY151" fmla="*/ 3048 h 10000"/>
                <a:gd name="connsiteX152" fmla="*/ 8728 w 9940"/>
                <a:gd name="connsiteY152" fmla="*/ 2885 h 10000"/>
                <a:gd name="connsiteX153" fmla="*/ 8788 w 9940"/>
                <a:gd name="connsiteY153" fmla="*/ 2827 h 10000"/>
                <a:gd name="connsiteX154" fmla="*/ 8849 w 9940"/>
                <a:gd name="connsiteY154" fmla="*/ 3111 h 10000"/>
                <a:gd name="connsiteX155" fmla="*/ 8900 w 9940"/>
                <a:gd name="connsiteY155" fmla="*/ 2949 h 10000"/>
                <a:gd name="connsiteX156" fmla="*/ 8962 w 9940"/>
                <a:gd name="connsiteY156" fmla="*/ 2885 h 10000"/>
                <a:gd name="connsiteX157" fmla="*/ 9022 w 9940"/>
                <a:gd name="connsiteY157" fmla="*/ 3111 h 10000"/>
                <a:gd name="connsiteX158" fmla="*/ 9074 w 9940"/>
                <a:gd name="connsiteY158" fmla="*/ 2827 h 10000"/>
                <a:gd name="connsiteX159" fmla="*/ 9134 w 9940"/>
                <a:gd name="connsiteY159" fmla="*/ 2445 h 10000"/>
                <a:gd name="connsiteX160" fmla="*/ 9196 w 9940"/>
                <a:gd name="connsiteY160" fmla="*/ 2254 h 10000"/>
                <a:gd name="connsiteX161" fmla="*/ 9248 w 9940"/>
                <a:gd name="connsiteY161" fmla="*/ 2155 h 10000"/>
                <a:gd name="connsiteX162" fmla="*/ 9308 w 9940"/>
                <a:gd name="connsiteY162" fmla="*/ 2254 h 10000"/>
                <a:gd name="connsiteX163" fmla="*/ 9360 w 9940"/>
                <a:gd name="connsiteY163" fmla="*/ 2445 h 10000"/>
                <a:gd name="connsiteX164" fmla="*/ 9420 w 9940"/>
                <a:gd name="connsiteY164" fmla="*/ 2827 h 10000"/>
                <a:gd name="connsiteX165" fmla="*/ 9480 w 9940"/>
                <a:gd name="connsiteY165" fmla="*/ 2601 h 10000"/>
                <a:gd name="connsiteX166" fmla="*/ 9532 w 9940"/>
                <a:gd name="connsiteY166" fmla="*/ 2317 h 10000"/>
                <a:gd name="connsiteX167" fmla="*/ 9594 w 9940"/>
                <a:gd name="connsiteY167" fmla="*/ 1524 h 10000"/>
                <a:gd name="connsiteX168" fmla="*/ 9654 w 9940"/>
                <a:gd name="connsiteY168" fmla="*/ 0 h 10000"/>
                <a:gd name="connsiteX169" fmla="*/ 9706 w 9940"/>
                <a:gd name="connsiteY169" fmla="*/ 1362 h 10000"/>
                <a:gd name="connsiteX170" fmla="*/ 9766 w 9940"/>
                <a:gd name="connsiteY170" fmla="*/ 3331 h 10000"/>
                <a:gd name="connsiteX171" fmla="*/ 9828 w 9940"/>
                <a:gd name="connsiteY171" fmla="*/ 3395 h 10000"/>
                <a:gd name="connsiteX172" fmla="*/ 9878 w 9940"/>
                <a:gd name="connsiteY172" fmla="*/ 4189 h 10000"/>
                <a:gd name="connsiteX173" fmla="*/ 9940 w 9940"/>
                <a:gd name="connsiteY173" fmla="*/ 412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940" h="10000">
                  <a:moveTo>
                    <a:pt x="0" y="10000"/>
                  </a:moveTo>
                  <a:cubicBezTo>
                    <a:pt x="21" y="9832"/>
                    <a:pt x="41" y="9664"/>
                    <a:pt x="62" y="9496"/>
                  </a:cubicBezTo>
                  <a:cubicBezTo>
                    <a:pt x="79" y="9399"/>
                    <a:pt x="95" y="9303"/>
                    <a:pt x="112" y="9206"/>
                  </a:cubicBezTo>
                  <a:cubicBezTo>
                    <a:pt x="133" y="9270"/>
                    <a:pt x="153" y="9333"/>
                    <a:pt x="174" y="9397"/>
                  </a:cubicBezTo>
                  <a:cubicBezTo>
                    <a:pt x="194" y="9355"/>
                    <a:pt x="214" y="9312"/>
                    <a:pt x="234" y="9270"/>
                  </a:cubicBezTo>
                  <a:cubicBezTo>
                    <a:pt x="251" y="9102"/>
                    <a:pt x="269" y="8934"/>
                    <a:pt x="286" y="8766"/>
                  </a:cubicBezTo>
                  <a:cubicBezTo>
                    <a:pt x="306" y="8447"/>
                    <a:pt x="326" y="8129"/>
                    <a:pt x="346" y="7810"/>
                  </a:cubicBezTo>
                  <a:cubicBezTo>
                    <a:pt x="367" y="7789"/>
                    <a:pt x="387" y="7767"/>
                    <a:pt x="408" y="7746"/>
                  </a:cubicBezTo>
                  <a:lnTo>
                    <a:pt x="460" y="7810"/>
                  </a:lnTo>
                  <a:cubicBezTo>
                    <a:pt x="480" y="7715"/>
                    <a:pt x="500" y="7621"/>
                    <a:pt x="520" y="7526"/>
                  </a:cubicBezTo>
                  <a:cubicBezTo>
                    <a:pt x="537" y="7356"/>
                    <a:pt x="555" y="7186"/>
                    <a:pt x="572" y="7016"/>
                  </a:cubicBezTo>
                  <a:lnTo>
                    <a:pt x="632" y="7016"/>
                  </a:lnTo>
                  <a:cubicBezTo>
                    <a:pt x="652" y="6995"/>
                    <a:pt x="672" y="6973"/>
                    <a:pt x="692" y="6952"/>
                  </a:cubicBezTo>
                  <a:cubicBezTo>
                    <a:pt x="709" y="6803"/>
                    <a:pt x="727" y="6655"/>
                    <a:pt x="744" y="6506"/>
                  </a:cubicBezTo>
                  <a:cubicBezTo>
                    <a:pt x="765" y="6485"/>
                    <a:pt x="785" y="6464"/>
                    <a:pt x="806" y="6443"/>
                  </a:cubicBezTo>
                  <a:lnTo>
                    <a:pt x="866" y="6506"/>
                  </a:lnTo>
                  <a:cubicBezTo>
                    <a:pt x="883" y="6485"/>
                    <a:pt x="901" y="6464"/>
                    <a:pt x="918" y="6443"/>
                  </a:cubicBezTo>
                  <a:lnTo>
                    <a:pt x="978" y="6506"/>
                  </a:lnTo>
                  <a:cubicBezTo>
                    <a:pt x="996" y="6485"/>
                    <a:pt x="1013" y="6464"/>
                    <a:pt x="1031" y="6443"/>
                  </a:cubicBezTo>
                  <a:cubicBezTo>
                    <a:pt x="1051" y="6877"/>
                    <a:pt x="1071" y="7312"/>
                    <a:pt x="1091" y="7746"/>
                  </a:cubicBezTo>
                  <a:lnTo>
                    <a:pt x="1152" y="7810"/>
                  </a:lnTo>
                  <a:cubicBezTo>
                    <a:pt x="1169" y="7621"/>
                    <a:pt x="1187" y="7431"/>
                    <a:pt x="1204" y="7242"/>
                  </a:cubicBezTo>
                  <a:cubicBezTo>
                    <a:pt x="1224" y="6829"/>
                    <a:pt x="1244" y="6415"/>
                    <a:pt x="1264" y="6002"/>
                  </a:cubicBezTo>
                  <a:cubicBezTo>
                    <a:pt x="1284" y="5927"/>
                    <a:pt x="1305" y="5851"/>
                    <a:pt x="1325" y="5776"/>
                  </a:cubicBezTo>
                  <a:cubicBezTo>
                    <a:pt x="1342" y="5830"/>
                    <a:pt x="1360" y="5885"/>
                    <a:pt x="1377" y="5939"/>
                  </a:cubicBezTo>
                  <a:cubicBezTo>
                    <a:pt x="1397" y="5842"/>
                    <a:pt x="1418" y="5746"/>
                    <a:pt x="1438" y="5649"/>
                  </a:cubicBezTo>
                  <a:cubicBezTo>
                    <a:pt x="1458" y="5554"/>
                    <a:pt x="1478" y="5460"/>
                    <a:pt x="1498" y="5365"/>
                  </a:cubicBezTo>
                  <a:cubicBezTo>
                    <a:pt x="1516" y="5313"/>
                    <a:pt x="1533" y="5261"/>
                    <a:pt x="1551" y="5209"/>
                  </a:cubicBezTo>
                  <a:cubicBezTo>
                    <a:pt x="1571" y="5334"/>
                    <a:pt x="1591" y="5460"/>
                    <a:pt x="1611" y="5585"/>
                  </a:cubicBezTo>
                  <a:cubicBezTo>
                    <a:pt x="1628" y="5724"/>
                    <a:pt x="1646" y="5863"/>
                    <a:pt x="1663" y="6002"/>
                  </a:cubicBezTo>
                  <a:cubicBezTo>
                    <a:pt x="1683" y="6531"/>
                    <a:pt x="1703" y="7061"/>
                    <a:pt x="1723" y="7590"/>
                  </a:cubicBezTo>
                  <a:cubicBezTo>
                    <a:pt x="1743" y="7760"/>
                    <a:pt x="1764" y="7930"/>
                    <a:pt x="1784" y="8100"/>
                  </a:cubicBezTo>
                  <a:cubicBezTo>
                    <a:pt x="1801" y="7833"/>
                    <a:pt x="1818" y="7567"/>
                    <a:pt x="1835" y="7300"/>
                  </a:cubicBezTo>
                  <a:cubicBezTo>
                    <a:pt x="1856" y="6846"/>
                    <a:pt x="1876" y="6393"/>
                    <a:pt x="1897" y="5939"/>
                  </a:cubicBezTo>
                  <a:lnTo>
                    <a:pt x="1957" y="5492"/>
                  </a:lnTo>
                  <a:cubicBezTo>
                    <a:pt x="1974" y="5376"/>
                    <a:pt x="1992" y="5261"/>
                    <a:pt x="2009" y="5145"/>
                  </a:cubicBezTo>
                  <a:cubicBezTo>
                    <a:pt x="2029" y="5124"/>
                    <a:pt x="2049" y="5102"/>
                    <a:pt x="2069" y="5081"/>
                  </a:cubicBezTo>
                  <a:cubicBezTo>
                    <a:pt x="2090" y="4932"/>
                    <a:pt x="2110" y="4784"/>
                    <a:pt x="2131" y="4635"/>
                  </a:cubicBezTo>
                  <a:lnTo>
                    <a:pt x="2183" y="4635"/>
                  </a:lnTo>
                  <a:cubicBezTo>
                    <a:pt x="2203" y="4730"/>
                    <a:pt x="2223" y="4824"/>
                    <a:pt x="2243" y="4919"/>
                  </a:cubicBezTo>
                  <a:cubicBezTo>
                    <a:pt x="2260" y="5861"/>
                    <a:pt x="2278" y="6804"/>
                    <a:pt x="2295" y="7746"/>
                  </a:cubicBezTo>
                  <a:cubicBezTo>
                    <a:pt x="2315" y="7989"/>
                    <a:pt x="2335" y="8233"/>
                    <a:pt x="2355" y="8476"/>
                  </a:cubicBezTo>
                  <a:cubicBezTo>
                    <a:pt x="2376" y="8159"/>
                    <a:pt x="2396" y="7843"/>
                    <a:pt x="2417" y="7526"/>
                  </a:cubicBezTo>
                  <a:cubicBezTo>
                    <a:pt x="2434" y="7091"/>
                    <a:pt x="2450" y="6657"/>
                    <a:pt x="2467" y="6222"/>
                  </a:cubicBezTo>
                  <a:cubicBezTo>
                    <a:pt x="2488" y="5936"/>
                    <a:pt x="2508" y="5651"/>
                    <a:pt x="2529" y="5365"/>
                  </a:cubicBezTo>
                  <a:lnTo>
                    <a:pt x="2589" y="5272"/>
                  </a:lnTo>
                  <a:cubicBezTo>
                    <a:pt x="2606" y="5251"/>
                    <a:pt x="2624" y="5230"/>
                    <a:pt x="2641" y="5209"/>
                  </a:cubicBezTo>
                  <a:lnTo>
                    <a:pt x="2701" y="4699"/>
                  </a:lnTo>
                  <a:cubicBezTo>
                    <a:pt x="2722" y="4772"/>
                    <a:pt x="2742" y="4846"/>
                    <a:pt x="2763" y="4919"/>
                  </a:cubicBezTo>
                  <a:cubicBezTo>
                    <a:pt x="2780" y="4994"/>
                    <a:pt x="2796" y="5070"/>
                    <a:pt x="2813" y="5145"/>
                  </a:cubicBezTo>
                  <a:cubicBezTo>
                    <a:pt x="2834" y="5599"/>
                    <a:pt x="2854" y="6052"/>
                    <a:pt x="2875" y="6506"/>
                  </a:cubicBezTo>
                  <a:cubicBezTo>
                    <a:pt x="2892" y="6697"/>
                    <a:pt x="2910" y="6889"/>
                    <a:pt x="2927" y="7080"/>
                  </a:cubicBezTo>
                  <a:cubicBezTo>
                    <a:pt x="2947" y="6848"/>
                    <a:pt x="2967" y="6617"/>
                    <a:pt x="2987" y="6385"/>
                  </a:cubicBezTo>
                  <a:lnTo>
                    <a:pt x="3047" y="5365"/>
                  </a:lnTo>
                  <a:cubicBezTo>
                    <a:pt x="3064" y="5048"/>
                    <a:pt x="3082" y="4732"/>
                    <a:pt x="3099" y="4415"/>
                  </a:cubicBezTo>
                  <a:cubicBezTo>
                    <a:pt x="3120" y="4266"/>
                    <a:pt x="3140" y="4118"/>
                    <a:pt x="3161" y="3969"/>
                  </a:cubicBezTo>
                  <a:cubicBezTo>
                    <a:pt x="3181" y="4000"/>
                    <a:pt x="3201" y="4030"/>
                    <a:pt x="3221" y="4061"/>
                  </a:cubicBezTo>
                  <a:cubicBezTo>
                    <a:pt x="3238" y="4401"/>
                    <a:pt x="3256" y="4741"/>
                    <a:pt x="3273" y="5081"/>
                  </a:cubicBezTo>
                  <a:cubicBezTo>
                    <a:pt x="3293" y="5610"/>
                    <a:pt x="3313" y="6140"/>
                    <a:pt x="3333" y="6669"/>
                  </a:cubicBezTo>
                  <a:cubicBezTo>
                    <a:pt x="3351" y="6574"/>
                    <a:pt x="3368" y="6480"/>
                    <a:pt x="3386" y="6385"/>
                  </a:cubicBezTo>
                  <a:cubicBezTo>
                    <a:pt x="3406" y="5950"/>
                    <a:pt x="3426" y="5516"/>
                    <a:pt x="3446" y="5081"/>
                  </a:cubicBezTo>
                  <a:cubicBezTo>
                    <a:pt x="3466" y="4859"/>
                    <a:pt x="3487" y="4637"/>
                    <a:pt x="3507" y="4415"/>
                  </a:cubicBezTo>
                  <a:cubicBezTo>
                    <a:pt x="3524" y="4297"/>
                    <a:pt x="3542" y="4179"/>
                    <a:pt x="3559" y="4061"/>
                  </a:cubicBezTo>
                  <a:lnTo>
                    <a:pt x="3619" y="4061"/>
                  </a:lnTo>
                  <a:lnTo>
                    <a:pt x="3680" y="4061"/>
                  </a:lnTo>
                  <a:lnTo>
                    <a:pt x="3732" y="4061"/>
                  </a:lnTo>
                  <a:cubicBezTo>
                    <a:pt x="3752" y="4030"/>
                    <a:pt x="3772" y="4000"/>
                    <a:pt x="3792" y="3969"/>
                  </a:cubicBezTo>
                  <a:cubicBezTo>
                    <a:pt x="3812" y="4021"/>
                    <a:pt x="3833" y="4073"/>
                    <a:pt x="3853" y="4125"/>
                  </a:cubicBezTo>
                  <a:lnTo>
                    <a:pt x="3906" y="4125"/>
                  </a:lnTo>
                  <a:cubicBezTo>
                    <a:pt x="3926" y="4146"/>
                    <a:pt x="3946" y="4168"/>
                    <a:pt x="3966" y="4189"/>
                  </a:cubicBezTo>
                  <a:cubicBezTo>
                    <a:pt x="3983" y="4116"/>
                    <a:pt x="4001" y="4042"/>
                    <a:pt x="4018" y="3969"/>
                  </a:cubicBezTo>
                  <a:cubicBezTo>
                    <a:pt x="4038" y="4170"/>
                    <a:pt x="4058" y="4370"/>
                    <a:pt x="4078" y="4571"/>
                  </a:cubicBezTo>
                  <a:cubicBezTo>
                    <a:pt x="4098" y="5121"/>
                    <a:pt x="4119" y="5672"/>
                    <a:pt x="4139" y="6222"/>
                  </a:cubicBezTo>
                  <a:cubicBezTo>
                    <a:pt x="4156" y="6413"/>
                    <a:pt x="4173" y="6605"/>
                    <a:pt x="4190" y="6796"/>
                  </a:cubicBezTo>
                  <a:cubicBezTo>
                    <a:pt x="4211" y="6891"/>
                    <a:pt x="4231" y="6985"/>
                    <a:pt x="4252" y="7080"/>
                  </a:cubicBezTo>
                  <a:lnTo>
                    <a:pt x="4312" y="6732"/>
                  </a:lnTo>
                  <a:cubicBezTo>
                    <a:pt x="4329" y="6805"/>
                    <a:pt x="4347" y="6879"/>
                    <a:pt x="4364" y="6952"/>
                  </a:cubicBezTo>
                  <a:lnTo>
                    <a:pt x="4424" y="6889"/>
                  </a:lnTo>
                  <a:cubicBezTo>
                    <a:pt x="4445" y="7101"/>
                    <a:pt x="4465" y="7314"/>
                    <a:pt x="4486" y="7526"/>
                  </a:cubicBezTo>
                  <a:lnTo>
                    <a:pt x="4538" y="7526"/>
                  </a:lnTo>
                  <a:lnTo>
                    <a:pt x="4598" y="7178"/>
                  </a:lnTo>
                  <a:cubicBezTo>
                    <a:pt x="4615" y="7145"/>
                    <a:pt x="4633" y="7113"/>
                    <a:pt x="4650" y="7080"/>
                  </a:cubicBezTo>
                  <a:cubicBezTo>
                    <a:pt x="4670" y="7059"/>
                    <a:pt x="4690" y="7037"/>
                    <a:pt x="4710" y="7016"/>
                  </a:cubicBezTo>
                  <a:lnTo>
                    <a:pt x="4770" y="7526"/>
                  </a:lnTo>
                  <a:cubicBezTo>
                    <a:pt x="4787" y="7451"/>
                    <a:pt x="4805" y="7375"/>
                    <a:pt x="4822" y="7300"/>
                  </a:cubicBezTo>
                  <a:cubicBezTo>
                    <a:pt x="4843" y="7205"/>
                    <a:pt x="4863" y="7111"/>
                    <a:pt x="4884" y="7016"/>
                  </a:cubicBezTo>
                  <a:cubicBezTo>
                    <a:pt x="4904" y="6751"/>
                    <a:pt x="4924" y="6487"/>
                    <a:pt x="4944" y="6222"/>
                  </a:cubicBezTo>
                  <a:cubicBezTo>
                    <a:pt x="4961" y="6010"/>
                    <a:pt x="4979" y="5797"/>
                    <a:pt x="4996" y="5585"/>
                  </a:cubicBezTo>
                  <a:cubicBezTo>
                    <a:pt x="5016" y="5481"/>
                    <a:pt x="5036" y="5376"/>
                    <a:pt x="5056" y="5272"/>
                  </a:cubicBezTo>
                  <a:cubicBezTo>
                    <a:pt x="5077" y="5133"/>
                    <a:pt x="5097" y="4994"/>
                    <a:pt x="5118" y="4855"/>
                  </a:cubicBezTo>
                  <a:cubicBezTo>
                    <a:pt x="5135" y="4687"/>
                    <a:pt x="5151" y="4519"/>
                    <a:pt x="5168" y="4351"/>
                  </a:cubicBezTo>
                  <a:cubicBezTo>
                    <a:pt x="5189" y="4224"/>
                    <a:pt x="5209" y="4096"/>
                    <a:pt x="5230" y="3969"/>
                  </a:cubicBezTo>
                  <a:cubicBezTo>
                    <a:pt x="5247" y="3905"/>
                    <a:pt x="5265" y="3842"/>
                    <a:pt x="5282" y="3778"/>
                  </a:cubicBezTo>
                  <a:cubicBezTo>
                    <a:pt x="5302" y="3842"/>
                    <a:pt x="5322" y="3905"/>
                    <a:pt x="5342" y="3969"/>
                  </a:cubicBezTo>
                  <a:cubicBezTo>
                    <a:pt x="5362" y="3948"/>
                    <a:pt x="5382" y="3926"/>
                    <a:pt x="5402" y="3905"/>
                  </a:cubicBezTo>
                  <a:cubicBezTo>
                    <a:pt x="5419" y="3863"/>
                    <a:pt x="5437" y="3820"/>
                    <a:pt x="5454" y="3778"/>
                  </a:cubicBezTo>
                  <a:cubicBezTo>
                    <a:pt x="5475" y="3842"/>
                    <a:pt x="5495" y="3905"/>
                    <a:pt x="5516" y="3969"/>
                  </a:cubicBezTo>
                  <a:cubicBezTo>
                    <a:pt x="5536" y="4571"/>
                    <a:pt x="5556" y="5174"/>
                    <a:pt x="5576" y="5776"/>
                  </a:cubicBezTo>
                  <a:lnTo>
                    <a:pt x="5628" y="5776"/>
                  </a:lnTo>
                  <a:cubicBezTo>
                    <a:pt x="5648" y="5566"/>
                    <a:pt x="5668" y="5355"/>
                    <a:pt x="5688" y="5145"/>
                  </a:cubicBezTo>
                  <a:cubicBezTo>
                    <a:pt x="5706" y="4880"/>
                    <a:pt x="5723" y="4616"/>
                    <a:pt x="5741" y="4351"/>
                  </a:cubicBezTo>
                  <a:lnTo>
                    <a:pt x="5801" y="3778"/>
                  </a:lnTo>
                  <a:cubicBezTo>
                    <a:pt x="5821" y="3747"/>
                    <a:pt x="5842" y="3716"/>
                    <a:pt x="5862" y="3685"/>
                  </a:cubicBezTo>
                  <a:cubicBezTo>
                    <a:pt x="5879" y="4318"/>
                    <a:pt x="5897" y="4952"/>
                    <a:pt x="5914" y="5585"/>
                  </a:cubicBezTo>
                  <a:cubicBezTo>
                    <a:pt x="5934" y="5606"/>
                    <a:pt x="5954" y="5628"/>
                    <a:pt x="5974" y="5649"/>
                  </a:cubicBezTo>
                  <a:cubicBezTo>
                    <a:pt x="5994" y="5427"/>
                    <a:pt x="6015" y="5205"/>
                    <a:pt x="6035" y="4983"/>
                  </a:cubicBezTo>
                  <a:cubicBezTo>
                    <a:pt x="6052" y="4645"/>
                    <a:pt x="6070" y="4307"/>
                    <a:pt x="6087" y="3969"/>
                  </a:cubicBezTo>
                  <a:lnTo>
                    <a:pt x="6147" y="3621"/>
                  </a:lnTo>
                  <a:cubicBezTo>
                    <a:pt x="6167" y="3546"/>
                    <a:pt x="6188" y="3470"/>
                    <a:pt x="6208" y="3395"/>
                  </a:cubicBezTo>
                  <a:cubicBezTo>
                    <a:pt x="6226" y="3353"/>
                    <a:pt x="6243" y="3310"/>
                    <a:pt x="6261" y="3268"/>
                  </a:cubicBezTo>
                  <a:cubicBezTo>
                    <a:pt x="6281" y="3216"/>
                    <a:pt x="6301" y="3163"/>
                    <a:pt x="6321" y="3111"/>
                  </a:cubicBezTo>
                  <a:cubicBezTo>
                    <a:pt x="6338" y="3090"/>
                    <a:pt x="6356" y="3069"/>
                    <a:pt x="6373" y="3048"/>
                  </a:cubicBezTo>
                  <a:cubicBezTo>
                    <a:pt x="6393" y="2974"/>
                    <a:pt x="6413" y="2901"/>
                    <a:pt x="6433" y="2827"/>
                  </a:cubicBezTo>
                  <a:cubicBezTo>
                    <a:pt x="6453" y="2806"/>
                    <a:pt x="6474" y="2785"/>
                    <a:pt x="6494" y="2764"/>
                  </a:cubicBezTo>
                  <a:cubicBezTo>
                    <a:pt x="6511" y="2658"/>
                    <a:pt x="6528" y="2551"/>
                    <a:pt x="6545" y="2445"/>
                  </a:cubicBezTo>
                  <a:cubicBezTo>
                    <a:pt x="6566" y="2551"/>
                    <a:pt x="6586" y="2658"/>
                    <a:pt x="6607" y="2764"/>
                  </a:cubicBezTo>
                  <a:cubicBezTo>
                    <a:pt x="6627" y="2804"/>
                    <a:pt x="6647" y="2845"/>
                    <a:pt x="6667" y="2885"/>
                  </a:cubicBezTo>
                  <a:cubicBezTo>
                    <a:pt x="6684" y="2939"/>
                    <a:pt x="6702" y="2994"/>
                    <a:pt x="6719" y="3048"/>
                  </a:cubicBezTo>
                  <a:cubicBezTo>
                    <a:pt x="6739" y="2994"/>
                    <a:pt x="6759" y="2939"/>
                    <a:pt x="6779" y="2885"/>
                  </a:cubicBezTo>
                  <a:cubicBezTo>
                    <a:pt x="6800" y="3447"/>
                    <a:pt x="6820" y="4009"/>
                    <a:pt x="6841" y="4571"/>
                  </a:cubicBezTo>
                  <a:cubicBezTo>
                    <a:pt x="6858" y="4519"/>
                    <a:pt x="6876" y="4467"/>
                    <a:pt x="6893" y="4415"/>
                  </a:cubicBezTo>
                  <a:lnTo>
                    <a:pt x="6953" y="4415"/>
                  </a:lnTo>
                  <a:cubicBezTo>
                    <a:pt x="6970" y="4680"/>
                    <a:pt x="6988" y="4944"/>
                    <a:pt x="7005" y="5209"/>
                  </a:cubicBezTo>
                  <a:lnTo>
                    <a:pt x="7065" y="7399"/>
                  </a:lnTo>
                  <a:lnTo>
                    <a:pt x="7125" y="6889"/>
                  </a:lnTo>
                  <a:cubicBezTo>
                    <a:pt x="7142" y="6593"/>
                    <a:pt x="7160" y="6298"/>
                    <a:pt x="7177" y="6002"/>
                  </a:cubicBezTo>
                  <a:cubicBezTo>
                    <a:pt x="7198" y="5759"/>
                    <a:pt x="7218" y="5515"/>
                    <a:pt x="7239" y="5272"/>
                  </a:cubicBezTo>
                  <a:cubicBezTo>
                    <a:pt x="7259" y="5176"/>
                    <a:pt x="7279" y="5079"/>
                    <a:pt x="7299" y="4983"/>
                  </a:cubicBezTo>
                  <a:cubicBezTo>
                    <a:pt x="7316" y="5016"/>
                    <a:pt x="7334" y="5048"/>
                    <a:pt x="7351" y="5081"/>
                  </a:cubicBezTo>
                  <a:lnTo>
                    <a:pt x="7411" y="4919"/>
                  </a:lnTo>
                  <a:cubicBezTo>
                    <a:pt x="7432" y="4994"/>
                    <a:pt x="7452" y="5070"/>
                    <a:pt x="7473" y="5145"/>
                  </a:cubicBezTo>
                  <a:cubicBezTo>
                    <a:pt x="7490" y="5525"/>
                    <a:pt x="7506" y="5906"/>
                    <a:pt x="7523" y="6286"/>
                  </a:cubicBezTo>
                  <a:lnTo>
                    <a:pt x="7585" y="6286"/>
                  </a:lnTo>
                  <a:cubicBezTo>
                    <a:pt x="7602" y="6244"/>
                    <a:pt x="7620" y="6201"/>
                    <a:pt x="7637" y="6159"/>
                  </a:cubicBezTo>
                  <a:cubicBezTo>
                    <a:pt x="7657" y="5916"/>
                    <a:pt x="7677" y="5672"/>
                    <a:pt x="7697" y="5429"/>
                  </a:cubicBezTo>
                  <a:cubicBezTo>
                    <a:pt x="7717" y="5186"/>
                    <a:pt x="7737" y="4942"/>
                    <a:pt x="7757" y="4699"/>
                  </a:cubicBezTo>
                  <a:cubicBezTo>
                    <a:pt x="7774" y="4604"/>
                    <a:pt x="7792" y="4510"/>
                    <a:pt x="7809" y="4415"/>
                  </a:cubicBezTo>
                  <a:cubicBezTo>
                    <a:pt x="7830" y="4637"/>
                    <a:pt x="7850" y="4859"/>
                    <a:pt x="7871" y="5081"/>
                  </a:cubicBezTo>
                  <a:lnTo>
                    <a:pt x="7931" y="6506"/>
                  </a:lnTo>
                  <a:lnTo>
                    <a:pt x="7983" y="6570"/>
                  </a:lnTo>
                  <a:cubicBezTo>
                    <a:pt x="8003" y="6284"/>
                    <a:pt x="8023" y="5999"/>
                    <a:pt x="8043" y="5713"/>
                  </a:cubicBezTo>
                  <a:cubicBezTo>
                    <a:pt x="8061" y="5427"/>
                    <a:pt x="8078" y="5141"/>
                    <a:pt x="8096" y="4855"/>
                  </a:cubicBezTo>
                  <a:cubicBezTo>
                    <a:pt x="8116" y="4760"/>
                    <a:pt x="8136" y="4666"/>
                    <a:pt x="8156" y="4571"/>
                  </a:cubicBezTo>
                  <a:cubicBezTo>
                    <a:pt x="8176" y="4498"/>
                    <a:pt x="8197" y="4424"/>
                    <a:pt x="8217" y="4351"/>
                  </a:cubicBezTo>
                  <a:cubicBezTo>
                    <a:pt x="8234" y="4297"/>
                    <a:pt x="8252" y="4243"/>
                    <a:pt x="8269" y="4189"/>
                  </a:cubicBezTo>
                  <a:cubicBezTo>
                    <a:pt x="8289" y="4168"/>
                    <a:pt x="8309" y="4146"/>
                    <a:pt x="8329" y="4125"/>
                  </a:cubicBezTo>
                  <a:lnTo>
                    <a:pt x="8390" y="4189"/>
                  </a:lnTo>
                  <a:lnTo>
                    <a:pt x="8442" y="4125"/>
                  </a:lnTo>
                  <a:lnTo>
                    <a:pt x="8502" y="3969"/>
                  </a:lnTo>
                  <a:cubicBezTo>
                    <a:pt x="8522" y="3799"/>
                    <a:pt x="8543" y="3629"/>
                    <a:pt x="8563" y="3459"/>
                  </a:cubicBezTo>
                  <a:cubicBezTo>
                    <a:pt x="8581" y="3364"/>
                    <a:pt x="8598" y="3270"/>
                    <a:pt x="8616" y="3175"/>
                  </a:cubicBezTo>
                  <a:cubicBezTo>
                    <a:pt x="8636" y="3133"/>
                    <a:pt x="8656" y="3090"/>
                    <a:pt x="8676" y="3048"/>
                  </a:cubicBezTo>
                  <a:cubicBezTo>
                    <a:pt x="8693" y="2994"/>
                    <a:pt x="8711" y="2939"/>
                    <a:pt x="8728" y="2885"/>
                  </a:cubicBezTo>
                  <a:cubicBezTo>
                    <a:pt x="8748" y="2866"/>
                    <a:pt x="8768" y="2846"/>
                    <a:pt x="8788" y="2827"/>
                  </a:cubicBezTo>
                  <a:cubicBezTo>
                    <a:pt x="8808" y="2922"/>
                    <a:pt x="8829" y="3016"/>
                    <a:pt x="8849" y="3111"/>
                  </a:cubicBezTo>
                  <a:lnTo>
                    <a:pt x="8900" y="2949"/>
                  </a:lnTo>
                  <a:cubicBezTo>
                    <a:pt x="8921" y="2928"/>
                    <a:pt x="8941" y="2906"/>
                    <a:pt x="8962" y="2885"/>
                  </a:cubicBezTo>
                  <a:cubicBezTo>
                    <a:pt x="8982" y="2960"/>
                    <a:pt x="9002" y="3036"/>
                    <a:pt x="9022" y="3111"/>
                  </a:cubicBezTo>
                  <a:cubicBezTo>
                    <a:pt x="9039" y="3016"/>
                    <a:pt x="9057" y="2922"/>
                    <a:pt x="9074" y="2827"/>
                  </a:cubicBezTo>
                  <a:cubicBezTo>
                    <a:pt x="9094" y="2700"/>
                    <a:pt x="9114" y="2572"/>
                    <a:pt x="9134" y="2445"/>
                  </a:cubicBezTo>
                  <a:cubicBezTo>
                    <a:pt x="9155" y="2381"/>
                    <a:pt x="9175" y="2318"/>
                    <a:pt x="9196" y="2254"/>
                  </a:cubicBezTo>
                  <a:cubicBezTo>
                    <a:pt x="9213" y="2221"/>
                    <a:pt x="9231" y="2188"/>
                    <a:pt x="9248" y="2155"/>
                  </a:cubicBezTo>
                  <a:lnTo>
                    <a:pt x="9308" y="2254"/>
                  </a:lnTo>
                  <a:cubicBezTo>
                    <a:pt x="9325" y="2318"/>
                    <a:pt x="9343" y="2381"/>
                    <a:pt x="9360" y="2445"/>
                  </a:cubicBezTo>
                  <a:cubicBezTo>
                    <a:pt x="9380" y="2572"/>
                    <a:pt x="9400" y="2700"/>
                    <a:pt x="9420" y="2827"/>
                  </a:cubicBezTo>
                  <a:cubicBezTo>
                    <a:pt x="9440" y="2752"/>
                    <a:pt x="9460" y="2676"/>
                    <a:pt x="9480" y="2601"/>
                  </a:cubicBezTo>
                  <a:cubicBezTo>
                    <a:pt x="9497" y="2506"/>
                    <a:pt x="9515" y="2412"/>
                    <a:pt x="9532" y="2317"/>
                  </a:cubicBezTo>
                  <a:cubicBezTo>
                    <a:pt x="9553" y="2053"/>
                    <a:pt x="9573" y="1788"/>
                    <a:pt x="9594" y="1524"/>
                  </a:cubicBezTo>
                  <a:lnTo>
                    <a:pt x="9654" y="0"/>
                  </a:lnTo>
                  <a:cubicBezTo>
                    <a:pt x="9671" y="454"/>
                    <a:pt x="9689" y="908"/>
                    <a:pt x="9706" y="1362"/>
                  </a:cubicBezTo>
                  <a:cubicBezTo>
                    <a:pt x="9726" y="2018"/>
                    <a:pt x="9746" y="2675"/>
                    <a:pt x="9766" y="3331"/>
                  </a:cubicBezTo>
                  <a:cubicBezTo>
                    <a:pt x="9787" y="3352"/>
                    <a:pt x="9807" y="3374"/>
                    <a:pt x="9828" y="3395"/>
                  </a:cubicBezTo>
                  <a:cubicBezTo>
                    <a:pt x="9845" y="3660"/>
                    <a:pt x="9861" y="3924"/>
                    <a:pt x="9878" y="4189"/>
                  </a:cubicBezTo>
                  <a:cubicBezTo>
                    <a:pt x="9899" y="4168"/>
                    <a:pt x="9919" y="4146"/>
                    <a:pt x="9940" y="4125"/>
                  </a:cubicBezTo>
                </a:path>
              </a:pathLst>
            </a:custGeom>
            <a:noFill/>
            <a:ln w="6350" cap="rnd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F930CE58-82FD-4A36-9035-7E65BFF9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1CC97E35-5B95-46E4-8052-6974F50DF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D1F92127-0A95-4CEA-9534-AE258F02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634C2BD6-4AF3-4709-A244-241172EF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69C3B037-6ADD-4518-A626-EC7D7C7E0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Oval 15">
              <a:extLst>
                <a:ext uri="{FF2B5EF4-FFF2-40B4-BE49-F238E27FC236}">
                  <a16:creationId xmlns:a16="http://schemas.microsoft.com/office/drawing/2014/main" id="{6FED8FF9-276F-4288-A019-AAE4E4559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D8441A10-8C72-40FA-A10B-CA84B376E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26CE5BC6-E68E-456F-B92D-155FFA3A0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F6FB82B9-0A1B-42B0-96F5-918B7CC2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A474F257-6D59-480A-9297-5E89F0A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1FA86C94-AA1D-4D28-92F3-B50C3DE4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85DCDC56-EA91-416B-9E24-EFDEEC2B8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CED4650C-9857-4A1A-A091-96C24521B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Oval 23">
              <a:extLst>
                <a:ext uri="{FF2B5EF4-FFF2-40B4-BE49-F238E27FC236}">
                  <a16:creationId xmlns:a16="http://schemas.microsoft.com/office/drawing/2014/main" id="{EAF8B475-3CC6-4767-AB18-88BF5A88D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092A13BE-D3DA-49DB-BFF6-28D849A1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800B2BCE-F995-40DE-9C03-82F5BFFEB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3E2AD12D-1CD2-4A2F-A24A-82D4B8C35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Oval 27">
              <a:extLst>
                <a:ext uri="{FF2B5EF4-FFF2-40B4-BE49-F238E27FC236}">
                  <a16:creationId xmlns:a16="http://schemas.microsoft.com/office/drawing/2014/main" id="{3F02A262-3DA6-4FB3-B123-42022B44A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Oval 28">
              <a:extLst>
                <a:ext uri="{FF2B5EF4-FFF2-40B4-BE49-F238E27FC236}">
                  <a16:creationId xmlns:a16="http://schemas.microsoft.com/office/drawing/2014/main" id="{5C90F921-D654-416D-9F3E-DC19637FA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Oval 29">
              <a:extLst>
                <a:ext uri="{FF2B5EF4-FFF2-40B4-BE49-F238E27FC236}">
                  <a16:creationId xmlns:a16="http://schemas.microsoft.com/office/drawing/2014/main" id="{A9A160E6-02B0-4C8E-8644-C3189D9F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558754C7-B82D-45C8-BA8A-A09A38D2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id="{7B4E882B-3E32-47CB-8821-E0B758442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Oval 32">
              <a:extLst>
                <a:ext uri="{FF2B5EF4-FFF2-40B4-BE49-F238E27FC236}">
                  <a16:creationId xmlns:a16="http://schemas.microsoft.com/office/drawing/2014/main" id="{D7C1A8D2-9506-4D45-AF68-5682523A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34EBCE0B-CFC0-4A6E-A759-96599BAD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5C24D91E-3AC8-4822-B8C9-B3ACC64B9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Oval 35">
              <a:extLst>
                <a:ext uri="{FF2B5EF4-FFF2-40B4-BE49-F238E27FC236}">
                  <a16:creationId xmlns:a16="http://schemas.microsoft.com/office/drawing/2014/main" id="{52FCA50D-9751-4871-AD54-4CCED13E3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E33F4F98-7265-4198-9D41-EEC0E376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Oval 37">
              <a:extLst>
                <a:ext uri="{FF2B5EF4-FFF2-40B4-BE49-F238E27FC236}">
                  <a16:creationId xmlns:a16="http://schemas.microsoft.com/office/drawing/2014/main" id="{E88BFC61-6474-494D-BC79-973AFBF6B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702826F3-1FF5-4BBB-9D74-008CCB3FF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Oval 39">
              <a:extLst>
                <a:ext uri="{FF2B5EF4-FFF2-40B4-BE49-F238E27FC236}">
                  <a16:creationId xmlns:a16="http://schemas.microsoft.com/office/drawing/2014/main" id="{7F3AA074-4E95-4A5B-8D60-90DAA1C0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Oval 40">
              <a:extLst>
                <a:ext uri="{FF2B5EF4-FFF2-40B4-BE49-F238E27FC236}">
                  <a16:creationId xmlns:a16="http://schemas.microsoft.com/office/drawing/2014/main" id="{7619CC9E-D258-4E09-BEFD-FA4B9C748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Oval 41">
              <a:extLst>
                <a:ext uri="{FF2B5EF4-FFF2-40B4-BE49-F238E27FC236}">
                  <a16:creationId xmlns:a16="http://schemas.microsoft.com/office/drawing/2014/main" id="{ACF6F20D-4532-4755-BD35-54D622848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Oval 42">
              <a:extLst>
                <a:ext uri="{FF2B5EF4-FFF2-40B4-BE49-F238E27FC236}">
                  <a16:creationId xmlns:a16="http://schemas.microsoft.com/office/drawing/2014/main" id="{78E58ACC-2F04-41A6-BE4D-179B09F5B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Oval 43">
              <a:extLst>
                <a:ext uri="{FF2B5EF4-FFF2-40B4-BE49-F238E27FC236}">
                  <a16:creationId xmlns:a16="http://schemas.microsoft.com/office/drawing/2014/main" id="{97FD4721-564B-4D6B-A7CF-5A02BD4B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Oval 44">
              <a:extLst>
                <a:ext uri="{FF2B5EF4-FFF2-40B4-BE49-F238E27FC236}">
                  <a16:creationId xmlns:a16="http://schemas.microsoft.com/office/drawing/2014/main" id="{1113E032-BE7A-4F84-BBE4-B0BD077A1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Oval 45">
              <a:extLst>
                <a:ext uri="{FF2B5EF4-FFF2-40B4-BE49-F238E27FC236}">
                  <a16:creationId xmlns:a16="http://schemas.microsoft.com/office/drawing/2014/main" id="{59F03E99-968E-4765-8FCA-6AF0F9FA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D345C707-B937-4593-8A2C-98BC2C1C9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Oval 47">
              <a:extLst>
                <a:ext uri="{FF2B5EF4-FFF2-40B4-BE49-F238E27FC236}">
                  <a16:creationId xmlns:a16="http://schemas.microsoft.com/office/drawing/2014/main" id="{48191870-65B9-48F5-A7F6-E3217E69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Oval 48">
              <a:extLst>
                <a:ext uri="{FF2B5EF4-FFF2-40B4-BE49-F238E27FC236}">
                  <a16:creationId xmlns:a16="http://schemas.microsoft.com/office/drawing/2014/main" id="{D6E0E967-433E-4383-90AF-0085F887A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Oval 49">
              <a:extLst>
                <a:ext uri="{FF2B5EF4-FFF2-40B4-BE49-F238E27FC236}">
                  <a16:creationId xmlns:a16="http://schemas.microsoft.com/office/drawing/2014/main" id="{2C5C2D31-7F3E-4B1A-8A3A-BB6865AC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Oval 50">
              <a:extLst>
                <a:ext uri="{FF2B5EF4-FFF2-40B4-BE49-F238E27FC236}">
                  <a16:creationId xmlns:a16="http://schemas.microsoft.com/office/drawing/2014/main" id="{F0451011-BC1D-433C-AF32-3D1905B9E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Oval 51">
              <a:extLst>
                <a:ext uri="{FF2B5EF4-FFF2-40B4-BE49-F238E27FC236}">
                  <a16:creationId xmlns:a16="http://schemas.microsoft.com/office/drawing/2014/main" id="{82861EEF-1196-4517-AF0D-94075D9B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Oval 52">
              <a:extLst>
                <a:ext uri="{FF2B5EF4-FFF2-40B4-BE49-F238E27FC236}">
                  <a16:creationId xmlns:a16="http://schemas.microsoft.com/office/drawing/2014/main" id="{C594142B-7791-482A-8161-92E603A66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Oval 53">
              <a:extLst>
                <a:ext uri="{FF2B5EF4-FFF2-40B4-BE49-F238E27FC236}">
                  <a16:creationId xmlns:a16="http://schemas.microsoft.com/office/drawing/2014/main" id="{41027D95-3BC8-4121-9A0F-385605BA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Oval 54">
              <a:extLst>
                <a:ext uri="{FF2B5EF4-FFF2-40B4-BE49-F238E27FC236}">
                  <a16:creationId xmlns:a16="http://schemas.microsoft.com/office/drawing/2014/main" id="{4D9E535D-2095-48D6-88CF-39B68BB9F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Oval 55">
              <a:extLst>
                <a:ext uri="{FF2B5EF4-FFF2-40B4-BE49-F238E27FC236}">
                  <a16:creationId xmlns:a16="http://schemas.microsoft.com/office/drawing/2014/main" id="{A5B6860B-9132-4DD7-9E74-82C15D10F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Oval 56">
              <a:extLst>
                <a:ext uri="{FF2B5EF4-FFF2-40B4-BE49-F238E27FC236}">
                  <a16:creationId xmlns:a16="http://schemas.microsoft.com/office/drawing/2014/main" id="{0D57B565-55E2-4C60-9449-66A82E07C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Oval 57">
              <a:extLst>
                <a:ext uri="{FF2B5EF4-FFF2-40B4-BE49-F238E27FC236}">
                  <a16:creationId xmlns:a16="http://schemas.microsoft.com/office/drawing/2014/main" id="{3D1AEF3A-FDF2-4E84-8738-0CAC4B40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Oval 58">
              <a:extLst>
                <a:ext uri="{FF2B5EF4-FFF2-40B4-BE49-F238E27FC236}">
                  <a16:creationId xmlns:a16="http://schemas.microsoft.com/office/drawing/2014/main" id="{1A59CEA9-80C6-4FDF-BF20-08F9A15C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Oval 59">
              <a:extLst>
                <a:ext uri="{FF2B5EF4-FFF2-40B4-BE49-F238E27FC236}">
                  <a16:creationId xmlns:a16="http://schemas.microsoft.com/office/drawing/2014/main" id="{02D39CB3-9DB5-499E-A377-CFB21E40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Oval 60">
              <a:extLst>
                <a:ext uri="{FF2B5EF4-FFF2-40B4-BE49-F238E27FC236}">
                  <a16:creationId xmlns:a16="http://schemas.microsoft.com/office/drawing/2014/main" id="{E6E727D4-45A2-4547-8C85-80C2CDB6B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Oval 61">
              <a:extLst>
                <a:ext uri="{FF2B5EF4-FFF2-40B4-BE49-F238E27FC236}">
                  <a16:creationId xmlns:a16="http://schemas.microsoft.com/office/drawing/2014/main" id="{F6D5373A-9C47-4BF9-AA2A-E32709215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Oval 62">
              <a:extLst>
                <a:ext uri="{FF2B5EF4-FFF2-40B4-BE49-F238E27FC236}">
                  <a16:creationId xmlns:a16="http://schemas.microsoft.com/office/drawing/2014/main" id="{A0C8461E-0D21-4FC8-9205-2DC3CD7E2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Oval 63">
              <a:extLst>
                <a:ext uri="{FF2B5EF4-FFF2-40B4-BE49-F238E27FC236}">
                  <a16:creationId xmlns:a16="http://schemas.microsoft.com/office/drawing/2014/main" id="{42AC69D8-16D5-41E2-A7C4-10682C04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Oval 64">
              <a:extLst>
                <a:ext uri="{FF2B5EF4-FFF2-40B4-BE49-F238E27FC236}">
                  <a16:creationId xmlns:a16="http://schemas.microsoft.com/office/drawing/2014/main" id="{A9494A33-5BDD-4438-9569-20BF4FB0A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65">
              <a:extLst>
                <a:ext uri="{FF2B5EF4-FFF2-40B4-BE49-F238E27FC236}">
                  <a16:creationId xmlns:a16="http://schemas.microsoft.com/office/drawing/2014/main" id="{5E1EA571-38FC-4654-A7E0-6232F8C29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Oval 66">
              <a:extLst>
                <a:ext uri="{FF2B5EF4-FFF2-40B4-BE49-F238E27FC236}">
                  <a16:creationId xmlns:a16="http://schemas.microsoft.com/office/drawing/2014/main" id="{E5777C16-AECF-46C9-A12E-DFA36F737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Oval 67">
              <a:extLst>
                <a:ext uri="{FF2B5EF4-FFF2-40B4-BE49-F238E27FC236}">
                  <a16:creationId xmlns:a16="http://schemas.microsoft.com/office/drawing/2014/main" id="{147B4CCA-0470-4260-80DC-B8D00DFEE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Oval 68">
              <a:extLst>
                <a:ext uri="{FF2B5EF4-FFF2-40B4-BE49-F238E27FC236}">
                  <a16:creationId xmlns:a16="http://schemas.microsoft.com/office/drawing/2014/main" id="{AF8937F0-546B-4F76-BA83-BB95B16E8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Oval 69">
              <a:extLst>
                <a:ext uri="{FF2B5EF4-FFF2-40B4-BE49-F238E27FC236}">
                  <a16:creationId xmlns:a16="http://schemas.microsoft.com/office/drawing/2014/main" id="{542D36BB-307E-4DCD-BD50-524E79822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Oval 70">
              <a:extLst>
                <a:ext uri="{FF2B5EF4-FFF2-40B4-BE49-F238E27FC236}">
                  <a16:creationId xmlns:a16="http://schemas.microsoft.com/office/drawing/2014/main" id="{8D3DF934-FA3A-40C7-80E5-4408482CD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Oval 71">
              <a:extLst>
                <a:ext uri="{FF2B5EF4-FFF2-40B4-BE49-F238E27FC236}">
                  <a16:creationId xmlns:a16="http://schemas.microsoft.com/office/drawing/2014/main" id="{C9481C7F-BAEA-43F0-8EDE-08F553716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Oval 72">
              <a:extLst>
                <a:ext uri="{FF2B5EF4-FFF2-40B4-BE49-F238E27FC236}">
                  <a16:creationId xmlns:a16="http://schemas.microsoft.com/office/drawing/2014/main" id="{27C1F47D-ACE4-483D-8D62-00D120FF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Oval 73">
              <a:extLst>
                <a:ext uri="{FF2B5EF4-FFF2-40B4-BE49-F238E27FC236}">
                  <a16:creationId xmlns:a16="http://schemas.microsoft.com/office/drawing/2014/main" id="{7C246F73-8828-4227-B45C-DFA3FFCC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Oval 74">
              <a:extLst>
                <a:ext uri="{FF2B5EF4-FFF2-40B4-BE49-F238E27FC236}">
                  <a16:creationId xmlns:a16="http://schemas.microsoft.com/office/drawing/2014/main" id="{516C4B73-9C3C-4E02-B995-F474B8BA5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Oval 75">
              <a:extLst>
                <a:ext uri="{FF2B5EF4-FFF2-40B4-BE49-F238E27FC236}">
                  <a16:creationId xmlns:a16="http://schemas.microsoft.com/office/drawing/2014/main" id="{1E01BBA9-BCBF-43EF-90DB-EFD5ED15D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Oval 76">
              <a:extLst>
                <a:ext uri="{FF2B5EF4-FFF2-40B4-BE49-F238E27FC236}">
                  <a16:creationId xmlns:a16="http://schemas.microsoft.com/office/drawing/2014/main" id="{C5AE737D-82B9-4BA8-ABAF-C70F67FD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Oval 77">
              <a:extLst>
                <a:ext uri="{FF2B5EF4-FFF2-40B4-BE49-F238E27FC236}">
                  <a16:creationId xmlns:a16="http://schemas.microsoft.com/office/drawing/2014/main" id="{EBB96046-5782-4E4B-85B5-8D03B7995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Oval 78">
              <a:extLst>
                <a:ext uri="{FF2B5EF4-FFF2-40B4-BE49-F238E27FC236}">
                  <a16:creationId xmlns:a16="http://schemas.microsoft.com/office/drawing/2014/main" id="{05E4C034-F56A-42AB-8B19-707DFF477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Oval 79">
              <a:extLst>
                <a:ext uri="{FF2B5EF4-FFF2-40B4-BE49-F238E27FC236}">
                  <a16:creationId xmlns:a16="http://schemas.microsoft.com/office/drawing/2014/main" id="{F0A115AB-E9FE-48E1-829D-72E69B771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Oval 80">
              <a:extLst>
                <a:ext uri="{FF2B5EF4-FFF2-40B4-BE49-F238E27FC236}">
                  <a16:creationId xmlns:a16="http://schemas.microsoft.com/office/drawing/2014/main" id="{605BC9A6-C1A0-496D-A64F-DCBA975F2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Oval 81">
              <a:extLst>
                <a:ext uri="{FF2B5EF4-FFF2-40B4-BE49-F238E27FC236}">
                  <a16:creationId xmlns:a16="http://schemas.microsoft.com/office/drawing/2014/main" id="{BE761AC4-31AE-4669-A297-9A1AAB927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Oval 82">
              <a:extLst>
                <a:ext uri="{FF2B5EF4-FFF2-40B4-BE49-F238E27FC236}">
                  <a16:creationId xmlns:a16="http://schemas.microsoft.com/office/drawing/2014/main" id="{60F9FE42-4DA4-4D31-AC84-858492DDC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Oval 83">
              <a:extLst>
                <a:ext uri="{FF2B5EF4-FFF2-40B4-BE49-F238E27FC236}">
                  <a16:creationId xmlns:a16="http://schemas.microsoft.com/office/drawing/2014/main" id="{83718619-8A43-4124-B7C8-9E2DEB12C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Oval 84">
              <a:extLst>
                <a:ext uri="{FF2B5EF4-FFF2-40B4-BE49-F238E27FC236}">
                  <a16:creationId xmlns:a16="http://schemas.microsoft.com/office/drawing/2014/main" id="{22F0CCD7-6075-4949-937A-A67892B1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Oval 85">
              <a:extLst>
                <a:ext uri="{FF2B5EF4-FFF2-40B4-BE49-F238E27FC236}">
                  <a16:creationId xmlns:a16="http://schemas.microsoft.com/office/drawing/2014/main" id="{BD9E125B-7BE0-4897-BF42-B5C35C720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Oval 86">
              <a:extLst>
                <a:ext uri="{FF2B5EF4-FFF2-40B4-BE49-F238E27FC236}">
                  <a16:creationId xmlns:a16="http://schemas.microsoft.com/office/drawing/2014/main" id="{A832EC0C-721D-46BE-AB05-0EEB5734F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Oval 87">
              <a:extLst>
                <a:ext uri="{FF2B5EF4-FFF2-40B4-BE49-F238E27FC236}">
                  <a16:creationId xmlns:a16="http://schemas.microsoft.com/office/drawing/2014/main" id="{F5FDD593-6EA0-4D97-82DC-CAC53393C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Oval 88">
              <a:extLst>
                <a:ext uri="{FF2B5EF4-FFF2-40B4-BE49-F238E27FC236}">
                  <a16:creationId xmlns:a16="http://schemas.microsoft.com/office/drawing/2014/main" id="{41721A56-02ED-45C7-AF10-321EFD02A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Oval 89">
              <a:extLst>
                <a:ext uri="{FF2B5EF4-FFF2-40B4-BE49-F238E27FC236}">
                  <a16:creationId xmlns:a16="http://schemas.microsoft.com/office/drawing/2014/main" id="{C11A7E61-8AEC-45C4-93A1-E69737A3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Oval 90">
              <a:extLst>
                <a:ext uri="{FF2B5EF4-FFF2-40B4-BE49-F238E27FC236}">
                  <a16:creationId xmlns:a16="http://schemas.microsoft.com/office/drawing/2014/main" id="{4BF7C57C-C2A3-4D19-A1C2-EEF1FC75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Oval 91">
              <a:extLst>
                <a:ext uri="{FF2B5EF4-FFF2-40B4-BE49-F238E27FC236}">
                  <a16:creationId xmlns:a16="http://schemas.microsoft.com/office/drawing/2014/main" id="{7A306D6D-82AF-45DC-8989-4F2470DC6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Oval 92">
              <a:extLst>
                <a:ext uri="{FF2B5EF4-FFF2-40B4-BE49-F238E27FC236}">
                  <a16:creationId xmlns:a16="http://schemas.microsoft.com/office/drawing/2014/main" id="{5DF2F683-6B09-40B4-BCAC-6CDDBE963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Oval 93">
              <a:extLst>
                <a:ext uri="{FF2B5EF4-FFF2-40B4-BE49-F238E27FC236}">
                  <a16:creationId xmlns:a16="http://schemas.microsoft.com/office/drawing/2014/main" id="{46235FAE-B4A1-4C2A-842A-DB5B3220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Oval 94">
              <a:extLst>
                <a:ext uri="{FF2B5EF4-FFF2-40B4-BE49-F238E27FC236}">
                  <a16:creationId xmlns:a16="http://schemas.microsoft.com/office/drawing/2014/main" id="{B61548ED-9D80-4E9A-87F4-8DE143574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Oval 95">
              <a:extLst>
                <a:ext uri="{FF2B5EF4-FFF2-40B4-BE49-F238E27FC236}">
                  <a16:creationId xmlns:a16="http://schemas.microsoft.com/office/drawing/2014/main" id="{2003B08B-70C2-4903-A730-DF7FEC32C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Oval 96">
              <a:extLst>
                <a:ext uri="{FF2B5EF4-FFF2-40B4-BE49-F238E27FC236}">
                  <a16:creationId xmlns:a16="http://schemas.microsoft.com/office/drawing/2014/main" id="{AAA17CDD-A04C-4C6D-A027-6CBD18A7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Oval 97">
              <a:extLst>
                <a:ext uri="{FF2B5EF4-FFF2-40B4-BE49-F238E27FC236}">
                  <a16:creationId xmlns:a16="http://schemas.microsoft.com/office/drawing/2014/main" id="{5C1BCFFC-9C8E-440A-93AF-7C5118579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Oval 98">
              <a:extLst>
                <a:ext uri="{FF2B5EF4-FFF2-40B4-BE49-F238E27FC236}">
                  <a16:creationId xmlns:a16="http://schemas.microsoft.com/office/drawing/2014/main" id="{570A1676-4B59-4374-8266-71AB1EBF4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Oval 99">
              <a:extLst>
                <a:ext uri="{FF2B5EF4-FFF2-40B4-BE49-F238E27FC236}">
                  <a16:creationId xmlns:a16="http://schemas.microsoft.com/office/drawing/2014/main" id="{54206899-67F0-462C-9768-8AA8CAB50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Oval 100">
              <a:extLst>
                <a:ext uri="{FF2B5EF4-FFF2-40B4-BE49-F238E27FC236}">
                  <a16:creationId xmlns:a16="http://schemas.microsoft.com/office/drawing/2014/main" id="{8430369D-49FE-4B9F-9962-E8CA4DC4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Oval 101">
              <a:extLst>
                <a:ext uri="{FF2B5EF4-FFF2-40B4-BE49-F238E27FC236}">
                  <a16:creationId xmlns:a16="http://schemas.microsoft.com/office/drawing/2014/main" id="{B1734ABF-00C9-4375-8BA4-19C65223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Oval 102">
              <a:extLst>
                <a:ext uri="{FF2B5EF4-FFF2-40B4-BE49-F238E27FC236}">
                  <a16:creationId xmlns:a16="http://schemas.microsoft.com/office/drawing/2014/main" id="{FF95D1A5-19DF-4692-B73C-ED235B1C8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Oval 103">
              <a:extLst>
                <a:ext uri="{FF2B5EF4-FFF2-40B4-BE49-F238E27FC236}">
                  <a16:creationId xmlns:a16="http://schemas.microsoft.com/office/drawing/2014/main" id="{B0BC9B3C-896B-4861-A769-27B41137E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Oval 104">
              <a:extLst>
                <a:ext uri="{FF2B5EF4-FFF2-40B4-BE49-F238E27FC236}">
                  <a16:creationId xmlns:a16="http://schemas.microsoft.com/office/drawing/2014/main" id="{B5876E33-7F53-4360-836D-F26EB3E0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" name="Oval 105">
              <a:extLst>
                <a:ext uri="{FF2B5EF4-FFF2-40B4-BE49-F238E27FC236}">
                  <a16:creationId xmlns:a16="http://schemas.microsoft.com/office/drawing/2014/main" id="{3569C351-601E-46C2-9E12-5B40F2DC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Oval 106">
              <a:extLst>
                <a:ext uri="{FF2B5EF4-FFF2-40B4-BE49-F238E27FC236}">
                  <a16:creationId xmlns:a16="http://schemas.microsoft.com/office/drawing/2014/main" id="{3E97AF84-5923-4D74-A3FF-15B19753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Oval 107">
              <a:extLst>
                <a:ext uri="{FF2B5EF4-FFF2-40B4-BE49-F238E27FC236}">
                  <a16:creationId xmlns:a16="http://schemas.microsoft.com/office/drawing/2014/main" id="{85C99E18-8BD1-41D1-A090-2A057A84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Oval 108">
              <a:extLst>
                <a:ext uri="{FF2B5EF4-FFF2-40B4-BE49-F238E27FC236}">
                  <a16:creationId xmlns:a16="http://schemas.microsoft.com/office/drawing/2014/main" id="{89493320-562C-4078-9CEF-CF76741A1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Oval 109">
              <a:extLst>
                <a:ext uri="{FF2B5EF4-FFF2-40B4-BE49-F238E27FC236}">
                  <a16:creationId xmlns:a16="http://schemas.microsoft.com/office/drawing/2014/main" id="{54DBDC04-61CA-46FA-898B-EDABDAC4A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Oval 110">
              <a:extLst>
                <a:ext uri="{FF2B5EF4-FFF2-40B4-BE49-F238E27FC236}">
                  <a16:creationId xmlns:a16="http://schemas.microsoft.com/office/drawing/2014/main" id="{9266DE89-D744-4300-BF8C-196E4A340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Oval 111">
              <a:extLst>
                <a:ext uri="{FF2B5EF4-FFF2-40B4-BE49-F238E27FC236}">
                  <a16:creationId xmlns:a16="http://schemas.microsoft.com/office/drawing/2014/main" id="{23A15730-2CB8-4953-B2C4-102554024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Oval 112">
              <a:extLst>
                <a:ext uri="{FF2B5EF4-FFF2-40B4-BE49-F238E27FC236}">
                  <a16:creationId xmlns:a16="http://schemas.microsoft.com/office/drawing/2014/main" id="{E115DCE6-9BC3-4967-84DA-99A7AFFC0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Oval 113">
              <a:extLst>
                <a:ext uri="{FF2B5EF4-FFF2-40B4-BE49-F238E27FC236}">
                  <a16:creationId xmlns:a16="http://schemas.microsoft.com/office/drawing/2014/main" id="{49C4F013-E16D-4679-B3EF-C77A5D266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Oval 114">
              <a:extLst>
                <a:ext uri="{FF2B5EF4-FFF2-40B4-BE49-F238E27FC236}">
                  <a16:creationId xmlns:a16="http://schemas.microsoft.com/office/drawing/2014/main" id="{EE764C95-D8E0-48C5-B3BA-7383AA309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Oval 115">
              <a:extLst>
                <a:ext uri="{FF2B5EF4-FFF2-40B4-BE49-F238E27FC236}">
                  <a16:creationId xmlns:a16="http://schemas.microsoft.com/office/drawing/2014/main" id="{E6AF3D16-50DB-43A6-AD9B-2CC0699D4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Oval 116">
              <a:extLst>
                <a:ext uri="{FF2B5EF4-FFF2-40B4-BE49-F238E27FC236}">
                  <a16:creationId xmlns:a16="http://schemas.microsoft.com/office/drawing/2014/main" id="{BF568CFC-FA20-48EA-BD7A-08CAA0D10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Oval 117">
              <a:extLst>
                <a:ext uri="{FF2B5EF4-FFF2-40B4-BE49-F238E27FC236}">
                  <a16:creationId xmlns:a16="http://schemas.microsoft.com/office/drawing/2014/main" id="{D7C8F542-2C3B-4190-9C50-73F6A4337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Oval 118">
              <a:extLst>
                <a:ext uri="{FF2B5EF4-FFF2-40B4-BE49-F238E27FC236}">
                  <a16:creationId xmlns:a16="http://schemas.microsoft.com/office/drawing/2014/main" id="{CCCFA078-C35E-4CF4-A0BE-4F270F7CE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Oval 119">
              <a:extLst>
                <a:ext uri="{FF2B5EF4-FFF2-40B4-BE49-F238E27FC236}">
                  <a16:creationId xmlns:a16="http://schemas.microsoft.com/office/drawing/2014/main" id="{67908824-2F1F-44AC-8D71-F6DE8472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Oval 120">
              <a:extLst>
                <a:ext uri="{FF2B5EF4-FFF2-40B4-BE49-F238E27FC236}">
                  <a16:creationId xmlns:a16="http://schemas.microsoft.com/office/drawing/2014/main" id="{ABA690BC-760A-40E8-97E6-B911597FA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Oval 121">
              <a:extLst>
                <a:ext uri="{FF2B5EF4-FFF2-40B4-BE49-F238E27FC236}">
                  <a16:creationId xmlns:a16="http://schemas.microsoft.com/office/drawing/2014/main" id="{8CFD8FFD-341A-4B23-8E40-5BD9ADCE3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Oval 122">
              <a:extLst>
                <a:ext uri="{FF2B5EF4-FFF2-40B4-BE49-F238E27FC236}">
                  <a16:creationId xmlns:a16="http://schemas.microsoft.com/office/drawing/2014/main" id="{83061408-0F94-4EB6-891D-691B9D5A2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Oval 123">
              <a:extLst>
                <a:ext uri="{FF2B5EF4-FFF2-40B4-BE49-F238E27FC236}">
                  <a16:creationId xmlns:a16="http://schemas.microsoft.com/office/drawing/2014/main" id="{3868718A-89A8-479C-93C9-9AF63D95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Oval 124">
              <a:extLst>
                <a:ext uri="{FF2B5EF4-FFF2-40B4-BE49-F238E27FC236}">
                  <a16:creationId xmlns:a16="http://schemas.microsoft.com/office/drawing/2014/main" id="{052F79E8-031B-4AE0-82BB-940210765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Oval 125">
              <a:extLst>
                <a:ext uri="{FF2B5EF4-FFF2-40B4-BE49-F238E27FC236}">
                  <a16:creationId xmlns:a16="http://schemas.microsoft.com/office/drawing/2014/main" id="{5BA6564B-8D99-4DAE-B4C2-E20B78901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Oval 126">
              <a:extLst>
                <a:ext uri="{FF2B5EF4-FFF2-40B4-BE49-F238E27FC236}">
                  <a16:creationId xmlns:a16="http://schemas.microsoft.com/office/drawing/2014/main" id="{2876F81C-B1C9-48FB-854F-9C3D8B42F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Oval 127">
              <a:extLst>
                <a:ext uri="{FF2B5EF4-FFF2-40B4-BE49-F238E27FC236}">
                  <a16:creationId xmlns:a16="http://schemas.microsoft.com/office/drawing/2014/main" id="{A11125D8-54EF-47F2-A51D-4DC14D7D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Oval 128">
              <a:extLst>
                <a:ext uri="{FF2B5EF4-FFF2-40B4-BE49-F238E27FC236}">
                  <a16:creationId xmlns:a16="http://schemas.microsoft.com/office/drawing/2014/main" id="{6BCD6BDF-9BC3-4A69-AB60-5229BC308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Oval 129">
              <a:extLst>
                <a:ext uri="{FF2B5EF4-FFF2-40B4-BE49-F238E27FC236}">
                  <a16:creationId xmlns:a16="http://schemas.microsoft.com/office/drawing/2014/main" id="{FB474BEB-D56D-4A6D-A065-50C2791F0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" name="Oval 130">
              <a:extLst>
                <a:ext uri="{FF2B5EF4-FFF2-40B4-BE49-F238E27FC236}">
                  <a16:creationId xmlns:a16="http://schemas.microsoft.com/office/drawing/2014/main" id="{5758572A-151B-421F-8EEC-61BE6A7EF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" name="Oval 131">
              <a:extLst>
                <a:ext uri="{FF2B5EF4-FFF2-40B4-BE49-F238E27FC236}">
                  <a16:creationId xmlns:a16="http://schemas.microsoft.com/office/drawing/2014/main" id="{FAB70A0F-01AC-415B-9C21-BDAB36223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Oval 132">
              <a:extLst>
                <a:ext uri="{FF2B5EF4-FFF2-40B4-BE49-F238E27FC236}">
                  <a16:creationId xmlns:a16="http://schemas.microsoft.com/office/drawing/2014/main" id="{ED581814-DF85-4EC1-A565-39D47C95E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Oval 133">
              <a:extLst>
                <a:ext uri="{FF2B5EF4-FFF2-40B4-BE49-F238E27FC236}">
                  <a16:creationId xmlns:a16="http://schemas.microsoft.com/office/drawing/2014/main" id="{17F414CB-9685-45DA-B7BD-63402392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" name="Oval 134">
              <a:extLst>
                <a:ext uri="{FF2B5EF4-FFF2-40B4-BE49-F238E27FC236}">
                  <a16:creationId xmlns:a16="http://schemas.microsoft.com/office/drawing/2014/main" id="{3774F9FF-C32A-46D5-AB27-57E39BA8F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Oval 135">
              <a:extLst>
                <a:ext uri="{FF2B5EF4-FFF2-40B4-BE49-F238E27FC236}">
                  <a16:creationId xmlns:a16="http://schemas.microsoft.com/office/drawing/2014/main" id="{FA45518D-9AC8-4C2D-BB92-9964EE385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Oval 136">
              <a:extLst>
                <a:ext uri="{FF2B5EF4-FFF2-40B4-BE49-F238E27FC236}">
                  <a16:creationId xmlns:a16="http://schemas.microsoft.com/office/drawing/2014/main" id="{C95A4648-9E66-4D80-A195-0961CE239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Oval 137">
              <a:extLst>
                <a:ext uri="{FF2B5EF4-FFF2-40B4-BE49-F238E27FC236}">
                  <a16:creationId xmlns:a16="http://schemas.microsoft.com/office/drawing/2014/main" id="{F513FF93-0289-49FD-9EC7-A949D2DB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Oval 138">
              <a:extLst>
                <a:ext uri="{FF2B5EF4-FFF2-40B4-BE49-F238E27FC236}">
                  <a16:creationId xmlns:a16="http://schemas.microsoft.com/office/drawing/2014/main" id="{72264817-1C9E-49C8-B9E1-71FEC4EBB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Oval 139">
              <a:extLst>
                <a:ext uri="{FF2B5EF4-FFF2-40B4-BE49-F238E27FC236}">
                  <a16:creationId xmlns:a16="http://schemas.microsoft.com/office/drawing/2014/main" id="{E8FAADF9-FA38-40D8-BD25-DED9B625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Oval 140">
              <a:extLst>
                <a:ext uri="{FF2B5EF4-FFF2-40B4-BE49-F238E27FC236}">
                  <a16:creationId xmlns:a16="http://schemas.microsoft.com/office/drawing/2014/main" id="{CF22FA1F-8E76-4C22-9E37-D357382B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" name="Oval 141">
              <a:extLst>
                <a:ext uri="{FF2B5EF4-FFF2-40B4-BE49-F238E27FC236}">
                  <a16:creationId xmlns:a16="http://schemas.microsoft.com/office/drawing/2014/main" id="{DFBC1DD0-D5D6-4A1E-8EB8-A146F44FB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6" name="Oval 142">
              <a:extLst>
                <a:ext uri="{FF2B5EF4-FFF2-40B4-BE49-F238E27FC236}">
                  <a16:creationId xmlns:a16="http://schemas.microsoft.com/office/drawing/2014/main" id="{F386C6C4-B956-4324-AD2C-9022EA297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Oval 143">
              <a:extLst>
                <a:ext uri="{FF2B5EF4-FFF2-40B4-BE49-F238E27FC236}">
                  <a16:creationId xmlns:a16="http://schemas.microsoft.com/office/drawing/2014/main" id="{E09CD4E0-7B77-4E8D-93DC-42C9FB297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Oval 144">
              <a:extLst>
                <a:ext uri="{FF2B5EF4-FFF2-40B4-BE49-F238E27FC236}">
                  <a16:creationId xmlns:a16="http://schemas.microsoft.com/office/drawing/2014/main" id="{0BF5C9FC-2BB7-42DB-AE41-550EC605B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" name="Oval 145">
              <a:extLst>
                <a:ext uri="{FF2B5EF4-FFF2-40B4-BE49-F238E27FC236}">
                  <a16:creationId xmlns:a16="http://schemas.microsoft.com/office/drawing/2014/main" id="{F42E527E-DD8A-4DBF-B1FE-1E70136FD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Oval 146">
              <a:extLst>
                <a:ext uri="{FF2B5EF4-FFF2-40B4-BE49-F238E27FC236}">
                  <a16:creationId xmlns:a16="http://schemas.microsoft.com/office/drawing/2014/main" id="{5970C98C-AD6B-4C1A-A4A8-13083692C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Oval 147">
              <a:extLst>
                <a:ext uri="{FF2B5EF4-FFF2-40B4-BE49-F238E27FC236}">
                  <a16:creationId xmlns:a16="http://schemas.microsoft.com/office/drawing/2014/main" id="{9E144D87-D1D0-4646-A547-4926D22BE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Oval 148">
              <a:extLst>
                <a:ext uri="{FF2B5EF4-FFF2-40B4-BE49-F238E27FC236}">
                  <a16:creationId xmlns:a16="http://schemas.microsoft.com/office/drawing/2014/main" id="{2D65A17A-BDF3-4AE2-B801-1B31A98C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Oval 149">
              <a:extLst>
                <a:ext uri="{FF2B5EF4-FFF2-40B4-BE49-F238E27FC236}">
                  <a16:creationId xmlns:a16="http://schemas.microsoft.com/office/drawing/2014/main" id="{5D397FF1-A851-4797-A7F8-502B4EA3B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Oval 150">
              <a:extLst>
                <a:ext uri="{FF2B5EF4-FFF2-40B4-BE49-F238E27FC236}">
                  <a16:creationId xmlns:a16="http://schemas.microsoft.com/office/drawing/2014/main" id="{5F533221-4451-4836-A73A-A968BF3B0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Oval 151">
              <a:extLst>
                <a:ext uri="{FF2B5EF4-FFF2-40B4-BE49-F238E27FC236}">
                  <a16:creationId xmlns:a16="http://schemas.microsoft.com/office/drawing/2014/main" id="{831D3260-3863-4950-AA1A-532770EF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Oval 152">
              <a:extLst>
                <a:ext uri="{FF2B5EF4-FFF2-40B4-BE49-F238E27FC236}">
                  <a16:creationId xmlns:a16="http://schemas.microsoft.com/office/drawing/2014/main" id="{3D9EB8C0-73F0-4304-A82D-685820575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" name="Oval 153">
              <a:extLst>
                <a:ext uri="{FF2B5EF4-FFF2-40B4-BE49-F238E27FC236}">
                  <a16:creationId xmlns:a16="http://schemas.microsoft.com/office/drawing/2014/main" id="{DF67A0C1-FC23-4D9E-BD41-4D1317141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" name="Oval 154">
              <a:extLst>
                <a:ext uri="{FF2B5EF4-FFF2-40B4-BE49-F238E27FC236}">
                  <a16:creationId xmlns:a16="http://schemas.microsoft.com/office/drawing/2014/main" id="{43CBBBB3-91CC-4A39-B471-181F418E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" name="Oval 155">
              <a:extLst>
                <a:ext uri="{FF2B5EF4-FFF2-40B4-BE49-F238E27FC236}">
                  <a16:creationId xmlns:a16="http://schemas.microsoft.com/office/drawing/2014/main" id="{8CE5C387-1BB5-4F65-BBB8-A52FE77B4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" name="Oval 156">
              <a:extLst>
                <a:ext uri="{FF2B5EF4-FFF2-40B4-BE49-F238E27FC236}">
                  <a16:creationId xmlns:a16="http://schemas.microsoft.com/office/drawing/2014/main" id="{3819FD57-54AB-41DA-B52E-E9D0ABD81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" name="Oval 157">
              <a:extLst>
                <a:ext uri="{FF2B5EF4-FFF2-40B4-BE49-F238E27FC236}">
                  <a16:creationId xmlns:a16="http://schemas.microsoft.com/office/drawing/2014/main" id="{4EFD2D7F-FBE9-4C90-B86E-F3C77ABE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" name="Oval 158">
              <a:extLst>
                <a:ext uri="{FF2B5EF4-FFF2-40B4-BE49-F238E27FC236}">
                  <a16:creationId xmlns:a16="http://schemas.microsoft.com/office/drawing/2014/main" id="{1B2E585B-2C08-48A6-AF43-21EA7F3BC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" name="Oval 159">
              <a:extLst>
                <a:ext uri="{FF2B5EF4-FFF2-40B4-BE49-F238E27FC236}">
                  <a16:creationId xmlns:a16="http://schemas.microsoft.com/office/drawing/2014/main" id="{DD0C1421-6E15-4B89-A60B-1D8C25188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Oval 160">
              <a:extLst>
                <a:ext uri="{FF2B5EF4-FFF2-40B4-BE49-F238E27FC236}">
                  <a16:creationId xmlns:a16="http://schemas.microsoft.com/office/drawing/2014/main" id="{F02A23FE-7A03-4552-9994-0E515A9B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Oval 161">
              <a:extLst>
                <a:ext uri="{FF2B5EF4-FFF2-40B4-BE49-F238E27FC236}">
                  <a16:creationId xmlns:a16="http://schemas.microsoft.com/office/drawing/2014/main" id="{AE157D51-79B5-4509-AD13-D6BA8CEF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Oval 162">
              <a:extLst>
                <a:ext uri="{FF2B5EF4-FFF2-40B4-BE49-F238E27FC236}">
                  <a16:creationId xmlns:a16="http://schemas.microsoft.com/office/drawing/2014/main" id="{F1658DEF-F055-42DA-ADCA-A994BE13B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Oval 163">
              <a:extLst>
                <a:ext uri="{FF2B5EF4-FFF2-40B4-BE49-F238E27FC236}">
                  <a16:creationId xmlns:a16="http://schemas.microsoft.com/office/drawing/2014/main" id="{CFD79A88-7825-4E60-BFB0-7B91DBFB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Oval 164">
              <a:extLst>
                <a:ext uri="{FF2B5EF4-FFF2-40B4-BE49-F238E27FC236}">
                  <a16:creationId xmlns:a16="http://schemas.microsoft.com/office/drawing/2014/main" id="{3970DAEF-FE56-4E26-9248-BC5864640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Oval 165">
              <a:extLst>
                <a:ext uri="{FF2B5EF4-FFF2-40B4-BE49-F238E27FC236}">
                  <a16:creationId xmlns:a16="http://schemas.microsoft.com/office/drawing/2014/main" id="{54E7A73C-65DD-4632-BC61-05039D29E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Oval 166">
              <a:extLst>
                <a:ext uri="{FF2B5EF4-FFF2-40B4-BE49-F238E27FC236}">
                  <a16:creationId xmlns:a16="http://schemas.microsoft.com/office/drawing/2014/main" id="{9282D17B-66FD-4AEB-8553-0BC450D08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Oval 167">
              <a:extLst>
                <a:ext uri="{FF2B5EF4-FFF2-40B4-BE49-F238E27FC236}">
                  <a16:creationId xmlns:a16="http://schemas.microsoft.com/office/drawing/2014/main" id="{BA4F61C4-8EA6-40F4-8710-D60B9F01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Oval 168">
              <a:extLst>
                <a:ext uri="{FF2B5EF4-FFF2-40B4-BE49-F238E27FC236}">
                  <a16:creationId xmlns:a16="http://schemas.microsoft.com/office/drawing/2014/main" id="{654D8C03-F3E9-490A-8503-8B3435D37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" name="Oval 169">
              <a:extLst>
                <a:ext uri="{FF2B5EF4-FFF2-40B4-BE49-F238E27FC236}">
                  <a16:creationId xmlns:a16="http://schemas.microsoft.com/office/drawing/2014/main" id="{F573C45A-06FA-4E6D-A56A-60DE98C26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" name="Oval 170">
              <a:extLst>
                <a:ext uri="{FF2B5EF4-FFF2-40B4-BE49-F238E27FC236}">
                  <a16:creationId xmlns:a16="http://schemas.microsoft.com/office/drawing/2014/main" id="{6DDD0428-2DE2-46DE-90AF-AEE45C510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Oval 171">
              <a:extLst>
                <a:ext uri="{FF2B5EF4-FFF2-40B4-BE49-F238E27FC236}">
                  <a16:creationId xmlns:a16="http://schemas.microsoft.com/office/drawing/2014/main" id="{EA724B00-DB55-4E5F-8F40-8A4899096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Oval 172">
              <a:extLst>
                <a:ext uri="{FF2B5EF4-FFF2-40B4-BE49-F238E27FC236}">
                  <a16:creationId xmlns:a16="http://schemas.microsoft.com/office/drawing/2014/main" id="{78436601-0905-4D5A-9750-EA762CD64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Oval 173">
              <a:extLst>
                <a:ext uri="{FF2B5EF4-FFF2-40B4-BE49-F238E27FC236}">
                  <a16:creationId xmlns:a16="http://schemas.microsoft.com/office/drawing/2014/main" id="{C899CDFD-BF75-4147-B75E-1DD9EC77A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" name="Oval 174">
              <a:extLst>
                <a:ext uri="{FF2B5EF4-FFF2-40B4-BE49-F238E27FC236}">
                  <a16:creationId xmlns:a16="http://schemas.microsoft.com/office/drawing/2014/main" id="{BAFD2716-81B5-4722-A8F2-93FAE1A2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" name="Oval 175">
              <a:extLst>
                <a:ext uri="{FF2B5EF4-FFF2-40B4-BE49-F238E27FC236}">
                  <a16:creationId xmlns:a16="http://schemas.microsoft.com/office/drawing/2014/main" id="{85BBA59D-7120-43ED-8BC1-E72047A5F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Oval 176">
              <a:extLst>
                <a:ext uri="{FF2B5EF4-FFF2-40B4-BE49-F238E27FC236}">
                  <a16:creationId xmlns:a16="http://schemas.microsoft.com/office/drawing/2014/main" id="{0467C0D9-32B2-4B57-ACEC-81A936CE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Oval 177">
              <a:extLst>
                <a:ext uri="{FF2B5EF4-FFF2-40B4-BE49-F238E27FC236}">
                  <a16:creationId xmlns:a16="http://schemas.microsoft.com/office/drawing/2014/main" id="{B73637B2-86EB-4C6C-8B61-A72AF7F1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Oval 178">
              <a:extLst>
                <a:ext uri="{FF2B5EF4-FFF2-40B4-BE49-F238E27FC236}">
                  <a16:creationId xmlns:a16="http://schemas.microsoft.com/office/drawing/2014/main" id="{B5A5D7BA-C17C-4E53-A45E-7D768CCE4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Oval 179">
              <a:extLst>
                <a:ext uri="{FF2B5EF4-FFF2-40B4-BE49-F238E27FC236}">
                  <a16:creationId xmlns:a16="http://schemas.microsoft.com/office/drawing/2014/main" id="{92AA2770-2708-4E46-9B06-A54C8828C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Oval 180">
              <a:extLst>
                <a:ext uri="{FF2B5EF4-FFF2-40B4-BE49-F238E27FC236}">
                  <a16:creationId xmlns:a16="http://schemas.microsoft.com/office/drawing/2014/main" id="{E6504D35-D3F8-479F-B1EF-464EA678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Oval 181">
              <a:extLst>
                <a:ext uri="{FF2B5EF4-FFF2-40B4-BE49-F238E27FC236}">
                  <a16:creationId xmlns:a16="http://schemas.microsoft.com/office/drawing/2014/main" id="{2C2606AC-15B0-499D-8180-46CAF229F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Oval 182">
              <a:extLst>
                <a:ext uri="{FF2B5EF4-FFF2-40B4-BE49-F238E27FC236}">
                  <a16:creationId xmlns:a16="http://schemas.microsoft.com/office/drawing/2014/main" id="{DEC27EE7-A9CC-4123-AE88-BFF95DD9C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Oval 183">
              <a:extLst>
                <a:ext uri="{FF2B5EF4-FFF2-40B4-BE49-F238E27FC236}">
                  <a16:creationId xmlns:a16="http://schemas.microsoft.com/office/drawing/2014/main" id="{BE264247-80E1-4C01-88A6-520767847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Oval 184">
              <a:extLst>
                <a:ext uri="{FF2B5EF4-FFF2-40B4-BE49-F238E27FC236}">
                  <a16:creationId xmlns:a16="http://schemas.microsoft.com/office/drawing/2014/main" id="{D0F5B4A9-8418-4950-89F6-09E8BFB38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Oval 185">
              <a:extLst>
                <a:ext uri="{FF2B5EF4-FFF2-40B4-BE49-F238E27FC236}">
                  <a16:creationId xmlns:a16="http://schemas.microsoft.com/office/drawing/2014/main" id="{F86A5BC2-02C9-4637-BD32-ACF00879B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" name="Oval 186">
              <a:extLst>
                <a:ext uri="{FF2B5EF4-FFF2-40B4-BE49-F238E27FC236}">
                  <a16:creationId xmlns:a16="http://schemas.microsoft.com/office/drawing/2014/main" id="{9992C1E1-80F6-4E4C-BB02-DE653652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Oval 187">
              <a:extLst>
                <a:ext uri="{FF2B5EF4-FFF2-40B4-BE49-F238E27FC236}">
                  <a16:creationId xmlns:a16="http://schemas.microsoft.com/office/drawing/2014/main" id="{0554D144-3FF3-47F0-B50A-7437D4D8A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Oval 188">
              <a:extLst>
                <a:ext uri="{FF2B5EF4-FFF2-40B4-BE49-F238E27FC236}">
                  <a16:creationId xmlns:a16="http://schemas.microsoft.com/office/drawing/2014/main" id="{B58B74E6-B414-4D7C-982E-5269B20B8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Oval 189">
              <a:extLst>
                <a:ext uri="{FF2B5EF4-FFF2-40B4-BE49-F238E27FC236}">
                  <a16:creationId xmlns:a16="http://schemas.microsoft.com/office/drawing/2014/main" id="{4EE52AD5-6E8F-4D29-BF36-15DFE127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Oval 190">
              <a:extLst>
                <a:ext uri="{FF2B5EF4-FFF2-40B4-BE49-F238E27FC236}">
                  <a16:creationId xmlns:a16="http://schemas.microsoft.com/office/drawing/2014/main" id="{34D84C71-13A0-43B4-ACD8-7CFB4C972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" name="Oval 191">
              <a:extLst>
                <a:ext uri="{FF2B5EF4-FFF2-40B4-BE49-F238E27FC236}">
                  <a16:creationId xmlns:a16="http://schemas.microsoft.com/office/drawing/2014/main" id="{D59E52BE-B603-4E22-A0CE-197EF12BF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" name="Oval 192">
              <a:extLst>
                <a:ext uri="{FF2B5EF4-FFF2-40B4-BE49-F238E27FC236}">
                  <a16:creationId xmlns:a16="http://schemas.microsoft.com/office/drawing/2014/main" id="{0083F4F6-DE35-4D66-9833-38C150E48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" name="Oval 193">
              <a:extLst>
                <a:ext uri="{FF2B5EF4-FFF2-40B4-BE49-F238E27FC236}">
                  <a16:creationId xmlns:a16="http://schemas.microsoft.com/office/drawing/2014/main" id="{39676D0B-4CD6-4FB6-BEC7-5CB0B4A02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Oval 194">
              <a:extLst>
                <a:ext uri="{FF2B5EF4-FFF2-40B4-BE49-F238E27FC236}">
                  <a16:creationId xmlns:a16="http://schemas.microsoft.com/office/drawing/2014/main" id="{5FF3F200-035E-4813-87AE-E4A73BEE8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" name="Oval 195">
              <a:extLst>
                <a:ext uri="{FF2B5EF4-FFF2-40B4-BE49-F238E27FC236}">
                  <a16:creationId xmlns:a16="http://schemas.microsoft.com/office/drawing/2014/main" id="{D2334196-1655-4972-B503-A927427E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" name="Oval 196">
              <a:extLst>
                <a:ext uri="{FF2B5EF4-FFF2-40B4-BE49-F238E27FC236}">
                  <a16:creationId xmlns:a16="http://schemas.microsoft.com/office/drawing/2014/main" id="{CB650FB0-2961-4FC8-AF7E-B6679AA53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" name="Oval 197">
              <a:extLst>
                <a:ext uri="{FF2B5EF4-FFF2-40B4-BE49-F238E27FC236}">
                  <a16:creationId xmlns:a16="http://schemas.microsoft.com/office/drawing/2014/main" id="{0ACA7065-1F4A-4D93-8437-4B260E277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Oval 198">
              <a:extLst>
                <a:ext uri="{FF2B5EF4-FFF2-40B4-BE49-F238E27FC236}">
                  <a16:creationId xmlns:a16="http://schemas.microsoft.com/office/drawing/2014/main" id="{BF074997-FE81-4FE9-913C-76E2574C0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Oval 199">
              <a:extLst>
                <a:ext uri="{FF2B5EF4-FFF2-40B4-BE49-F238E27FC236}">
                  <a16:creationId xmlns:a16="http://schemas.microsoft.com/office/drawing/2014/main" id="{09C3C2B4-B81E-417E-872E-3A9063187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Oval 200">
              <a:extLst>
                <a:ext uri="{FF2B5EF4-FFF2-40B4-BE49-F238E27FC236}">
                  <a16:creationId xmlns:a16="http://schemas.microsoft.com/office/drawing/2014/main" id="{BDA24D31-EC3B-429C-9148-93E535D4C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Oval 201">
              <a:extLst>
                <a:ext uri="{FF2B5EF4-FFF2-40B4-BE49-F238E27FC236}">
                  <a16:creationId xmlns:a16="http://schemas.microsoft.com/office/drawing/2014/main" id="{AD08C245-4C9D-4A89-92A6-C1FC5E318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Oval 202">
              <a:extLst>
                <a:ext uri="{FF2B5EF4-FFF2-40B4-BE49-F238E27FC236}">
                  <a16:creationId xmlns:a16="http://schemas.microsoft.com/office/drawing/2014/main" id="{85D66E4B-ECA1-4F63-9D26-6493FB3C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Oval 203">
              <a:extLst>
                <a:ext uri="{FF2B5EF4-FFF2-40B4-BE49-F238E27FC236}">
                  <a16:creationId xmlns:a16="http://schemas.microsoft.com/office/drawing/2014/main" id="{1EBCDF51-CBB8-4AEB-A7B9-78B9FA5EB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Oval 204">
              <a:extLst>
                <a:ext uri="{FF2B5EF4-FFF2-40B4-BE49-F238E27FC236}">
                  <a16:creationId xmlns:a16="http://schemas.microsoft.com/office/drawing/2014/main" id="{64F79C67-C127-4EDB-A4D2-0171FF7CC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Oval 206">
              <a:extLst>
                <a:ext uri="{FF2B5EF4-FFF2-40B4-BE49-F238E27FC236}">
                  <a16:creationId xmlns:a16="http://schemas.microsoft.com/office/drawing/2014/main" id="{801B6152-B57C-4015-93EC-900AFAF18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207">
              <a:extLst>
                <a:ext uri="{FF2B5EF4-FFF2-40B4-BE49-F238E27FC236}">
                  <a16:creationId xmlns:a16="http://schemas.microsoft.com/office/drawing/2014/main" id="{FF9327E0-C05A-4114-8AB0-BBA03982A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208">
              <a:extLst>
                <a:ext uri="{FF2B5EF4-FFF2-40B4-BE49-F238E27FC236}">
                  <a16:creationId xmlns:a16="http://schemas.microsoft.com/office/drawing/2014/main" id="{E8D88C8B-0398-46BA-9DEB-9A15D545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Oval 209">
              <a:extLst>
                <a:ext uri="{FF2B5EF4-FFF2-40B4-BE49-F238E27FC236}">
                  <a16:creationId xmlns:a16="http://schemas.microsoft.com/office/drawing/2014/main" id="{CAF07E36-BCBB-403F-B47E-F8D0C4256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Oval 210">
              <a:extLst>
                <a:ext uri="{FF2B5EF4-FFF2-40B4-BE49-F238E27FC236}">
                  <a16:creationId xmlns:a16="http://schemas.microsoft.com/office/drawing/2014/main" id="{68CE0F04-D549-4D6F-824D-F36EF186E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Oval 211">
              <a:extLst>
                <a:ext uri="{FF2B5EF4-FFF2-40B4-BE49-F238E27FC236}">
                  <a16:creationId xmlns:a16="http://schemas.microsoft.com/office/drawing/2014/main" id="{3CC04173-7554-4572-A475-8A27A06D6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Oval 212">
              <a:extLst>
                <a:ext uri="{FF2B5EF4-FFF2-40B4-BE49-F238E27FC236}">
                  <a16:creationId xmlns:a16="http://schemas.microsoft.com/office/drawing/2014/main" id="{2178A924-39DF-476B-A1D5-EDA621F10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Oval 213">
              <a:extLst>
                <a:ext uri="{FF2B5EF4-FFF2-40B4-BE49-F238E27FC236}">
                  <a16:creationId xmlns:a16="http://schemas.microsoft.com/office/drawing/2014/main" id="{C4B92361-B5E0-4529-8E05-D7FDEDF70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Oval 214">
              <a:extLst>
                <a:ext uri="{FF2B5EF4-FFF2-40B4-BE49-F238E27FC236}">
                  <a16:creationId xmlns:a16="http://schemas.microsoft.com/office/drawing/2014/main" id="{40008AF2-448E-42EE-A432-EBF8DC8B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Oval 215">
              <a:extLst>
                <a:ext uri="{FF2B5EF4-FFF2-40B4-BE49-F238E27FC236}">
                  <a16:creationId xmlns:a16="http://schemas.microsoft.com/office/drawing/2014/main" id="{B6337D1D-D7D8-4EE5-B856-F7ADA925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Oval 216">
              <a:extLst>
                <a:ext uri="{FF2B5EF4-FFF2-40B4-BE49-F238E27FC236}">
                  <a16:creationId xmlns:a16="http://schemas.microsoft.com/office/drawing/2014/main" id="{37A78BEC-1F97-46EA-ADAD-A801E068B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Oval 217">
              <a:extLst>
                <a:ext uri="{FF2B5EF4-FFF2-40B4-BE49-F238E27FC236}">
                  <a16:creationId xmlns:a16="http://schemas.microsoft.com/office/drawing/2014/main" id="{922028C6-FCBD-4398-A879-17AD14414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Oval 218">
              <a:extLst>
                <a:ext uri="{FF2B5EF4-FFF2-40B4-BE49-F238E27FC236}">
                  <a16:creationId xmlns:a16="http://schemas.microsoft.com/office/drawing/2014/main" id="{C7E61022-2F15-468C-8227-E739CE114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Oval 219">
              <a:extLst>
                <a:ext uri="{FF2B5EF4-FFF2-40B4-BE49-F238E27FC236}">
                  <a16:creationId xmlns:a16="http://schemas.microsoft.com/office/drawing/2014/main" id="{2B9D1CF8-73B0-4DB8-9C7B-B4C5A920F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Oval 220">
              <a:extLst>
                <a:ext uri="{FF2B5EF4-FFF2-40B4-BE49-F238E27FC236}">
                  <a16:creationId xmlns:a16="http://schemas.microsoft.com/office/drawing/2014/main" id="{B54286A1-EA3D-4DB5-A61D-028C8A7E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Oval 221">
              <a:extLst>
                <a:ext uri="{FF2B5EF4-FFF2-40B4-BE49-F238E27FC236}">
                  <a16:creationId xmlns:a16="http://schemas.microsoft.com/office/drawing/2014/main" id="{99A030E6-DC65-4F09-BD4A-A55567E6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Oval 222">
              <a:extLst>
                <a:ext uri="{FF2B5EF4-FFF2-40B4-BE49-F238E27FC236}">
                  <a16:creationId xmlns:a16="http://schemas.microsoft.com/office/drawing/2014/main" id="{AEB90567-1BBF-498C-8D7C-9BD8A0499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Oval 223">
              <a:extLst>
                <a:ext uri="{FF2B5EF4-FFF2-40B4-BE49-F238E27FC236}">
                  <a16:creationId xmlns:a16="http://schemas.microsoft.com/office/drawing/2014/main" id="{3D30CC70-A0AD-4AD9-BD70-E83540CC7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Oval 224">
              <a:extLst>
                <a:ext uri="{FF2B5EF4-FFF2-40B4-BE49-F238E27FC236}">
                  <a16:creationId xmlns:a16="http://schemas.microsoft.com/office/drawing/2014/main" id="{0698043E-27CF-417D-8940-4F079A92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Oval 225">
              <a:extLst>
                <a:ext uri="{FF2B5EF4-FFF2-40B4-BE49-F238E27FC236}">
                  <a16:creationId xmlns:a16="http://schemas.microsoft.com/office/drawing/2014/main" id="{D25F4667-3978-489F-B5BC-68D64792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Oval 226">
              <a:extLst>
                <a:ext uri="{FF2B5EF4-FFF2-40B4-BE49-F238E27FC236}">
                  <a16:creationId xmlns:a16="http://schemas.microsoft.com/office/drawing/2014/main" id="{A3C9BADA-37FC-41E1-9C90-5098B0DBC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27">
              <a:extLst>
                <a:ext uri="{FF2B5EF4-FFF2-40B4-BE49-F238E27FC236}">
                  <a16:creationId xmlns:a16="http://schemas.microsoft.com/office/drawing/2014/main" id="{B4394B7F-FDC8-4729-847F-95C93B4FC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0" name="Oval 228">
              <a:extLst>
                <a:ext uri="{FF2B5EF4-FFF2-40B4-BE49-F238E27FC236}">
                  <a16:creationId xmlns:a16="http://schemas.microsoft.com/office/drawing/2014/main" id="{7F055824-BA3A-498E-943D-A2A15FE1A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1" name="Oval 229">
              <a:extLst>
                <a:ext uri="{FF2B5EF4-FFF2-40B4-BE49-F238E27FC236}">
                  <a16:creationId xmlns:a16="http://schemas.microsoft.com/office/drawing/2014/main" id="{94B35866-DAC4-4226-889B-A475518E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Oval 230">
              <a:extLst>
                <a:ext uri="{FF2B5EF4-FFF2-40B4-BE49-F238E27FC236}">
                  <a16:creationId xmlns:a16="http://schemas.microsoft.com/office/drawing/2014/main" id="{C4B14C24-1068-43C3-A2C7-F39E9E0D5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Oval 231">
              <a:extLst>
                <a:ext uri="{FF2B5EF4-FFF2-40B4-BE49-F238E27FC236}">
                  <a16:creationId xmlns:a16="http://schemas.microsoft.com/office/drawing/2014/main" id="{0D1FCD8E-7EE5-4E4B-A967-D0AA8465E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4" name="Oval 232">
              <a:extLst>
                <a:ext uri="{FF2B5EF4-FFF2-40B4-BE49-F238E27FC236}">
                  <a16:creationId xmlns:a16="http://schemas.microsoft.com/office/drawing/2014/main" id="{77817DAB-8352-4589-AC14-6A8B31717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5" name="Oval 233">
              <a:extLst>
                <a:ext uri="{FF2B5EF4-FFF2-40B4-BE49-F238E27FC236}">
                  <a16:creationId xmlns:a16="http://schemas.microsoft.com/office/drawing/2014/main" id="{307EFE8D-4D82-49A9-BE8F-0CB0909DB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Oval 234">
              <a:extLst>
                <a:ext uri="{FF2B5EF4-FFF2-40B4-BE49-F238E27FC236}">
                  <a16:creationId xmlns:a16="http://schemas.microsoft.com/office/drawing/2014/main" id="{908E9E56-7A21-427D-9FF4-B72BC5B4F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Oval 235">
              <a:extLst>
                <a:ext uri="{FF2B5EF4-FFF2-40B4-BE49-F238E27FC236}">
                  <a16:creationId xmlns:a16="http://schemas.microsoft.com/office/drawing/2014/main" id="{4C60BE55-4AD7-4E52-A584-0FDA4C540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Oval 236">
              <a:extLst>
                <a:ext uri="{FF2B5EF4-FFF2-40B4-BE49-F238E27FC236}">
                  <a16:creationId xmlns:a16="http://schemas.microsoft.com/office/drawing/2014/main" id="{2EA982B2-31AA-4212-835C-59DF81AF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9" name="Oval 237">
              <a:extLst>
                <a:ext uri="{FF2B5EF4-FFF2-40B4-BE49-F238E27FC236}">
                  <a16:creationId xmlns:a16="http://schemas.microsoft.com/office/drawing/2014/main" id="{6BEC0805-7D64-4773-B71E-7B5097DF3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0" name="Oval 238">
              <a:extLst>
                <a:ext uri="{FF2B5EF4-FFF2-40B4-BE49-F238E27FC236}">
                  <a16:creationId xmlns:a16="http://schemas.microsoft.com/office/drawing/2014/main" id="{B53DC9A6-528C-4856-9C18-58A9BEC34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1" name="Oval 239">
              <a:extLst>
                <a:ext uri="{FF2B5EF4-FFF2-40B4-BE49-F238E27FC236}">
                  <a16:creationId xmlns:a16="http://schemas.microsoft.com/office/drawing/2014/main" id="{DF4E8F53-923F-4B86-BE76-4C9B9F52C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2" name="Oval 240">
              <a:extLst>
                <a:ext uri="{FF2B5EF4-FFF2-40B4-BE49-F238E27FC236}">
                  <a16:creationId xmlns:a16="http://schemas.microsoft.com/office/drawing/2014/main" id="{D832BBD3-5F31-41E1-995A-99B26657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3" name="Oval 241">
              <a:extLst>
                <a:ext uri="{FF2B5EF4-FFF2-40B4-BE49-F238E27FC236}">
                  <a16:creationId xmlns:a16="http://schemas.microsoft.com/office/drawing/2014/main" id="{4BEBE4C5-4BB5-48F5-A692-F5C745511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Oval 242">
              <a:extLst>
                <a:ext uri="{FF2B5EF4-FFF2-40B4-BE49-F238E27FC236}">
                  <a16:creationId xmlns:a16="http://schemas.microsoft.com/office/drawing/2014/main" id="{F021B816-312F-4CFB-83B1-59E9E4D0C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5" name="Oval 243">
              <a:extLst>
                <a:ext uri="{FF2B5EF4-FFF2-40B4-BE49-F238E27FC236}">
                  <a16:creationId xmlns:a16="http://schemas.microsoft.com/office/drawing/2014/main" id="{4FAC83AC-2879-43C5-BC90-0C769C3A1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Oval 244">
              <a:extLst>
                <a:ext uri="{FF2B5EF4-FFF2-40B4-BE49-F238E27FC236}">
                  <a16:creationId xmlns:a16="http://schemas.microsoft.com/office/drawing/2014/main" id="{19401422-A01E-4E87-BA67-8E22C8CB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Oval 245">
              <a:extLst>
                <a:ext uri="{FF2B5EF4-FFF2-40B4-BE49-F238E27FC236}">
                  <a16:creationId xmlns:a16="http://schemas.microsoft.com/office/drawing/2014/main" id="{AB62463C-A2B4-42A8-8F60-7A9238183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9" name="Oval 246">
              <a:extLst>
                <a:ext uri="{FF2B5EF4-FFF2-40B4-BE49-F238E27FC236}">
                  <a16:creationId xmlns:a16="http://schemas.microsoft.com/office/drawing/2014/main" id="{1C07649F-5BF1-445A-BB12-60B746279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Oval 247">
              <a:extLst>
                <a:ext uri="{FF2B5EF4-FFF2-40B4-BE49-F238E27FC236}">
                  <a16:creationId xmlns:a16="http://schemas.microsoft.com/office/drawing/2014/main" id="{C8D6C39D-8AC3-4565-B339-FF8344D52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Oval 248">
              <a:extLst>
                <a:ext uri="{FF2B5EF4-FFF2-40B4-BE49-F238E27FC236}">
                  <a16:creationId xmlns:a16="http://schemas.microsoft.com/office/drawing/2014/main" id="{DDB729C1-EA46-4DFB-BB4E-BA3B0667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Oval 249">
              <a:extLst>
                <a:ext uri="{FF2B5EF4-FFF2-40B4-BE49-F238E27FC236}">
                  <a16:creationId xmlns:a16="http://schemas.microsoft.com/office/drawing/2014/main" id="{ECB3D5E9-20E8-4489-BA44-44B275856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Oval 250">
              <a:extLst>
                <a:ext uri="{FF2B5EF4-FFF2-40B4-BE49-F238E27FC236}">
                  <a16:creationId xmlns:a16="http://schemas.microsoft.com/office/drawing/2014/main" id="{52474464-179E-47A9-8C24-73DC81FF9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Oval 251">
              <a:extLst>
                <a:ext uri="{FF2B5EF4-FFF2-40B4-BE49-F238E27FC236}">
                  <a16:creationId xmlns:a16="http://schemas.microsoft.com/office/drawing/2014/main" id="{10A4DD49-E4B3-44C5-86AD-E07C9E592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Oval 252">
              <a:extLst>
                <a:ext uri="{FF2B5EF4-FFF2-40B4-BE49-F238E27FC236}">
                  <a16:creationId xmlns:a16="http://schemas.microsoft.com/office/drawing/2014/main" id="{6CDF6EBF-0F18-44C9-B635-09AA4A284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Oval 253">
              <a:extLst>
                <a:ext uri="{FF2B5EF4-FFF2-40B4-BE49-F238E27FC236}">
                  <a16:creationId xmlns:a16="http://schemas.microsoft.com/office/drawing/2014/main" id="{5A889B12-EEEA-4284-A7B9-80B1DD745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Oval 254">
              <a:extLst>
                <a:ext uri="{FF2B5EF4-FFF2-40B4-BE49-F238E27FC236}">
                  <a16:creationId xmlns:a16="http://schemas.microsoft.com/office/drawing/2014/main" id="{4925C551-DC2A-4793-BBF6-91BE5135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Oval 255">
              <a:extLst>
                <a:ext uri="{FF2B5EF4-FFF2-40B4-BE49-F238E27FC236}">
                  <a16:creationId xmlns:a16="http://schemas.microsoft.com/office/drawing/2014/main" id="{AE9D8139-6402-4C7C-9EC2-C20E13371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Oval 256">
              <a:extLst>
                <a:ext uri="{FF2B5EF4-FFF2-40B4-BE49-F238E27FC236}">
                  <a16:creationId xmlns:a16="http://schemas.microsoft.com/office/drawing/2014/main" id="{2432D6A5-7CB6-45FA-A749-E072828D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Oval 257">
              <a:extLst>
                <a:ext uri="{FF2B5EF4-FFF2-40B4-BE49-F238E27FC236}">
                  <a16:creationId xmlns:a16="http://schemas.microsoft.com/office/drawing/2014/main" id="{899A976B-E9F4-484F-9B10-F16ED183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Oval 258">
              <a:extLst>
                <a:ext uri="{FF2B5EF4-FFF2-40B4-BE49-F238E27FC236}">
                  <a16:creationId xmlns:a16="http://schemas.microsoft.com/office/drawing/2014/main" id="{44A94053-AD45-4101-9D20-07B78E93B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Oval 259">
              <a:extLst>
                <a:ext uri="{FF2B5EF4-FFF2-40B4-BE49-F238E27FC236}">
                  <a16:creationId xmlns:a16="http://schemas.microsoft.com/office/drawing/2014/main" id="{E9E9D790-59C0-4744-B007-210DB0172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3" name="Oval 260">
              <a:extLst>
                <a:ext uri="{FF2B5EF4-FFF2-40B4-BE49-F238E27FC236}">
                  <a16:creationId xmlns:a16="http://schemas.microsoft.com/office/drawing/2014/main" id="{32F62A83-BAFB-45BC-94B6-7B6ABB13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4" name="Oval 261">
              <a:extLst>
                <a:ext uri="{FF2B5EF4-FFF2-40B4-BE49-F238E27FC236}">
                  <a16:creationId xmlns:a16="http://schemas.microsoft.com/office/drawing/2014/main" id="{92B3DB8A-6F2A-442D-A416-307E362B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5" name="Oval 262">
              <a:extLst>
                <a:ext uri="{FF2B5EF4-FFF2-40B4-BE49-F238E27FC236}">
                  <a16:creationId xmlns:a16="http://schemas.microsoft.com/office/drawing/2014/main" id="{16251556-769B-4686-9C6D-4D19B1970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6" name="Oval 263">
              <a:extLst>
                <a:ext uri="{FF2B5EF4-FFF2-40B4-BE49-F238E27FC236}">
                  <a16:creationId xmlns:a16="http://schemas.microsoft.com/office/drawing/2014/main" id="{0A9C18E9-176D-40F0-953C-19730B6C4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" name="Oval 264">
              <a:extLst>
                <a:ext uri="{FF2B5EF4-FFF2-40B4-BE49-F238E27FC236}">
                  <a16:creationId xmlns:a16="http://schemas.microsoft.com/office/drawing/2014/main" id="{09F1A454-A035-43CF-A91A-E3D67EE0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9" name="Oval 265">
              <a:extLst>
                <a:ext uri="{FF2B5EF4-FFF2-40B4-BE49-F238E27FC236}">
                  <a16:creationId xmlns:a16="http://schemas.microsoft.com/office/drawing/2014/main" id="{CF8F05D7-1300-432E-8F67-866424ECF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0" name="Oval 266">
              <a:extLst>
                <a:ext uri="{FF2B5EF4-FFF2-40B4-BE49-F238E27FC236}">
                  <a16:creationId xmlns:a16="http://schemas.microsoft.com/office/drawing/2014/main" id="{9BC05D19-7D98-4E86-BD8F-4E3E47AF0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Oval 267">
              <a:extLst>
                <a:ext uri="{FF2B5EF4-FFF2-40B4-BE49-F238E27FC236}">
                  <a16:creationId xmlns:a16="http://schemas.microsoft.com/office/drawing/2014/main" id="{EFDD8DEF-F779-41B2-8B14-A02192E21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Oval 268">
              <a:extLst>
                <a:ext uri="{FF2B5EF4-FFF2-40B4-BE49-F238E27FC236}">
                  <a16:creationId xmlns:a16="http://schemas.microsoft.com/office/drawing/2014/main" id="{8571FFB9-888E-4FB0-AA33-4C8492FB5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3" name="Oval 269">
              <a:extLst>
                <a:ext uri="{FF2B5EF4-FFF2-40B4-BE49-F238E27FC236}">
                  <a16:creationId xmlns:a16="http://schemas.microsoft.com/office/drawing/2014/main" id="{E8F2D45F-AB8F-46C1-921E-D09A8127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4" name="Oval 270">
              <a:extLst>
                <a:ext uri="{FF2B5EF4-FFF2-40B4-BE49-F238E27FC236}">
                  <a16:creationId xmlns:a16="http://schemas.microsoft.com/office/drawing/2014/main" id="{096384E1-873D-4E1E-ADFF-F5E67BA5D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5" name="Oval 271">
              <a:extLst>
                <a:ext uri="{FF2B5EF4-FFF2-40B4-BE49-F238E27FC236}">
                  <a16:creationId xmlns:a16="http://schemas.microsoft.com/office/drawing/2014/main" id="{738028A5-C227-46E8-8709-D27BA318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6" name="Oval 272">
              <a:extLst>
                <a:ext uri="{FF2B5EF4-FFF2-40B4-BE49-F238E27FC236}">
                  <a16:creationId xmlns:a16="http://schemas.microsoft.com/office/drawing/2014/main" id="{02FB0F64-70AB-4F0B-B7C5-B9DBAACA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7" name="Oval 273">
              <a:extLst>
                <a:ext uri="{FF2B5EF4-FFF2-40B4-BE49-F238E27FC236}">
                  <a16:creationId xmlns:a16="http://schemas.microsoft.com/office/drawing/2014/main" id="{39742DB8-D0BE-4306-BEA8-0D82B8A1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8" name="Oval 274">
              <a:extLst>
                <a:ext uri="{FF2B5EF4-FFF2-40B4-BE49-F238E27FC236}">
                  <a16:creationId xmlns:a16="http://schemas.microsoft.com/office/drawing/2014/main" id="{77F902CE-E0DB-42EF-B5E0-567680AFE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9" name="Oval 275">
              <a:extLst>
                <a:ext uri="{FF2B5EF4-FFF2-40B4-BE49-F238E27FC236}">
                  <a16:creationId xmlns:a16="http://schemas.microsoft.com/office/drawing/2014/main" id="{1C2D5720-69D7-43D6-90B7-012011E62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0" name="Oval 276">
              <a:extLst>
                <a:ext uri="{FF2B5EF4-FFF2-40B4-BE49-F238E27FC236}">
                  <a16:creationId xmlns:a16="http://schemas.microsoft.com/office/drawing/2014/main" id="{5D7F3BF0-67BE-4EBA-81FB-5542284E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1" name="Oval 277">
              <a:extLst>
                <a:ext uri="{FF2B5EF4-FFF2-40B4-BE49-F238E27FC236}">
                  <a16:creationId xmlns:a16="http://schemas.microsoft.com/office/drawing/2014/main" id="{6339C343-6525-4025-9C57-437EEEF02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2" name="Oval 278">
              <a:extLst>
                <a:ext uri="{FF2B5EF4-FFF2-40B4-BE49-F238E27FC236}">
                  <a16:creationId xmlns:a16="http://schemas.microsoft.com/office/drawing/2014/main" id="{71E16523-DC8A-4934-BA51-ACECB664A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3" name="Oval 279">
              <a:extLst>
                <a:ext uri="{FF2B5EF4-FFF2-40B4-BE49-F238E27FC236}">
                  <a16:creationId xmlns:a16="http://schemas.microsoft.com/office/drawing/2014/main" id="{2EB7CD06-DADC-4391-9C8E-59BA8E9BA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4" name="Oval 280">
              <a:extLst>
                <a:ext uri="{FF2B5EF4-FFF2-40B4-BE49-F238E27FC236}">
                  <a16:creationId xmlns:a16="http://schemas.microsoft.com/office/drawing/2014/main" id="{7E6663F7-1EA9-40B3-B4EA-AD6425115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5" name="Oval 281">
              <a:extLst>
                <a:ext uri="{FF2B5EF4-FFF2-40B4-BE49-F238E27FC236}">
                  <a16:creationId xmlns:a16="http://schemas.microsoft.com/office/drawing/2014/main" id="{3CAE0D56-4D5D-4616-9447-3612C62B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6" name="Oval 282">
              <a:extLst>
                <a:ext uri="{FF2B5EF4-FFF2-40B4-BE49-F238E27FC236}">
                  <a16:creationId xmlns:a16="http://schemas.microsoft.com/office/drawing/2014/main" id="{3F5D920E-CDD2-47AF-9717-FBAADDAC6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7" name="Oval 283">
              <a:extLst>
                <a:ext uri="{FF2B5EF4-FFF2-40B4-BE49-F238E27FC236}">
                  <a16:creationId xmlns:a16="http://schemas.microsoft.com/office/drawing/2014/main" id="{7642ABF1-C9A2-4B6B-B6F5-5C48CF547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8" name="Oval 284">
              <a:extLst>
                <a:ext uri="{FF2B5EF4-FFF2-40B4-BE49-F238E27FC236}">
                  <a16:creationId xmlns:a16="http://schemas.microsoft.com/office/drawing/2014/main" id="{65EA6996-188B-43D5-B2EB-1E53686C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Oval 285">
              <a:extLst>
                <a:ext uri="{FF2B5EF4-FFF2-40B4-BE49-F238E27FC236}">
                  <a16:creationId xmlns:a16="http://schemas.microsoft.com/office/drawing/2014/main" id="{34030959-11FB-4E64-A682-E26B817C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Oval 286">
              <a:extLst>
                <a:ext uri="{FF2B5EF4-FFF2-40B4-BE49-F238E27FC236}">
                  <a16:creationId xmlns:a16="http://schemas.microsoft.com/office/drawing/2014/main" id="{F1C78F3A-C1E3-4F3F-AAFC-59342C4D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Oval 287">
              <a:extLst>
                <a:ext uri="{FF2B5EF4-FFF2-40B4-BE49-F238E27FC236}">
                  <a16:creationId xmlns:a16="http://schemas.microsoft.com/office/drawing/2014/main" id="{DD3C35D7-B1E2-4A91-880A-D4D6DD3E4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Oval 288">
              <a:extLst>
                <a:ext uri="{FF2B5EF4-FFF2-40B4-BE49-F238E27FC236}">
                  <a16:creationId xmlns:a16="http://schemas.microsoft.com/office/drawing/2014/main" id="{B8BBFEB4-231E-4229-AC35-2E3A01E4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Oval 289">
              <a:extLst>
                <a:ext uri="{FF2B5EF4-FFF2-40B4-BE49-F238E27FC236}">
                  <a16:creationId xmlns:a16="http://schemas.microsoft.com/office/drawing/2014/main" id="{E33AD458-47C4-4B7D-8473-0A7A83D23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Oval 290">
              <a:extLst>
                <a:ext uri="{FF2B5EF4-FFF2-40B4-BE49-F238E27FC236}">
                  <a16:creationId xmlns:a16="http://schemas.microsoft.com/office/drawing/2014/main" id="{164E0A47-87F9-4E00-BDC0-34F7870F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Oval 291">
              <a:extLst>
                <a:ext uri="{FF2B5EF4-FFF2-40B4-BE49-F238E27FC236}">
                  <a16:creationId xmlns:a16="http://schemas.microsoft.com/office/drawing/2014/main" id="{A9F7D675-430F-4678-9ED4-9C0E6C532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Oval 292">
              <a:extLst>
                <a:ext uri="{FF2B5EF4-FFF2-40B4-BE49-F238E27FC236}">
                  <a16:creationId xmlns:a16="http://schemas.microsoft.com/office/drawing/2014/main" id="{EF093CC5-CDA1-4F63-8A30-8EE60D252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7" name="Oval 293">
              <a:extLst>
                <a:ext uri="{FF2B5EF4-FFF2-40B4-BE49-F238E27FC236}">
                  <a16:creationId xmlns:a16="http://schemas.microsoft.com/office/drawing/2014/main" id="{846BBDB9-2F40-40CD-8248-2601EF30B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Oval 294">
              <a:extLst>
                <a:ext uri="{FF2B5EF4-FFF2-40B4-BE49-F238E27FC236}">
                  <a16:creationId xmlns:a16="http://schemas.microsoft.com/office/drawing/2014/main" id="{24358BA2-B075-4197-B1B6-5719698E2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Oval 295">
              <a:extLst>
                <a:ext uri="{FF2B5EF4-FFF2-40B4-BE49-F238E27FC236}">
                  <a16:creationId xmlns:a16="http://schemas.microsoft.com/office/drawing/2014/main" id="{8DC6C5A4-54AA-4DC4-BF39-0C856A49A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Oval 296">
              <a:extLst>
                <a:ext uri="{FF2B5EF4-FFF2-40B4-BE49-F238E27FC236}">
                  <a16:creationId xmlns:a16="http://schemas.microsoft.com/office/drawing/2014/main" id="{E240B555-78FE-4BA7-8B59-63EDD4DC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Oval 297">
              <a:extLst>
                <a:ext uri="{FF2B5EF4-FFF2-40B4-BE49-F238E27FC236}">
                  <a16:creationId xmlns:a16="http://schemas.microsoft.com/office/drawing/2014/main" id="{BD6B2D19-3B7F-41E0-9D3C-4AFF9C5F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Oval 298">
              <a:extLst>
                <a:ext uri="{FF2B5EF4-FFF2-40B4-BE49-F238E27FC236}">
                  <a16:creationId xmlns:a16="http://schemas.microsoft.com/office/drawing/2014/main" id="{4566471D-CF57-4B5A-B6F6-11A527E4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Oval 299">
              <a:extLst>
                <a:ext uri="{FF2B5EF4-FFF2-40B4-BE49-F238E27FC236}">
                  <a16:creationId xmlns:a16="http://schemas.microsoft.com/office/drawing/2014/main" id="{9AD4EC2E-4318-490B-AF98-DB957438F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Oval 300">
              <a:extLst>
                <a:ext uri="{FF2B5EF4-FFF2-40B4-BE49-F238E27FC236}">
                  <a16:creationId xmlns:a16="http://schemas.microsoft.com/office/drawing/2014/main" id="{36D76C84-E7CB-4B5F-AD32-A73E7324F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Oval 301">
              <a:extLst>
                <a:ext uri="{FF2B5EF4-FFF2-40B4-BE49-F238E27FC236}">
                  <a16:creationId xmlns:a16="http://schemas.microsoft.com/office/drawing/2014/main" id="{2C51215F-2B83-41B5-8F18-1471E9770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Oval 302">
              <a:extLst>
                <a:ext uri="{FF2B5EF4-FFF2-40B4-BE49-F238E27FC236}">
                  <a16:creationId xmlns:a16="http://schemas.microsoft.com/office/drawing/2014/main" id="{FAAE311B-16D0-4517-A79C-1A7255E78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Oval 303">
              <a:extLst>
                <a:ext uri="{FF2B5EF4-FFF2-40B4-BE49-F238E27FC236}">
                  <a16:creationId xmlns:a16="http://schemas.microsoft.com/office/drawing/2014/main" id="{5C3A7B5F-82DA-4574-B06A-0F62B23C6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Oval 304">
              <a:extLst>
                <a:ext uri="{FF2B5EF4-FFF2-40B4-BE49-F238E27FC236}">
                  <a16:creationId xmlns:a16="http://schemas.microsoft.com/office/drawing/2014/main" id="{940644D8-CDE1-454F-A262-60D5472A1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Oval 305">
              <a:extLst>
                <a:ext uri="{FF2B5EF4-FFF2-40B4-BE49-F238E27FC236}">
                  <a16:creationId xmlns:a16="http://schemas.microsoft.com/office/drawing/2014/main" id="{94324C51-E53F-4627-9EF0-41C2BFE4A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Oval 306">
              <a:extLst>
                <a:ext uri="{FF2B5EF4-FFF2-40B4-BE49-F238E27FC236}">
                  <a16:creationId xmlns:a16="http://schemas.microsoft.com/office/drawing/2014/main" id="{5FF375F3-60EE-4A8F-A478-0CD6B1313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Oval 307">
              <a:extLst>
                <a:ext uri="{FF2B5EF4-FFF2-40B4-BE49-F238E27FC236}">
                  <a16:creationId xmlns:a16="http://schemas.microsoft.com/office/drawing/2014/main" id="{55147E5D-033D-4D95-B306-431FA053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Oval 308">
              <a:extLst>
                <a:ext uri="{FF2B5EF4-FFF2-40B4-BE49-F238E27FC236}">
                  <a16:creationId xmlns:a16="http://schemas.microsoft.com/office/drawing/2014/main" id="{9C5D4B7F-DD9B-43B7-ACDD-0325AA5EA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Oval 309">
              <a:extLst>
                <a:ext uri="{FF2B5EF4-FFF2-40B4-BE49-F238E27FC236}">
                  <a16:creationId xmlns:a16="http://schemas.microsoft.com/office/drawing/2014/main" id="{9F1E81EB-2ABD-46D5-AF51-A59D30C67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Oval 310">
              <a:extLst>
                <a:ext uri="{FF2B5EF4-FFF2-40B4-BE49-F238E27FC236}">
                  <a16:creationId xmlns:a16="http://schemas.microsoft.com/office/drawing/2014/main" id="{204F3329-174C-4D69-A5A2-AEABF0577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Oval 311">
              <a:extLst>
                <a:ext uri="{FF2B5EF4-FFF2-40B4-BE49-F238E27FC236}">
                  <a16:creationId xmlns:a16="http://schemas.microsoft.com/office/drawing/2014/main" id="{9CE1FF73-ECAE-46D4-83D1-D2CF0E24F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Oval 312">
              <a:extLst>
                <a:ext uri="{FF2B5EF4-FFF2-40B4-BE49-F238E27FC236}">
                  <a16:creationId xmlns:a16="http://schemas.microsoft.com/office/drawing/2014/main" id="{4849510D-4599-4CCC-BE03-FDDE7E39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Oval 313">
              <a:extLst>
                <a:ext uri="{FF2B5EF4-FFF2-40B4-BE49-F238E27FC236}">
                  <a16:creationId xmlns:a16="http://schemas.microsoft.com/office/drawing/2014/main" id="{8E80787F-6983-463A-84D8-592F66D3F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" name="Oval 314">
              <a:extLst>
                <a:ext uri="{FF2B5EF4-FFF2-40B4-BE49-F238E27FC236}">
                  <a16:creationId xmlns:a16="http://schemas.microsoft.com/office/drawing/2014/main" id="{F92DE75D-FEAB-4E7A-88F8-9E4CB31A4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Oval 315">
              <a:extLst>
                <a:ext uri="{FF2B5EF4-FFF2-40B4-BE49-F238E27FC236}">
                  <a16:creationId xmlns:a16="http://schemas.microsoft.com/office/drawing/2014/main" id="{BB2F4F32-37B9-48D4-9AD2-1476F77D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Oval 316">
              <a:extLst>
                <a:ext uri="{FF2B5EF4-FFF2-40B4-BE49-F238E27FC236}">
                  <a16:creationId xmlns:a16="http://schemas.microsoft.com/office/drawing/2014/main" id="{E3080A63-AB82-4AA1-891B-D76DA1037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1" name="Oval 317">
              <a:extLst>
                <a:ext uri="{FF2B5EF4-FFF2-40B4-BE49-F238E27FC236}">
                  <a16:creationId xmlns:a16="http://schemas.microsoft.com/office/drawing/2014/main" id="{34D16F26-4EBD-4928-BA83-FD1C15F2F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Oval 318">
              <a:extLst>
                <a:ext uri="{FF2B5EF4-FFF2-40B4-BE49-F238E27FC236}">
                  <a16:creationId xmlns:a16="http://schemas.microsoft.com/office/drawing/2014/main" id="{1286C28C-33E8-459F-A978-199DABC7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Oval 319">
              <a:extLst>
                <a:ext uri="{FF2B5EF4-FFF2-40B4-BE49-F238E27FC236}">
                  <a16:creationId xmlns:a16="http://schemas.microsoft.com/office/drawing/2014/main" id="{E6C9F867-2BCF-4C1F-82EF-0124B2DB2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Oval 320">
              <a:extLst>
                <a:ext uri="{FF2B5EF4-FFF2-40B4-BE49-F238E27FC236}">
                  <a16:creationId xmlns:a16="http://schemas.microsoft.com/office/drawing/2014/main" id="{4E46F375-B23B-4046-BA06-3E9ABC5D5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Oval 321">
              <a:extLst>
                <a:ext uri="{FF2B5EF4-FFF2-40B4-BE49-F238E27FC236}">
                  <a16:creationId xmlns:a16="http://schemas.microsoft.com/office/drawing/2014/main" id="{5C79DC95-5918-4548-93F6-D41DD8891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Oval 322">
              <a:extLst>
                <a:ext uri="{FF2B5EF4-FFF2-40B4-BE49-F238E27FC236}">
                  <a16:creationId xmlns:a16="http://schemas.microsoft.com/office/drawing/2014/main" id="{3543BB96-A67F-4BC2-9293-5C01938A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Oval 323">
              <a:extLst>
                <a:ext uri="{FF2B5EF4-FFF2-40B4-BE49-F238E27FC236}">
                  <a16:creationId xmlns:a16="http://schemas.microsoft.com/office/drawing/2014/main" id="{5E6889EE-2951-4ABB-B3F5-419219EBC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Oval 324">
              <a:extLst>
                <a:ext uri="{FF2B5EF4-FFF2-40B4-BE49-F238E27FC236}">
                  <a16:creationId xmlns:a16="http://schemas.microsoft.com/office/drawing/2014/main" id="{740CA3AA-EE21-4D9A-A7C9-B318C3EF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Oval 325">
              <a:extLst>
                <a:ext uri="{FF2B5EF4-FFF2-40B4-BE49-F238E27FC236}">
                  <a16:creationId xmlns:a16="http://schemas.microsoft.com/office/drawing/2014/main" id="{2ECA48ED-A8F6-4C35-99CC-8C036093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Oval 326">
              <a:extLst>
                <a:ext uri="{FF2B5EF4-FFF2-40B4-BE49-F238E27FC236}">
                  <a16:creationId xmlns:a16="http://schemas.microsoft.com/office/drawing/2014/main" id="{491B9C65-B423-46D0-A3F3-970D28F4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Oval 327">
              <a:extLst>
                <a:ext uri="{FF2B5EF4-FFF2-40B4-BE49-F238E27FC236}">
                  <a16:creationId xmlns:a16="http://schemas.microsoft.com/office/drawing/2014/main" id="{401158A3-BA64-48F2-93A6-C6F8E56EB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Oval 328">
              <a:extLst>
                <a:ext uri="{FF2B5EF4-FFF2-40B4-BE49-F238E27FC236}">
                  <a16:creationId xmlns:a16="http://schemas.microsoft.com/office/drawing/2014/main" id="{DF151D65-4220-48F1-BD8E-898606FA8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3" name="Oval 329">
              <a:extLst>
                <a:ext uri="{FF2B5EF4-FFF2-40B4-BE49-F238E27FC236}">
                  <a16:creationId xmlns:a16="http://schemas.microsoft.com/office/drawing/2014/main" id="{9A22FBBA-8195-4424-9519-78BB3B9F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Oval 330">
              <a:extLst>
                <a:ext uri="{FF2B5EF4-FFF2-40B4-BE49-F238E27FC236}">
                  <a16:creationId xmlns:a16="http://schemas.microsoft.com/office/drawing/2014/main" id="{39C55AEA-8D59-45F6-A8EC-7AD1454A4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Oval 331">
              <a:extLst>
                <a:ext uri="{FF2B5EF4-FFF2-40B4-BE49-F238E27FC236}">
                  <a16:creationId xmlns:a16="http://schemas.microsoft.com/office/drawing/2014/main" id="{7321A8B9-AA46-4A0E-A84D-6FC7FB09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Oval 332">
              <a:extLst>
                <a:ext uri="{FF2B5EF4-FFF2-40B4-BE49-F238E27FC236}">
                  <a16:creationId xmlns:a16="http://schemas.microsoft.com/office/drawing/2014/main" id="{A27AAA6E-DB8E-4439-A812-AE69DB5EF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Oval 333">
              <a:extLst>
                <a:ext uri="{FF2B5EF4-FFF2-40B4-BE49-F238E27FC236}">
                  <a16:creationId xmlns:a16="http://schemas.microsoft.com/office/drawing/2014/main" id="{2A2E4745-AD6D-4D61-AB17-FF98C3AE4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Oval 334">
              <a:extLst>
                <a:ext uri="{FF2B5EF4-FFF2-40B4-BE49-F238E27FC236}">
                  <a16:creationId xmlns:a16="http://schemas.microsoft.com/office/drawing/2014/main" id="{1B3961D4-8D6A-4D28-894A-BF8773ED0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Oval 335">
              <a:extLst>
                <a:ext uri="{FF2B5EF4-FFF2-40B4-BE49-F238E27FC236}">
                  <a16:creationId xmlns:a16="http://schemas.microsoft.com/office/drawing/2014/main" id="{B259F01C-3ECC-49DB-A0B3-5E52A471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Oval 336">
              <a:extLst>
                <a:ext uri="{FF2B5EF4-FFF2-40B4-BE49-F238E27FC236}">
                  <a16:creationId xmlns:a16="http://schemas.microsoft.com/office/drawing/2014/main" id="{A17056D9-D983-4BA7-8447-CD440B104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Oval 337">
              <a:extLst>
                <a:ext uri="{FF2B5EF4-FFF2-40B4-BE49-F238E27FC236}">
                  <a16:creationId xmlns:a16="http://schemas.microsoft.com/office/drawing/2014/main" id="{1A7BD649-7C73-41F7-87B5-8E088EE5A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Oval 338">
              <a:extLst>
                <a:ext uri="{FF2B5EF4-FFF2-40B4-BE49-F238E27FC236}">
                  <a16:creationId xmlns:a16="http://schemas.microsoft.com/office/drawing/2014/main" id="{C6596452-F1A6-4531-A83D-0D5C896F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Oval 339">
              <a:extLst>
                <a:ext uri="{FF2B5EF4-FFF2-40B4-BE49-F238E27FC236}">
                  <a16:creationId xmlns:a16="http://schemas.microsoft.com/office/drawing/2014/main" id="{AB27BFCE-F620-4313-85B4-CC9B3B9E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Oval 340">
              <a:extLst>
                <a:ext uri="{FF2B5EF4-FFF2-40B4-BE49-F238E27FC236}">
                  <a16:creationId xmlns:a16="http://schemas.microsoft.com/office/drawing/2014/main" id="{74389507-C078-4035-A4A0-8CB7A11BC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Oval 341">
              <a:extLst>
                <a:ext uri="{FF2B5EF4-FFF2-40B4-BE49-F238E27FC236}">
                  <a16:creationId xmlns:a16="http://schemas.microsoft.com/office/drawing/2014/main" id="{80F43E4B-199D-4463-A17D-EA82EC65A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Oval 342">
              <a:extLst>
                <a:ext uri="{FF2B5EF4-FFF2-40B4-BE49-F238E27FC236}">
                  <a16:creationId xmlns:a16="http://schemas.microsoft.com/office/drawing/2014/main" id="{275ACFD5-FE6A-4927-A948-3765B54FE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Oval 343">
              <a:extLst>
                <a:ext uri="{FF2B5EF4-FFF2-40B4-BE49-F238E27FC236}">
                  <a16:creationId xmlns:a16="http://schemas.microsoft.com/office/drawing/2014/main" id="{D910E71E-6F50-4952-88A1-DE417CEEB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Oval 344">
              <a:extLst>
                <a:ext uri="{FF2B5EF4-FFF2-40B4-BE49-F238E27FC236}">
                  <a16:creationId xmlns:a16="http://schemas.microsoft.com/office/drawing/2014/main" id="{03F9E6D7-C2D5-4E35-AC43-CA5AA9491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Oval 345">
              <a:extLst>
                <a:ext uri="{FF2B5EF4-FFF2-40B4-BE49-F238E27FC236}">
                  <a16:creationId xmlns:a16="http://schemas.microsoft.com/office/drawing/2014/main" id="{9AD32D36-1F90-43E4-A104-755394899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Oval 346">
              <a:extLst>
                <a:ext uri="{FF2B5EF4-FFF2-40B4-BE49-F238E27FC236}">
                  <a16:creationId xmlns:a16="http://schemas.microsoft.com/office/drawing/2014/main" id="{38BC7111-EFC0-4F5F-AAB2-6C8B8EAFB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Oval 347">
              <a:extLst>
                <a:ext uri="{FF2B5EF4-FFF2-40B4-BE49-F238E27FC236}">
                  <a16:creationId xmlns:a16="http://schemas.microsoft.com/office/drawing/2014/main" id="{3216CB09-618A-4C21-A462-67A13FDB4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Oval 348">
              <a:extLst>
                <a:ext uri="{FF2B5EF4-FFF2-40B4-BE49-F238E27FC236}">
                  <a16:creationId xmlns:a16="http://schemas.microsoft.com/office/drawing/2014/main" id="{4E05FBED-EAE8-4938-A6A0-856A894FC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Oval 349">
              <a:extLst>
                <a:ext uri="{FF2B5EF4-FFF2-40B4-BE49-F238E27FC236}">
                  <a16:creationId xmlns:a16="http://schemas.microsoft.com/office/drawing/2014/main" id="{783F61FB-401F-4D93-A134-8374690F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Oval 350">
              <a:extLst>
                <a:ext uri="{FF2B5EF4-FFF2-40B4-BE49-F238E27FC236}">
                  <a16:creationId xmlns:a16="http://schemas.microsoft.com/office/drawing/2014/main" id="{4145F991-12B6-415A-8378-E36AED880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Oval 351">
              <a:extLst>
                <a:ext uri="{FF2B5EF4-FFF2-40B4-BE49-F238E27FC236}">
                  <a16:creationId xmlns:a16="http://schemas.microsoft.com/office/drawing/2014/main" id="{0078A3E6-A09B-4CFF-872E-1B7CBD0F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Oval 352">
              <a:extLst>
                <a:ext uri="{FF2B5EF4-FFF2-40B4-BE49-F238E27FC236}">
                  <a16:creationId xmlns:a16="http://schemas.microsoft.com/office/drawing/2014/main" id="{F5714A69-D1BE-4C0B-8C9D-36334CE1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Oval 353">
              <a:extLst>
                <a:ext uri="{FF2B5EF4-FFF2-40B4-BE49-F238E27FC236}">
                  <a16:creationId xmlns:a16="http://schemas.microsoft.com/office/drawing/2014/main" id="{5D87BCC1-E6C9-4001-BE6A-4252D905C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Oval 354">
              <a:extLst>
                <a:ext uri="{FF2B5EF4-FFF2-40B4-BE49-F238E27FC236}">
                  <a16:creationId xmlns:a16="http://schemas.microsoft.com/office/drawing/2014/main" id="{688430A0-AAED-4DC6-935D-A9BDFA0EE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9" name="Oval 355">
              <a:extLst>
                <a:ext uri="{FF2B5EF4-FFF2-40B4-BE49-F238E27FC236}">
                  <a16:creationId xmlns:a16="http://schemas.microsoft.com/office/drawing/2014/main" id="{981F2311-0BE6-40BC-87F9-EF516C281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Oval 356">
              <a:extLst>
                <a:ext uri="{FF2B5EF4-FFF2-40B4-BE49-F238E27FC236}">
                  <a16:creationId xmlns:a16="http://schemas.microsoft.com/office/drawing/2014/main" id="{1A5AFA4D-D1FD-4C58-893C-720FD994F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1" name="Oval 357">
              <a:extLst>
                <a:ext uri="{FF2B5EF4-FFF2-40B4-BE49-F238E27FC236}">
                  <a16:creationId xmlns:a16="http://schemas.microsoft.com/office/drawing/2014/main" id="{DB1F45F5-5A94-481C-8ED6-0803C5AC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358">
              <a:extLst>
                <a:ext uri="{FF2B5EF4-FFF2-40B4-BE49-F238E27FC236}">
                  <a16:creationId xmlns:a16="http://schemas.microsoft.com/office/drawing/2014/main" id="{19EF6CD9-790F-46CD-9523-0F65C7BC7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F2D5E7-628E-4D5C-A9A8-77CB2E064BB1}"/>
              </a:ext>
            </a:extLst>
          </p:cNvPr>
          <p:cNvGrpSpPr/>
          <p:nvPr/>
        </p:nvGrpSpPr>
        <p:grpSpPr>
          <a:xfrm>
            <a:off x="1737683" y="2632442"/>
            <a:ext cx="9153467" cy="1761754"/>
            <a:chOff x="1737683" y="2632442"/>
            <a:chExt cx="9153467" cy="1761754"/>
          </a:xfrm>
        </p:grpSpPr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8B85D3F5-0366-4926-B04F-D666FC6337A6}"/>
                </a:ext>
              </a:extLst>
            </p:cNvPr>
            <p:cNvGrpSpPr/>
            <p:nvPr/>
          </p:nvGrpSpPr>
          <p:grpSpPr>
            <a:xfrm>
              <a:off x="1763269" y="2641199"/>
              <a:ext cx="9127881" cy="1727999"/>
              <a:chOff x="10143541" y="2639350"/>
              <a:chExt cx="738264" cy="1727999"/>
            </a:xfrm>
          </p:grpSpPr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E8350DE4-4019-4686-9AB7-3F4C7B9F79F2}"/>
                  </a:ext>
                </a:extLst>
              </p:cNvPr>
              <p:cNvCxnSpPr/>
              <p:nvPr/>
            </p:nvCxnSpPr>
            <p:spPr>
              <a:xfrm>
                <a:off x="10143541" y="3505199"/>
                <a:ext cx="738264" cy="0"/>
              </a:xfrm>
              <a:prstGeom prst="line">
                <a:avLst/>
              </a:prstGeom>
              <a:ln w="3175">
                <a:solidFill>
                  <a:srgbClr val="9BB3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AF17447E-C70D-4A5F-805C-4E6A265528AA}"/>
                  </a:ext>
                </a:extLst>
              </p:cNvPr>
              <p:cNvCxnSpPr/>
              <p:nvPr/>
            </p:nvCxnSpPr>
            <p:spPr>
              <a:xfrm>
                <a:off x="10143541" y="2639350"/>
                <a:ext cx="738264" cy="0"/>
              </a:xfrm>
              <a:prstGeom prst="line">
                <a:avLst/>
              </a:prstGeom>
              <a:ln w="3175">
                <a:solidFill>
                  <a:srgbClr val="9BB3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DEFE83BC-4C5B-4317-A5E3-9F83A2C50122}"/>
                  </a:ext>
                </a:extLst>
              </p:cNvPr>
              <p:cNvCxnSpPr/>
              <p:nvPr/>
            </p:nvCxnSpPr>
            <p:spPr>
              <a:xfrm>
                <a:off x="10143541" y="4367349"/>
                <a:ext cx="738264" cy="0"/>
              </a:xfrm>
              <a:prstGeom prst="line">
                <a:avLst/>
              </a:prstGeom>
              <a:ln w="3175">
                <a:solidFill>
                  <a:srgbClr val="9BB3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F44A93AC-B30F-467B-971B-D7E0DAE3E79F}"/>
                </a:ext>
              </a:extLst>
            </p:cNvPr>
            <p:cNvGrpSpPr/>
            <p:nvPr/>
          </p:nvGrpSpPr>
          <p:grpSpPr>
            <a:xfrm>
              <a:off x="1737683" y="2632442"/>
              <a:ext cx="8816120" cy="1761754"/>
              <a:chOff x="2286002" y="476846"/>
              <a:chExt cx="7385538" cy="3742308"/>
            </a:xfrm>
          </p:grpSpPr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AB21B4D5-DE02-40F1-9E1D-29267574A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002" y="491519"/>
                <a:ext cx="0" cy="3690705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18532035-BACE-47F7-8A40-A08E0A4473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7847" y="487535"/>
                <a:ext cx="0" cy="3731619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>
                <a:extLst>
                  <a:ext uri="{FF2B5EF4-FFF2-40B4-BE49-F238E27FC236}">
                    <a16:creationId xmlns:a16="http://schemas.microsoft.com/office/drawing/2014/main" id="{4E65B2CF-F7DD-4D71-9226-B057F35AA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1540" y="511685"/>
                <a:ext cx="0" cy="3650443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>
                <a:extLst>
                  <a:ext uri="{FF2B5EF4-FFF2-40B4-BE49-F238E27FC236}">
                    <a16:creationId xmlns:a16="http://schemas.microsoft.com/office/drawing/2014/main" id="{A470C1B7-8E7D-4046-82FC-A6ED8529A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9694" y="476846"/>
                <a:ext cx="0" cy="3742308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936E14-ACCE-4D52-B4BD-9E1184089379}"/>
              </a:ext>
            </a:extLst>
          </p:cNvPr>
          <p:cNvGrpSpPr/>
          <p:nvPr/>
        </p:nvGrpSpPr>
        <p:grpSpPr>
          <a:xfrm>
            <a:off x="2898431" y="4423704"/>
            <a:ext cx="6590064" cy="187678"/>
            <a:chOff x="2898431" y="4423704"/>
            <a:chExt cx="6590064" cy="187678"/>
          </a:xfrm>
        </p:grpSpPr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C41A49B6-F095-4FE4-83EB-FD9F71122B94}"/>
                </a:ext>
              </a:extLst>
            </p:cNvPr>
            <p:cNvSpPr txBox="1"/>
            <p:nvPr/>
          </p:nvSpPr>
          <p:spPr>
            <a:xfrm>
              <a:off x="2898431" y="4423704"/>
              <a:ext cx="724686" cy="187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st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8B323F58-2E30-44CD-B03F-BBE122B19399}"/>
                </a:ext>
              </a:extLst>
            </p:cNvPr>
            <p:cNvSpPr txBox="1"/>
            <p:nvPr/>
          </p:nvSpPr>
          <p:spPr>
            <a:xfrm>
              <a:off x="5832153" y="4423704"/>
              <a:ext cx="762396" cy="187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nd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D7FFF478-E789-4789-B8F3-7FB9F9BD65E8}"/>
                </a:ext>
              </a:extLst>
            </p:cNvPr>
            <p:cNvSpPr txBox="1"/>
            <p:nvPr/>
          </p:nvSpPr>
          <p:spPr>
            <a:xfrm>
              <a:off x="8747413" y="4423704"/>
              <a:ext cx="741082" cy="187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rd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466DFE-EC8A-4C64-A96D-6F85C7371AEB}"/>
              </a:ext>
            </a:extLst>
          </p:cNvPr>
          <p:cNvGrpSpPr/>
          <p:nvPr/>
        </p:nvGrpSpPr>
        <p:grpSpPr>
          <a:xfrm>
            <a:off x="4803819" y="662711"/>
            <a:ext cx="2584361" cy="628395"/>
            <a:chOff x="4803819" y="662711"/>
            <a:chExt cx="2584361" cy="628395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E483243-801C-4BE2-A123-A626D37A2C7A}"/>
                </a:ext>
              </a:extLst>
            </p:cNvPr>
            <p:cNvSpPr txBox="1"/>
            <p:nvPr/>
          </p:nvSpPr>
          <p:spPr>
            <a:xfrm>
              <a:off x="4803819" y="662711"/>
              <a:ext cx="2584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Adults 18+, Anglo Canada</a:t>
              </a:r>
            </a:p>
          </p:txBody>
        </p:sp>
        <p:sp>
          <p:nvSpPr>
            <p:cNvPr id="420" name="TextBox 419">
              <a:extLst>
                <a:ext uri="{FF2B5EF4-FFF2-40B4-BE49-F238E27FC236}">
                  <a16:creationId xmlns:a16="http://schemas.microsoft.com/office/drawing/2014/main" id="{10C38378-F8A7-4A3D-A6DE-9E61A49228B9}"/>
                </a:ext>
              </a:extLst>
            </p:cNvPr>
            <p:cNvSpPr txBox="1"/>
            <p:nvPr/>
          </p:nvSpPr>
          <p:spPr>
            <a:xfrm>
              <a:off x="4937290" y="921774"/>
              <a:ext cx="2317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Minute by Minute Play</a:t>
              </a:r>
            </a:p>
          </p:txBody>
        </p:sp>
      </p:grpSp>
      <p:sp>
        <p:nvSpPr>
          <p:cNvPr id="421" name="TextBox 420">
            <a:extLst>
              <a:ext uri="{FF2B5EF4-FFF2-40B4-BE49-F238E27FC236}">
                <a16:creationId xmlns:a16="http://schemas.microsoft.com/office/drawing/2014/main" id="{2499076B-6AE2-4C02-852F-812AD8459EFB}"/>
              </a:ext>
            </a:extLst>
          </p:cNvPr>
          <p:cNvSpPr txBox="1"/>
          <p:nvPr/>
        </p:nvSpPr>
        <p:spPr>
          <a:xfrm>
            <a:off x="248897" y="4176056"/>
            <a:ext cx="147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Anglo Canada</a:t>
            </a:r>
          </a:p>
        </p:txBody>
      </p:sp>
    </p:spTree>
    <p:extLst>
      <p:ext uri="{BB962C8B-B14F-4D97-AF65-F5344CB8AC3E}">
        <p14:creationId xmlns:p14="http://schemas.microsoft.com/office/powerpoint/2010/main" val="19293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3.7037E-6 L -2.70833E-6 0.23819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3.7037E-6 L -2.70833E-6 0.23819 " pathEditMode="relative" rAng="0" ptsTypes="AA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E6CD71A-1114-4D40-B559-A40A70D67CFA}"/>
              </a:ext>
            </a:extLst>
          </p:cNvPr>
          <p:cNvGrpSpPr/>
          <p:nvPr/>
        </p:nvGrpSpPr>
        <p:grpSpPr>
          <a:xfrm>
            <a:off x="10126417" y="755044"/>
            <a:ext cx="1890521" cy="5927279"/>
            <a:chOff x="10126417" y="755044"/>
            <a:chExt cx="1890521" cy="5927279"/>
          </a:xfrm>
        </p:grpSpPr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A8A14BF-AD84-4F40-96D7-4C10628CF212}"/>
                </a:ext>
              </a:extLst>
            </p:cNvPr>
            <p:cNvSpPr/>
            <p:nvPr/>
          </p:nvSpPr>
          <p:spPr>
            <a:xfrm>
              <a:off x="10478018" y="304937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AE04330-D5F1-44FA-9D09-60592F94F1F3}"/>
                </a:ext>
              </a:extLst>
            </p:cNvPr>
            <p:cNvGrpSpPr/>
            <p:nvPr/>
          </p:nvGrpSpPr>
          <p:grpSpPr>
            <a:xfrm>
              <a:off x="10126417" y="755044"/>
              <a:ext cx="1890521" cy="5927279"/>
              <a:chOff x="10126417" y="755044"/>
              <a:chExt cx="1890521" cy="5927279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E73F6CB7-B85A-4213-8A95-DA2819D89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3553" y="884975"/>
                <a:ext cx="0" cy="522610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E09DCA77-F8B6-41F3-8B5D-DED9869FAEF3}"/>
                  </a:ext>
                </a:extLst>
              </p:cNvPr>
              <p:cNvCxnSpPr/>
              <p:nvPr/>
            </p:nvCxnSpPr>
            <p:spPr>
              <a:xfrm>
                <a:off x="10143541" y="884975"/>
                <a:ext cx="738264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A05DCFA-B3DB-47F9-A3C2-D0082EA65AB2}"/>
                  </a:ext>
                </a:extLst>
              </p:cNvPr>
              <p:cNvGrpSpPr/>
              <p:nvPr/>
            </p:nvGrpSpPr>
            <p:grpSpPr>
              <a:xfrm>
                <a:off x="10143541" y="1759616"/>
                <a:ext cx="738264" cy="4344524"/>
                <a:chOff x="10143541" y="1759616"/>
                <a:chExt cx="738264" cy="4344524"/>
              </a:xfrm>
            </p:grpSpPr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F074AAE9-626D-489A-AED3-4CF4626960EC}"/>
                    </a:ext>
                  </a:extLst>
                </p:cNvPr>
                <p:cNvCxnSpPr/>
                <p:nvPr/>
              </p:nvCxnSpPr>
              <p:spPr>
                <a:xfrm>
                  <a:off x="10143541" y="1759616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AF4D4E40-2E65-42CD-8441-F46EBBD50148}"/>
                    </a:ext>
                  </a:extLst>
                </p:cNvPr>
                <p:cNvCxnSpPr/>
                <p:nvPr/>
              </p:nvCxnSpPr>
              <p:spPr>
                <a:xfrm>
                  <a:off x="10143541" y="3505199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6C4CC5B5-3FE6-439A-A1B7-DE7AE8DCE8DD}"/>
                    </a:ext>
                  </a:extLst>
                </p:cNvPr>
                <p:cNvCxnSpPr/>
                <p:nvPr/>
              </p:nvCxnSpPr>
              <p:spPr>
                <a:xfrm>
                  <a:off x="10143541" y="2639350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01C7D672-5243-4BF4-94FC-5EA50D1032E9}"/>
                    </a:ext>
                  </a:extLst>
                </p:cNvPr>
                <p:cNvCxnSpPr/>
                <p:nvPr/>
              </p:nvCxnSpPr>
              <p:spPr>
                <a:xfrm>
                  <a:off x="10143541" y="5233198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3B691877-17BB-45EC-9193-77DBD057E2FC}"/>
                    </a:ext>
                  </a:extLst>
                </p:cNvPr>
                <p:cNvCxnSpPr/>
                <p:nvPr/>
              </p:nvCxnSpPr>
              <p:spPr>
                <a:xfrm>
                  <a:off x="10143541" y="4367349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87D14825-841D-4B51-8672-8C785390AEC3}"/>
                    </a:ext>
                  </a:extLst>
                </p:cNvPr>
                <p:cNvCxnSpPr/>
                <p:nvPr/>
              </p:nvCxnSpPr>
              <p:spPr>
                <a:xfrm>
                  <a:off x="10143541" y="6104140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F5DF7492-C16A-40CA-A5D0-8BF6720F9780}"/>
                  </a:ext>
                </a:extLst>
              </p:cNvPr>
              <p:cNvSpPr txBox="1"/>
              <p:nvPr/>
            </p:nvSpPr>
            <p:spPr>
              <a:xfrm>
                <a:off x="11282057" y="4005108"/>
                <a:ext cx="7348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RATING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A67C895-E13B-4559-8A29-51C30BE09330}"/>
                  </a:ext>
                </a:extLst>
              </p:cNvPr>
              <p:cNvGrpSpPr/>
              <p:nvPr/>
            </p:nvGrpSpPr>
            <p:grpSpPr>
              <a:xfrm>
                <a:off x="11075790" y="755044"/>
                <a:ext cx="349046" cy="4600210"/>
                <a:chOff x="1870830" y="755044"/>
                <a:chExt cx="349046" cy="460021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FF21EE36-A6F0-4E58-B98D-AB6CC5E87BE7}"/>
                    </a:ext>
                  </a:extLst>
                </p:cNvPr>
                <p:cNvGrpSpPr/>
                <p:nvPr/>
              </p:nvGrpSpPr>
              <p:grpSpPr>
                <a:xfrm>
                  <a:off x="1870830" y="2494205"/>
                  <a:ext cx="349046" cy="2861049"/>
                  <a:chOff x="1870830" y="2494205"/>
                  <a:chExt cx="349046" cy="2861049"/>
                </a:xfrm>
              </p:grpSpPr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5F7463AA-DFC4-4218-A3EA-357E9A3E3844}"/>
                      </a:ext>
                    </a:extLst>
                  </p:cNvPr>
                  <p:cNvSpPr txBox="1"/>
                  <p:nvPr/>
                </p:nvSpPr>
                <p:spPr>
                  <a:xfrm>
                    <a:off x="1878116" y="2494205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F2A8EA68-0E3D-42BC-9884-04BE3E158194}"/>
                      </a:ext>
                    </a:extLst>
                  </p:cNvPr>
                  <p:cNvSpPr txBox="1"/>
                  <p:nvPr/>
                </p:nvSpPr>
                <p:spPr>
                  <a:xfrm>
                    <a:off x="1870830" y="4230483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570793C0-8DB2-4177-A43E-A624683D526D}"/>
                      </a:ext>
                    </a:extLst>
                  </p:cNvPr>
                  <p:cNvSpPr txBox="1"/>
                  <p:nvPr/>
                </p:nvSpPr>
                <p:spPr>
                  <a:xfrm>
                    <a:off x="1874473" y="3362349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15</a:t>
                    </a:r>
                  </a:p>
                </p:txBody>
              </p:sp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50E160CD-0A9A-4016-BD99-359D542961C2}"/>
                      </a:ext>
                    </a:extLst>
                  </p:cNvPr>
                  <p:cNvSpPr txBox="1"/>
                  <p:nvPr/>
                </p:nvSpPr>
                <p:spPr>
                  <a:xfrm>
                    <a:off x="1945733" y="5078255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94D5BD40-8322-45D0-9BE5-FA4E6FC8CA80}"/>
                    </a:ext>
                  </a:extLst>
                </p:cNvPr>
                <p:cNvSpPr txBox="1"/>
                <p:nvPr/>
              </p:nvSpPr>
              <p:spPr>
                <a:xfrm>
                  <a:off x="1873170" y="1642876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25</a:t>
                  </a:r>
                </a:p>
              </p:txBody>
            </p:sp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1C16FD3B-71EF-493D-A5A8-3E925BD415A6}"/>
                    </a:ext>
                  </a:extLst>
                </p:cNvPr>
                <p:cNvSpPr txBox="1"/>
                <p:nvPr/>
              </p:nvSpPr>
              <p:spPr>
                <a:xfrm>
                  <a:off x="1873170" y="755044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30</a:t>
                  </a:r>
                </a:p>
              </p:txBody>
            </p:sp>
          </p:grp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4F238827-7F52-4D58-9314-648F8F7B81DD}"/>
                  </a:ext>
                </a:extLst>
              </p:cNvPr>
              <p:cNvSpPr txBox="1"/>
              <p:nvPr/>
            </p:nvSpPr>
            <p:spPr>
              <a:xfrm>
                <a:off x="10126417" y="6251436"/>
                <a:ext cx="80983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THURSDAY</a:t>
                </a:r>
              </a:p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JUNE 13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</p:grp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24557" y="38895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89EA6D-0E99-4C59-9B90-0FD0FF831364}"/>
              </a:ext>
            </a:extLst>
          </p:cNvPr>
          <p:cNvGrpSpPr/>
          <p:nvPr/>
        </p:nvGrpSpPr>
        <p:grpSpPr>
          <a:xfrm>
            <a:off x="1737685" y="1952015"/>
            <a:ext cx="8816119" cy="2461707"/>
            <a:chOff x="1128085" y="1952015"/>
            <a:chExt cx="8816119" cy="2461707"/>
          </a:xfrm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63484C8-BA3B-4BAA-A9E5-3F5C88E3D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38" y="1986883"/>
              <a:ext cx="8771541" cy="2407312"/>
            </a:xfrm>
            <a:custGeom>
              <a:avLst/>
              <a:gdLst>
                <a:gd name="T0" fmla="*/ 77 w 6327"/>
                <a:gd name="T1" fmla="*/ 1639 h 1726"/>
                <a:gd name="T2" fmla="*/ 186 w 6327"/>
                <a:gd name="T3" fmla="*/ 1600 h 1726"/>
                <a:gd name="T4" fmla="*/ 296 w 6327"/>
                <a:gd name="T5" fmla="*/ 1337 h 1726"/>
                <a:gd name="T6" fmla="*/ 400 w 6327"/>
                <a:gd name="T7" fmla="*/ 1211 h 1726"/>
                <a:gd name="T8" fmla="*/ 509 w 6327"/>
                <a:gd name="T9" fmla="*/ 1123 h 1726"/>
                <a:gd name="T10" fmla="*/ 619 w 6327"/>
                <a:gd name="T11" fmla="*/ 1112 h 1726"/>
                <a:gd name="T12" fmla="*/ 728 w 6327"/>
                <a:gd name="T13" fmla="*/ 1337 h 1726"/>
                <a:gd name="T14" fmla="*/ 838 w 6327"/>
                <a:gd name="T15" fmla="*/ 1036 h 1726"/>
                <a:gd name="T16" fmla="*/ 948 w 6327"/>
                <a:gd name="T17" fmla="*/ 975 h 1726"/>
                <a:gd name="T18" fmla="*/ 1057 w 6327"/>
                <a:gd name="T19" fmla="*/ 964 h 1726"/>
                <a:gd name="T20" fmla="*/ 1167 w 6327"/>
                <a:gd name="T21" fmla="*/ 1398 h 1726"/>
                <a:gd name="T22" fmla="*/ 1276 w 6327"/>
                <a:gd name="T23" fmla="*/ 948 h 1726"/>
                <a:gd name="T24" fmla="*/ 1386 w 6327"/>
                <a:gd name="T25" fmla="*/ 800 h 1726"/>
                <a:gd name="T26" fmla="*/ 1490 w 6327"/>
                <a:gd name="T27" fmla="*/ 1337 h 1726"/>
                <a:gd name="T28" fmla="*/ 1599 w 6327"/>
                <a:gd name="T29" fmla="*/ 1074 h 1726"/>
                <a:gd name="T30" fmla="*/ 1709 w 6327"/>
                <a:gd name="T31" fmla="*/ 899 h 1726"/>
                <a:gd name="T32" fmla="*/ 1818 w 6327"/>
                <a:gd name="T33" fmla="*/ 888 h 1726"/>
                <a:gd name="T34" fmla="*/ 1928 w 6327"/>
                <a:gd name="T35" fmla="*/ 1102 h 1726"/>
                <a:gd name="T36" fmla="*/ 2038 w 6327"/>
                <a:gd name="T37" fmla="*/ 685 h 1726"/>
                <a:gd name="T38" fmla="*/ 2147 w 6327"/>
                <a:gd name="T39" fmla="*/ 1151 h 1726"/>
                <a:gd name="T40" fmla="*/ 2257 w 6327"/>
                <a:gd name="T41" fmla="*/ 762 h 1726"/>
                <a:gd name="T42" fmla="*/ 2366 w 6327"/>
                <a:gd name="T43" fmla="*/ 701 h 1726"/>
                <a:gd name="T44" fmla="*/ 2476 w 6327"/>
                <a:gd name="T45" fmla="*/ 712 h 1726"/>
                <a:gd name="T46" fmla="*/ 2580 w 6327"/>
                <a:gd name="T47" fmla="*/ 685 h 1726"/>
                <a:gd name="T48" fmla="*/ 2689 w 6327"/>
                <a:gd name="T49" fmla="*/ 1173 h 1726"/>
                <a:gd name="T50" fmla="*/ 2799 w 6327"/>
                <a:gd name="T51" fmla="*/ 1200 h 1726"/>
                <a:gd name="T52" fmla="*/ 2909 w 6327"/>
                <a:gd name="T53" fmla="*/ 1299 h 1726"/>
                <a:gd name="T54" fmla="*/ 3018 w 6327"/>
                <a:gd name="T55" fmla="*/ 1211 h 1726"/>
                <a:gd name="T56" fmla="*/ 3128 w 6327"/>
                <a:gd name="T57" fmla="*/ 1211 h 1726"/>
                <a:gd name="T58" fmla="*/ 3237 w 6327"/>
                <a:gd name="T59" fmla="*/ 910 h 1726"/>
                <a:gd name="T60" fmla="*/ 3347 w 6327"/>
                <a:gd name="T61" fmla="*/ 685 h 1726"/>
                <a:gd name="T62" fmla="*/ 3456 w 6327"/>
                <a:gd name="T63" fmla="*/ 674 h 1726"/>
                <a:gd name="T64" fmla="*/ 3566 w 6327"/>
                <a:gd name="T65" fmla="*/ 997 h 1726"/>
                <a:gd name="T66" fmla="*/ 3670 w 6327"/>
                <a:gd name="T67" fmla="*/ 751 h 1726"/>
                <a:gd name="T68" fmla="*/ 3780 w 6327"/>
                <a:gd name="T69" fmla="*/ 964 h 1726"/>
                <a:gd name="T70" fmla="*/ 3889 w 6327"/>
                <a:gd name="T71" fmla="*/ 685 h 1726"/>
                <a:gd name="T72" fmla="*/ 3999 w 6327"/>
                <a:gd name="T73" fmla="*/ 564 h 1726"/>
                <a:gd name="T74" fmla="*/ 4108 w 6327"/>
                <a:gd name="T75" fmla="*/ 488 h 1726"/>
                <a:gd name="T76" fmla="*/ 4218 w 6327"/>
                <a:gd name="T77" fmla="*/ 477 h 1726"/>
                <a:gd name="T78" fmla="*/ 4327 w 6327"/>
                <a:gd name="T79" fmla="*/ 498 h 1726"/>
                <a:gd name="T80" fmla="*/ 4437 w 6327"/>
                <a:gd name="T81" fmla="*/ 762 h 1726"/>
                <a:gd name="T82" fmla="*/ 4546 w 6327"/>
                <a:gd name="T83" fmla="*/ 1189 h 1726"/>
                <a:gd name="T84" fmla="*/ 4656 w 6327"/>
                <a:gd name="T85" fmla="*/ 860 h 1726"/>
                <a:gd name="T86" fmla="*/ 4766 w 6327"/>
                <a:gd name="T87" fmla="*/ 888 h 1726"/>
                <a:gd name="T88" fmla="*/ 4870 w 6327"/>
                <a:gd name="T89" fmla="*/ 1063 h 1726"/>
                <a:gd name="T90" fmla="*/ 4979 w 6327"/>
                <a:gd name="T91" fmla="*/ 762 h 1726"/>
                <a:gd name="T92" fmla="*/ 5089 w 6327"/>
                <a:gd name="T93" fmla="*/ 1134 h 1726"/>
                <a:gd name="T94" fmla="*/ 5198 w 6327"/>
                <a:gd name="T95" fmla="*/ 789 h 1726"/>
                <a:gd name="T96" fmla="*/ 5308 w 6327"/>
                <a:gd name="T97" fmla="*/ 712 h 1726"/>
                <a:gd name="T98" fmla="*/ 5417 w 6327"/>
                <a:gd name="T99" fmla="*/ 685 h 1726"/>
                <a:gd name="T100" fmla="*/ 5527 w 6327"/>
                <a:gd name="T101" fmla="*/ 526 h 1726"/>
                <a:gd name="T102" fmla="*/ 5637 w 6327"/>
                <a:gd name="T103" fmla="*/ 537 h 1726"/>
                <a:gd name="T104" fmla="*/ 5746 w 6327"/>
                <a:gd name="T105" fmla="*/ 537 h 1726"/>
                <a:gd name="T106" fmla="*/ 5856 w 6327"/>
                <a:gd name="T107" fmla="*/ 389 h 1726"/>
                <a:gd name="T108" fmla="*/ 5960 w 6327"/>
                <a:gd name="T109" fmla="*/ 422 h 1726"/>
                <a:gd name="T110" fmla="*/ 6069 w 6327"/>
                <a:gd name="T111" fmla="*/ 400 h 1726"/>
                <a:gd name="T112" fmla="*/ 6179 w 6327"/>
                <a:gd name="T113" fmla="*/ 235 h 1726"/>
                <a:gd name="T114" fmla="*/ 6288 w 6327"/>
                <a:gd name="T115" fmla="*/ 723 h 1726"/>
                <a:gd name="connsiteX0" fmla="*/ 0 w 9940"/>
                <a:gd name="connsiteY0" fmla="*/ 10000 h 10000"/>
                <a:gd name="connsiteX1" fmla="*/ 62 w 9940"/>
                <a:gd name="connsiteY1" fmla="*/ 9496 h 10000"/>
                <a:gd name="connsiteX2" fmla="*/ 112 w 9940"/>
                <a:gd name="connsiteY2" fmla="*/ 9206 h 10000"/>
                <a:gd name="connsiteX3" fmla="*/ 174 w 9940"/>
                <a:gd name="connsiteY3" fmla="*/ 9397 h 10000"/>
                <a:gd name="connsiteX4" fmla="*/ 234 w 9940"/>
                <a:gd name="connsiteY4" fmla="*/ 9270 h 10000"/>
                <a:gd name="connsiteX5" fmla="*/ 286 w 9940"/>
                <a:gd name="connsiteY5" fmla="*/ 8766 h 10000"/>
                <a:gd name="connsiteX6" fmla="*/ 346 w 9940"/>
                <a:gd name="connsiteY6" fmla="*/ 7810 h 10000"/>
                <a:gd name="connsiteX7" fmla="*/ 408 w 9940"/>
                <a:gd name="connsiteY7" fmla="*/ 7746 h 10000"/>
                <a:gd name="connsiteX8" fmla="*/ 460 w 9940"/>
                <a:gd name="connsiteY8" fmla="*/ 7810 h 10000"/>
                <a:gd name="connsiteX9" fmla="*/ 520 w 9940"/>
                <a:gd name="connsiteY9" fmla="*/ 7526 h 10000"/>
                <a:gd name="connsiteX10" fmla="*/ 572 w 9940"/>
                <a:gd name="connsiteY10" fmla="*/ 7016 h 10000"/>
                <a:gd name="connsiteX11" fmla="*/ 632 w 9940"/>
                <a:gd name="connsiteY11" fmla="*/ 7016 h 10000"/>
                <a:gd name="connsiteX12" fmla="*/ 692 w 9940"/>
                <a:gd name="connsiteY12" fmla="*/ 6952 h 10000"/>
                <a:gd name="connsiteX13" fmla="*/ 744 w 9940"/>
                <a:gd name="connsiteY13" fmla="*/ 6506 h 10000"/>
                <a:gd name="connsiteX14" fmla="*/ 806 w 9940"/>
                <a:gd name="connsiteY14" fmla="*/ 6443 h 10000"/>
                <a:gd name="connsiteX15" fmla="*/ 866 w 9940"/>
                <a:gd name="connsiteY15" fmla="*/ 6506 h 10000"/>
                <a:gd name="connsiteX16" fmla="*/ 918 w 9940"/>
                <a:gd name="connsiteY16" fmla="*/ 6443 h 10000"/>
                <a:gd name="connsiteX17" fmla="*/ 978 w 9940"/>
                <a:gd name="connsiteY17" fmla="*/ 6506 h 10000"/>
                <a:gd name="connsiteX18" fmla="*/ 1031 w 9940"/>
                <a:gd name="connsiteY18" fmla="*/ 6443 h 10000"/>
                <a:gd name="connsiteX19" fmla="*/ 1091 w 9940"/>
                <a:gd name="connsiteY19" fmla="*/ 7746 h 10000"/>
                <a:gd name="connsiteX20" fmla="*/ 1152 w 9940"/>
                <a:gd name="connsiteY20" fmla="*/ 7810 h 10000"/>
                <a:gd name="connsiteX21" fmla="*/ 1204 w 9940"/>
                <a:gd name="connsiteY21" fmla="*/ 7242 h 10000"/>
                <a:gd name="connsiteX22" fmla="*/ 1264 w 9940"/>
                <a:gd name="connsiteY22" fmla="*/ 6002 h 10000"/>
                <a:gd name="connsiteX23" fmla="*/ 1325 w 9940"/>
                <a:gd name="connsiteY23" fmla="*/ 5776 h 10000"/>
                <a:gd name="connsiteX24" fmla="*/ 1377 w 9940"/>
                <a:gd name="connsiteY24" fmla="*/ 5939 h 10000"/>
                <a:gd name="connsiteX25" fmla="*/ 1438 w 9940"/>
                <a:gd name="connsiteY25" fmla="*/ 5649 h 10000"/>
                <a:gd name="connsiteX26" fmla="*/ 1498 w 9940"/>
                <a:gd name="connsiteY26" fmla="*/ 5365 h 10000"/>
                <a:gd name="connsiteX27" fmla="*/ 1551 w 9940"/>
                <a:gd name="connsiteY27" fmla="*/ 5209 h 10000"/>
                <a:gd name="connsiteX28" fmla="*/ 1611 w 9940"/>
                <a:gd name="connsiteY28" fmla="*/ 5585 h 10000"/>
                <a:gd name="connsiteX29" fmla="*/ 1663 w 9940"/>
                <a:gd name="connsiteY29" fmla="*/ 6002 h 10000"/>
                <a:gd name="connsiteX30" fmla="*/ 1723 w 9940"/>
                <a:gd name="connsiteY30" fmla="*/ 7590 h 10000"/>
                <a:gd name="connsiteX31" fmla="*/ 1784 w 9940"/>
                <a:gd name="connsiteY31" fmla="*/ 8100 h 10000"/>
                <a:gd name="connsiteX32" fmla="*/ 1835 w 9940"/>
                <a:gd name="connsiteY32" fmla="*/ 7300 h 10000"/>
                <a:gd name="connsiteX33" fmla="*/ 1897 w 9940"/>
                <a:gd name="connsiteY33" fmla="*/ 5939 h 10000"/>
                <a:gd name="connsiteX34" fmla="*/ 1957 w 9940"/>
                <a:gd name="connsiteY34" fmla="*/ 5492 h 10000"/>
                <a:gd name="connsiteX35" fmla="*/ 2009 w 9940"/>
                <a:gd name="connsiteY35" fmla="*/ 5145 h 10000"/>
                <a:gd name="connsiteX36" fmla="*/ 2069 w 9940"/>
                <a:gd name="connsiteY36" fmla="*/ 5081 h 10000"/>
                <a:gd name="connsiteX37" fmla="*/ 2131 w 9940"/>
                <a:gd name="connsiteY37" fmla="*/ 4635 h 10000"/>
                <a:gd name="connsiteX38" fmla="*/ 2183 w 9940"/>
                <a:gd name="connsiteY38" fmla="*/ 4635 h 10000"/>
                <a:gd name="connsiteX39" fmla="*/ 2243 w 9940"/>
                <a:gd name="connsiteY39" fmla="*/ 4919 h 10000"/>
                <a:gd name="connsiteX40" fmla="*/ 2295 w 9940"/>
                <a:gd name="connsiteY40" fmla="*/ 7746 h 10000"/>
                <a:gd name="connsiteX41" fmla="*/ 2355 w 9940"/>
                <a:gd name="connsiteY41" fmla="*/ 8476 h 10000"/>
                <a:gd name="connsiteX42" fmla="*/ 2417 w 9940"/>
                <a:gd name="connsiteY42" fmla="*/ 7526 h 10000"/>
                <a:gd name="connsiteX43" fmla="*/ 2467 w 9940"/>
                <a:gd name="connsiteY43" fmla="*/ 6222 h 10000"/>
                <a:gd name="connsiteX44" fmla="*/ 2529 w 9940"/>
                <a:gd name="connsiteY44" fmla="*/ 5365 h 10000"/>
                <a:gd name="connsiteX45" fmla="*/ 2589 w 9940"/>
                <a:gd name="connsiteY45" fmla="*/ 5272 h 10000"/>
                <a:gd name="connsiteX46" fmla="*/ 2641 w 9940"/>
                <a:gd name="connsiteY46" fmla="*/ 5209 h 10000"/>
                <a:gd name="connsiteX47" fmla="*/ 2701 w 9940"/>
                <a:gd name="connsiteY47" fmla="*/ 4699 h 10000"/>
                <a:gd name="connsiteX48" fmla="*/ 2763 w 9940"/>
                <a:gd name="connsiteY48" fmla="*/ 4919 h 10000"/>
                <a:gd name="connsiteX49" fmla="*/ 2813 w 9940"/>
                <a:gd name="connsiteY49" fmla="*/ 5145 h 10000"/>
                <a:gd name="connsiteX50" fmla="*/ 2875 w 9940"/>
                <a:gd name="connsiteY50" fmla="*/ 6506 h 10000"/>
                <a:gd name="connsiteX51" fmla="*/ 2927 w 9940"/>
                <a:gd name="connsiteY51" fmla="*/ 7080 h 10000"/>
                <a:gd name="connsiteX52" fmla="*/ 2987 w 9940"/>
                <a:gd name="connsiteY52" fmla="*/ 6385 h 10000"/>
                <a:gd name="connsiteX53" fmla="*/ 3047 w 9940"/>
                <a:gd name="connsiteY53" fmla="*/ 5365 h 10000"/>
                <a:gd name="connsiteX54" fmla="*/ 3099 w 9940"/>
                <a:gd name="connsiteY54" fmla="*/ 4415 h 10000"/>
                <a:gd name="connsiteX55" fmla="*/ 3161 w 9940"/>
                <a:gd name="connsiteY55" fmla="*/ 3969 h 10000"/>
                <a:gd name="connsiteX56" fmla="*/ 3221 w 9940"/>
                <a:gd name="connsiteY56" fmla="*/ 4061 h 10000"/>
                <a:gd name="connsiteX57" fmla="*/ 3273 w 9940"/>
                <a:gd name="connsiteY57" fmla="*/ 5081 h 10000"/>
                <a:gd name="connsiteX58" fmla="*/ 3333 w 9940"/>
                <a:gd name="connsiteY58" fmla="*/ 6669 h 10000"/>
                <a:gd name="connsiteX59" fmla="*/ 3386 w 9940"/>
                <a:gd name="connsiteY59" fmla="*/ 6385 h 10000"/>
                <a:gd name="connsiteX60" fmla="*/ 3446 w 9940"/>
                <a:gd name="connsiteY60" fmla="*/ 5081 h 10000"/>
                <a:gd name="connsiteX61" fmla="*/ 3507 w 9940"/>
                <a:gd name="connsiteY61" fmla="*/ 4415 h 10000"/>
                <a:gd name="connsiteX62" fmla="*/ 3559 w 9940"/>
                <a:gd name="connsiteY62" fmla="*/ 4061 h 10000"/>
                <a:gd name="connsiteX63" fmla="*/ 3619 w 9940"/>
                <a:gd name="connsiteY63" fmla="*/ 4061 h 10000"/>
                <a:gd name="connsiteX64" fmla="*/ 3680 w 9940"/>
                <a:gd name="connsiteY64" fmla="*/ 4061 h 10000"/>
                <a:gd name="connsiteX65" fmla="*/ 3732 w 9940"/>
                <a:gd name="connsiteY65" fmla="*/ 4061 h 10000"/>
                <a:gd name="connsiteX66" fmla="*/ 3792 w 9940"/>
                <a:gd name="connsiteY66" fmla="*/ 3969 h 10000"/>
                <a:gd name="connsiteX67" fmla="*/ 3853 w 9940"/>
                <a:gd name="connsiteY67" fmla="*/ 4125 h 10000"/>
                <a:gd name="connsiteX68" fmla="*/ 3906 w 9940"/>
                <a:gd name="connsiteY68" fmla="*/ 4125 h 10000"/>
                <a:gd name="connsiteX69" fmla="*/ 3966 w 9940"/>
                <a:gd name="connsiteY69" fmla="*/ 4189 h 10000"/>
                <a:gd name="connsiteX70" fmla="*/ 4018 w 9940"/>
                <a:gd name="connsiteY70" fmla="*/ 3969 h 10000"/>
                <a:gd name="connsiteX71" fmla="*/ 4078 w 9940"/>
                <a:gd name="connsiteY71" fmla="*/ 4571 h 10000"/>
                <a:gd name="connsiteX72" fmla="*/ 4139 w 9940"/>
                <a:gd name="connsiteY72" fmla="*/ 6222 h 10000"/>
                <a:gd name="connsiteX73" fmla="*/ 4190 w 9940"/>
                <a:gd name="connsiteY73" fmla="*/ 6796 h 10000"/>
                <a:gd name="connsiteX74" fmla="*/ 4252 w 9940"/>
                <a:gd name="connsiteY74" fmla="*/ 7080 h 10000"/>
                <a:gd name="connsiteX75" fmla="*/ 4312 w 9940"/>
                <a:gd name="connsiteY75" fmla="*/ 6732 h 10000"/>
                <a:gd name="connsiteX76" fmla="*/ 4364 w 9940"/>
                <a:gd name="connsiteY76" fmla="*/ 6952 h 10000"/>
                <a:gd name="connsiteX77" fmla="*/ 4424 w 9940"/>
                <a:gd name="connsiteY77" fmla="*/ 6889 h 10000"/>
                <a:gd name="connsiteX78" fmla="*/ 4486 w 9940"/>
                <a:gd name="connsiteY78" fmla="*/ 7526 h 10000"/>
                <a:gd name="connsiteX79" fmla="*/ 4538 w 9940"/>
                <a:gd name="connsiteY79" fmla="*/ 7526 h 10000"/>
                <a:gd name="connsiteX80" fmla="*/ 4598 w 9940"/>
                <a:gd name="connsiteY80" fmla="*/ 7178 h 10000"/>
                <a:gd name="connsiteX81" fmla="*/ 4650 w 9940"/>
                <a:gd name="connsiteY81" fmla="*/ 7080 h 10000"/>
                <a:gd name="connsiteX82" fmla="*/ 4710 w 9940"/>
                <a:gd name="connsiteY82" fmla="*/ 7016 h 10000"/>
                <a:gd name="connsiteX83" fmla="*/ 4770 w 9940"/>
                <a:gd name="connsiteY83" fmla="*/ 7526 h 10000"/>
                <a:gd name="connsiteX84" fmla="*/ 4822 w 9940"/>
                <a:gd name="connsiteY84" fmla="*/ 7300 h 10000"/>
                <a:gd name="connsiteX85" fmla="*/ 4884 w 9940"/>
                <a:gd name="connsiteY85" fmla="*/ 7016 h 10000"/>
                <a:gd name="connsiteX86" fmla="*/ 4944 w 9940"/>
                <a:gd name="connsiteY86" fmla="*/ 6222 h 10000"/>
                <a:gd name="connsiteX87" fmla="*/ 4996 w 9940"/>
                <a:gd name="connsiteY87" fmla="*/ 5585 h 10000"/>
                <a:gd name="connsiteX88" fmla="*/ 5056 w 9940"/>
                <a:gd name="connsiteY88" fmla="*/ 5272 h 10000"/>
                <a:gd name="connsiteX89" fmla="*/ 5118 w 9940"/>
                <a:gd name="connsiteY89" fmla="*/ 4855 h 10000"/>
                <a:gd name="connsiteX90" fmla="*/ 5168 w 9940"/>
                <a:gd name="connsiteY90" fmla="*/ 4351 h 10000"/>
                <a:gd name="connsiteX91" fmla="*/ 5230 w 9940"/>
                <a:gd name="connsiteY91" fmla="*/ 3969 h 10000"/>
                <a:gd name="connsiteX92" fmla="*/ 5282 w 9940"/>
                <a:gd name="connsiteY92" fmla="*/ 3778 h 10000"/>
                <a:gd name="connsiteX93" fmla="*/ 5342 w 9940"/>
                <a:gd name="connsiteY93" fmla="*/ 3969 h 10000"/>
                <a:gd name="connsiteX94" fmla="*/ 5402 w 9940"/>
                <a:gd name="connsiteY94" fmla="*/ 3905 h 10000"/>
                <a:gd name="connsiteX95" fmla="*/ 5454 w 9940"/>
                <a:gd name="connsiteY95" fmla="*/ 3778 h 10000"/>
                <a:gd name="connsiteX96" fmla="*/ 5516 w 9940"/>
                <a:gd name="connsiteY96" fmla="*/ 3969 h 10000"/>
                <a:gd name="connsiteX97" fmla="*/ 5576 w 9940"/>
                <a:gd name="connsiteY97" fmla="*/ 5776 h 10000"/>
                <a:gd name="connsiteX98" fmla="*/ 5628 w 9940"/>
                <a:gd name="connsiteY98" fmla="*/ 5776 h 10000"/>
                <a:gd name="connsiteX99" fmla="*/ 5688 w 9940"/>
                <a:gd name="connsiteY99" fmla="*/ 5145 h 10000"/>
                <a:gd name="connsiteX100" fmla="*/ 5741 w 9940"/>
                <a:gd name="connsiteY100" fmla="*/ 4351 h 10000"/>
                <a:gd name="connsiteX101" fmla="*/ 5801 w 9940"/>
                <a:gd name="connsiteY101" fmla="*/ 3778 h 10000"/>
                <a:gd name="connsiteX102" fmla="*/ 5862 w 9940"/>
                <a:gd name="connsiteY102" fmla="*/ 3685 h 10000"/>
                <a:gd name="connsiteX103" fmla="*/ 5914 w 9940"/>
                <a:gd name="connsiteY103" fmla="*/ 5585 h 10000"/>
                <a:gd name="connsiteX104" fmla="*/ 5974 w 9940"/>
                <a:gd name="connsiteY104" fmla="*/ 5649 h 10000"/>
                <a:gd name="connsiteX105" fmla="*/ 6035 w 9940"/>
                <a:gd name="connsiteY105" fmla="*/ 4983 h 10000"/>
                <a:gd name="connsiteX106" fmla="*/ 6087 w 9940"/>
                <a:gd name="connsiteY106" fmla="*/ 3969 h 10000"/>
                <a:gd name="connsiteX107" fmla="*/ 6147 w 9940"/>
                <a:gd name="connsiteY107" fmla="*/ 3621 h 10000"/>
                <a:gd name="connsiteX108" fmla="*/ 6208 w 9940"/>
                <a:gd name="connsiteY108" fmla="*/ 3395 h 10000"/>
                <a:gd name="connsiteX109" fmla="*/ 6261 w 9940"/>
                <a:gd name="connsiteY109" fmla="*/ 3268 h 10000"/>
                <a:gd name="connsiteX110" fmla="*/ 6321 w 9940"/>
                <a:gd name="connsiteY110" fmla="*/ 3111 h 10000"/>
                <a:gd name="connsiteX111" fmla="*/ 6373 w 9940"/>
                <a:gd name="connsiteY111" fmla="*/ 3048 h 10000"/>
                <a:gd name="connsiteX112" fmla="*/ 6433 w 9940"/>
                <a:gd name="connsiteY112" fmla="*/ 2827 h 10000"/>
                <a:gd name="connsiteX113" fmla="*/ 6494 w 9940"/>
                <a:gd name="connsiteY113" fmla="*/ 2764 h 10000"/>
                <a:gd name="connsiteX114" fmla="*/ 6545 w 9940"/>
                <a:gd name="connsiteY114" fmla="*/ 2445 h 10000"/>
                <a:gd name="connsiteX115" fmla="*/ 6607 w 9940"/>
                <a:gd name="connsiteY115" fmla="*/ 2764 h 10000"/>
                <a:gd name="connsiteX116" fmla="*/ 6667 w 9940"/>
                <a:gd name="connsiteY116" fmla="*/ 2885 h 10000"/>
                <a:gd name="connsiteX117" fmla="*/ 6719 w 9940"/>
                <a:gd name="connsiteY117" fmla="*/ 3048 h 10000"/>
                <a:gd name="connsiteX118" fmla="*/ 6779 w 9940"/>
                <a:gd name="connsiteY118" fmla="*/ 2885 h 10000"/>
                <a:gd name="connsiteX119" fmla="*/ 6841 w 9940"/>
                <a:gd name="connsiteY119" fmla="*/ 4571 h 10000"/>
                <a:gd name="connsiteX120" fmla="*/ 6893 w 9940"/>
                <a:gd name="connsiteY120" fmla="*/ 4415 h 10000"/>
                <a:gd name="connsiteX121" fmla="*/ 6953 w 9940"/>
                <a:gd name="connsiteY121" fmla="*/ 4415 h 10000"/>
                <a:gd name="connsiteX122" fmla="*/ 7005 w 9940"/>
                <a:gd name="connsiteY122" fmla="*/ 5209 h 10000"/>
                <a:gd name="connsiteX123" fmla="*/ 7065 w 9940"/>
                <a:gd name="connsiteY123" fmla="*/ 7399 h 10000"/>
                <a:gd name="connsiteX124" fmla="*/ 7125 w 9940"/>
                <a:gd name="connsiteY124" fmla="*/ 6889 h 10000"/>
                <a:gd name="connsiteX125" fmla="*/ 7177 w 9940"/>
                <a:gd name="connsiteY125" fmla="*/ 6002 h 10000"/>
                <a:gd name="connsiteX126" fmla="*/ 7239 w 9940"/>
                <a:gd name="connsiteY126" fmla="*/ 5272 h 10000"/>
                <a:gd name="connsiteX127" fmla="*/ 7299 w 9940"/>
                <a:gd name="connsiteY127" fmla="*/ 4983 h 10000"/>
                <a:gd name="connsiteX128" fmla="*/ 7351 w 9940"/>
                <a:gd name="connsiteY128" fmla="*/ 5081 h 10000"/>
                <a:gd name="connsiteX129" fmla="*/ 7411 w 9940"/>
                <a:gd name="connsiteY129" fmla="*/ 4919 h 10000"/>
                <a:gd name="connsiteX130" fmla="*/ 7473 w 9940"/>
                <a:gd name="connsiteY130" fmla="*/ 5145 h 10000"/>
                <a:gd name="connsiteX131" fmla="*/ 7523 w 9940"/>
                <a:gd name="connsiteY131" fmla="*/ 6286 h 10000"/>
                <a:gd name="connsiteX132" fmla="*/ 7585 w 9940"/>
                <a:gd name="connsiteY132" fmla="*/ 6286 h 10000"/>
                <a:gd name="connsiteX133" fmla="*/ 7637 w 9940"/>
                <a:gd name="connsiteY133" fmla="*/ 6159 h 10000"/>
                <a:gd name="connsiteX134" fmla="*/ 7697 w 9940"/>
                <a:gd name="connsiteY134" fmla="*/ 5429 h 10000"/>
                <a:gd name="connsiteX135" fmla="*/ 7757 w 9940"/>
                <a:gd name="connsiteY135" fmla="*/ 4699 h 10000"/>
                <a:gd name="connsiteX136" fmla="*/ 7809 w 9940"/>
                <a:gd name="connsiteY136" fmla="*/ 4415 h 10000"/>
                <a:gd name="connsiteX137" fmla="*/ 7871 w 9940"/>
                <a:gd name="connsiteY137" fmla="*/ 5081 h 10000"/>
                <a:gd name="connsiteX138" fmla="*/ 7931 w 9940"/>
                <a:gd name="connsiteY138" fmla="*/ 6506 h 10000"/>
                <a:gd name="connsiteX139" fmla="*/ 7983 w 9940"/>
                <a:gd name="connsiteY139" fmla="*/ 6570 h 10000"/>
                <a:gd name="connsiteX140" fmla="*/ 8043 w 9940"/>
                <a:gd name="connsiteY140" fmla="*/ 5713 h 10000"/>
                <a:gd name="connsiteX141" fmla="*/ 8096 w 9940"/>
                <a:gd name="connsiteY141" fmla="*/ 4855 h 10000"/>
                <a:gd name="connsiteX142" fmla="*/ 8156 w 9940"/>
                <a:gd name="connsiteY142" fmla="*/ 4571 h 10000"/>
                <a:gd name="connsiteX143" fmla="*/ 8217 w 9940"/>
                <a:gd name="connsiteY143" fmla="*/ 4351 h 10000"/>
                <a:gd name="connsiteX144" fmla="*/ 8269 w 9940"/>
                <a:gd name="connsiteY144" fmla="*/ 4189 h 10000"/>
                <a:gd name="connsiteX145" fmla="*/ 8329 w 9940"/>
                <a:gd name="connsiteY145" fmla="*/ 4125 h 10000"/>
                <a:gd name="connsiteX146" fmla="*/ 8390 w 9940"/>
                <a:gd name="connsiteY146" fmla="*/ 4189 h 10000"/>
                <a:gd name="connsiteX147" fmla="*/ 8442 w 9940"/>
                <a:gd name="connsiteY147" fmla="*/ 4125 h 10000"/>
                <a:gd name="connsiteX148" fmla="*/ 8502 w 9940"/>
                <a:gd name="connsiteY148" fmla="*/ 3969 h 10000"/>
                <a:gd name="connsiteX149" fmla="*/ 8563 w 9940"/>
                <a:gd name="connsiteY149" fmla="*/ 3459 h 10000"/>
                <a:gd name="connsiteX150" fmla="*/ 8616 w 9940"/>
                <a:gd name="connsiteY150" fmla="*/ 3175 h 10000"/>
                <a:gd name="connsiteX151" fmla="*/ 8676 w 9940"/>
                <a:gd name="connsiteY151" fmla="*/ 3048 h 10000"/>
                <a:gd name="connsiteX152" fmla="*/ 8728 w 9940"/>
                <a:gd name="connsiteY152" fmla="*/ 2885 h 10000"/>
                <a:gd name="connsiteX153" fmla="*/ 8788 w 9940"/>
                <a:gd name="connsiteY153" fmla="*/ 2827 h 10000"/>
                <a:gd name="connsiteX154" fmla="*/ 8849 w 9940"/>
                <a:gd name="connsiteY154" fmla="*/ 3111 h 10000"/>
                <a:gd name="connsiteX155" fmla="*/ 8900 w 9940"/>
                <a:gd name="connsiteY155" fmla="*/ 2949 h 10000"/>
                <a:gd name="connsiteX156" fmla="*/ 8962 w 9940"/>
                <a:gd name="connsiteY156" fmla="*/ 2885 h 10000"/>
                <a:gd name="connsiteX157" fmla="*/ 9022 w 9940"/>
                <a:gd name="connsiteY157" fmla="*/ 3111 h 10000"/>
                <a:gd name="connsiteX158" fmla="*/ 9074 w 9940"/>
                <a:gd name="connsiteY158" fmla="*/ 2827 h 10000"/>
                <a:gd name="connsiteX159" fmla="*/ 9134 w 9940"/>
                <a:gd name="connsiteY159" fmla="*/ 2445 h 10000"/>
                <a:gd name="connsiteX160" fmla="*/ 9196 w 9940"/>
                <a:gd name="connsiteY160" fmla="*/ 2254 h 10000"/>
                <a:gd name="connsiteX161" fmla="*/ 9248 w 9940"/>
                <a:gd name="connsiteY161" fmla="*/ 2155 h 10000"/>
                <a:gd name="connsiteX162" fmla="*/ 9308 w 9940"/>
                <a:gd name="connsiteY162" fmla="*/ 2254 h 10000"/>
                <a:gd name="connsiteX163" fmla="*/ 9360 w 9940"/>
                <a:gd name="connsiteY163" fmla="*/ 2445 h 10000"/>
                <a:gd name="connsiteX164" fmla="*/ 9420 w 9940"/>
                <a:gd name="connsiteY164" fmla="*/ 2827 h 10000"/>
                <a:gd name="connsiteX165" fmla="*/ 9480 w 9940"/>
                <a:gd name="connsiteY165" fmla="*/ 2601 h 10000"/>
                <a:gd name="connsiteX166" fmla="*/ 9532 w 9940"/>
                <a:gd name="connsiteY166" fmla="*/ 2317 h 10000"/>
                <a:gd name="connsiteX167" fmla="*/ 9594 w 9940"/>
                <a:gd name="connsiteY167" fmla="*/ 1524 h 10000"/>
                <a:gd name="connsiteX168" fmla="*/ 9654 w 9940"/>
                <a:gd name="connsiteY168" fmla="*/ 0 h 10000"/>
                <a:gd name="connsiteX169" fmla="*/ 9706 w 9940"/>
                <a:gd name="connsiteY169" fmla="*/ 1362 h 10000"/>
                <a:gd name="connsiteX170" fmla="*/ 9766 w 9940"/>
                <a:gd name="connsiteY170" fmla="*/ 3331 h 10000"/>
                <a:gd name="connsiteX171" fmla="*/ 9828 w 9940"/>
                <a:gd name="connsiteY171" fmla="*/ 3395 h 10000"/>
                <a:gd name="connsiteX172" fmla="*/ 9878 w 9940"/>
                <a:gd name="connsiteY172" fmla="*/ 4189 h 10000"/>
                <a:gd name="connsiteX173" fmla="*/ 9940 w 9940"/>
                <a:gd name="connsiteY173" fmla="*/ 412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940" h="10000">
                  <a:moveTo>
                    <a:pt x="0" y="10000"/>
                  </a:moveTo>
                  <a:cubicBezTo>
                    <a:pt x="21" y="9832"/>
                    <a:pt x="41" y="9664"/>
                    <a:pt x="62" y="9496"/>
                  </a:cubicBezTo>
                  <a:cubicBezTo>
                    <a:pt x="79" y="9399"/>
                    <a:pt x="95" y="9303"/>
                    <a:pt x="112" y="9206"/>
                  </a:cubicBezTo>
                  <a:cubicBezTo>
                    <a:pt x="133" y="9270"/>
                    <a:pt x="153" y="9333"/>
                    <a:pt x="174" y="9397"/>
                  </a:cubicBezTo>
                  <a:cubicBezTo>
                    <a:pt x="194" y="9355"/>
                    <a:pt x="214" y="9312"/>
                    <a:pt x="234" y="9270"/>
                  </a:cubicBezTo>
                  <a:cubicBezTo>
                    <a:pt x="251" y="9102"/>
                    <a:pt x="269" y="8934"/>
                    <a:pt x="286" y="8766"/>
                  </a:cubicBezTo>
                  <a:cubicBezTo>
                    <a:pt x="306" y="8447"/>
                    <a:pt x="326" y="8129"/>
                    <a:pt x="346" y="7810"/>
                  </a:cubicBezTo>
                  <a:cubicBezTo>
                    <a:pt x="367" y="7789"/>
                    <a:pt x="387" y="7767"/>
                    <a:pt x="408" y="7746"/>
                  </a:cubicBezTo>
                  <a:lnTo>
                    <a:pt x="460" y="7810"/>
                  </a:lnTo>
                  <a:cubicBezTo>
                    <a:pt x="480" y="7715"/>
                    <a:pt x="500" y="7621"/>
                    <a:pt x="520" y="7526"/>
                  </a:cubicBezTo>
                  <a:cubicBezTo>
                    <a:pt x="537" y="7356"/>
                    <a:pt x="555" y="7186"/>
                    <a:pt x="572" y="7016"/>
                  </a:cubicBezTo>
                  <a:lnTo>
                    <a:pt x="632" y="7016"/>
                  </a:lnTo>
                  <a:cubicBezTo>
                    <a:pt x="652" y="6995"/>
                    <a:pt x="672" y="6973"/>
                    <a:pt x="692" y="6952"/>
                  </a:cubicBezTo>
                  <a:cubicBezTo>
                    <a:pt x="709" y="6803"/>
                    <a:pt x="727" y="6655"/>
                    <a:pt x="744" y="6506"/>
                  </a:cubicBezTo>
                  <a:cubicBezTo>
                    <a:pt x="765" y="6485"/>
                    <a:pt x="785" y="6464"/>
                    <a:pt x="806" y="6443"/>
                  </a:cubicBezTo>
                  <a:lnTo>
                    <a:pt x="866" y="6506"/>
                  </a:lnTo>
                  <a:cubicBezTo>
                    <a:pt x="883" y="6485"/>
                    <a:pt x="901" y="6464"/>
                    <a:pt x="918" y="6443"/>
                  </a:cubicBezTo>
                  <a:lnTo>
                    <a:pt x="978" y="6506"/>
                  </a:lnTo>
                  <a:cubicBezTo>
                    <a:pt x="996" y="6485"/>
                    <a:pt x="1013" y="6464"/>
                    <a:pt x="1031" y="6443"/>
                  </a:cubicBezTo>
                  <a:cubicBezTo>
                    <a:pt x="1051" y="6877"/>
                    <a:pt x="1071" y="7312"/>
                    <a:pt x="1091" y="7746"/>
                  </a:cubicBezTo>
                  <a:lnTo>
                    <a:pt x="1152" y="7810"/>
                  </a:lnTo>
                  <a:cubicBezTo>
                    <a:pt x="1169" y="7621"/>
                    <a:pt x="1187" y="7431"/>
                    <a:pt x="1204" y="7242"/>
                  </a:cubicBezTo>
                  <a:cubicBezTo>
                    <a:pt x="1224" y="6829"/>
                    <a:pt x="1244" y="6415"/>
                    <a:pt x="1264" y="6002"/>
                  </a:cubicBezTo>
                  <a:cubicBezTo>
                    <a:pt x="1284" y="5927"/>
                    <a:pt x="1305" y="5851"/>
                    <a:pt x="1325" y="5776"/>
                  </a:cubicBezTo>
                  <a:cubicBezTo>
                    <a:pt x="1342" y="5830"/>
                    <a:pt x="1360" y="5885"/>
                    <a:pt x="1377" y="5939"/>
                  </a:cubicBezTo>
                  <a:cubicBezTo>
                    <a:pt x="1397" y="5842"/>
                    <a:pt x="1418" y="5746"/>
                    <a:pt x="1438" y="5649"/>
                  </a:cubicBezTo>
                  <a:cubicBezTo>
                    <a:pt x="1458" y="5554"/>
                    <a:pt x="1478" y="5460"/>
                    <a:pt x="1498" y="5365"/>
                  </a:cubicBezTo>
                  <a:cubicBezTo>
                    <a:pt x="1516" y="5313"/>
                    <a:pt x="1533" y="5261"/>
                    <a:pt x="1551" y="5209"/>
                  </a:cubicBezTo>
                  <a:cubicBezTo>
                    <a:pt x="1571" y="5334"/>
                    <a:pt x="1591" y="5460"/>
                    <a:pt x="1611" y="5585"/>
                  </a:cubicBezTo>
                  <a:cubicBezTo>
                    <a:pt x="1628" y="5724"/>
                    <a:pt x="1646" y="5863"/>
                    <a:pt x="1663" y="6002"/>
                  </a:cubicBezTo>
                  <a:cubicBezTo>
                    <a:pt x="1683" y="6531"/>
                    <a:pt x="1703" y="7061"/>
                    <a:pt x="1723" y="7590"/>
                  </a:cubicBezTo>
                  <a:cubicBezTo>
                    <a:pt x="1743" y="7760"/>
                    <a:pt x="1764" y="7930"/>
                    <a:pt x="1784" y="8100"/>
                  </a:cubicBezTo>
                  <a:cubicBezTo>
                    <a:pt x="1801" y="7833"/>
                    <a:pt x="1818" y="7567"/>
                    <a:pt x="1835" y="7300"/>
                  </a:cubicBezTo>
                  <a:cubicBezTo>
                    <a:pt x="1856" y="6846"/>
                    <a:pt x="1876" y="6393"/>
                    <a:pt x="1897" y="5939"/>
                  </a:cubicBezTo>
                  <a:lnTo>
                    <a:pt x="1957" y="5492"/>
                  </a:lnTo>
                  <a:cubicBezTo>
                    <a:pt x="1974" y="5376"/>
                    <a:pt x="1992" y="5261"/>
                    <a:pt x="2009" y="5145"/>
                  </a:cubicBezTo>
                  <a:cubicBezTo>
                    <a:pt x="2029" y="5124"/>
                    <a:pt x="2049" y="5102"/>
                    <a:pt x="2069" y="5081"/>
                  </a:cubicBezTo>
                  <a:cubicBezTo>
                    <a:pt x="2090" y="4932"/>
                    <a:pt x="2110" y="4784"/>
                    <a:pt x="2131" y="4635"/>
                  </a:cubicBezTo>
                  <a:lnTo>
                    <a:pt x="2183" y="4635"/>
                  </a:lnTo>
                  <a:cubicBezTo>
                    <a:pt x="2203" y="4730"/>
                    <a:pt x="2223" y="4824"/>
                    <a:pt x="2243" y="4919"/>
                  </a:cubicBezTo>
                  <a:cubicBezTo>
                    <a:pt x="2260" y="5861"/>
                    <a:pt x="2278" y="6804"/>
                    <a:pt x="2295" y="7746"/>
                  </a:cubicBezTo>
                  <a:cubicBezTo>
                    <a:pt x="2315" y="7989"/>
                    <a:pt x="2335" y="8233"/>
                    <a:pt x="2355" y="8476"/>
                  </a:cubicBezTo>
                  <a:cubicBezTo>
                    <a:pt x="2376" y="8159"/>
                    <a:pt x="2396" y="7843"/>
                    <a:pt x="2417" y="7526"/>
                  </a:cubicBezTo>
                  <a:cubicBezTo>
                    <a:pt x="2434" y="7091"/>
                    <a:pt x="2450" y="6657"/>
                    <a:pt x="2467" y="6222"/>
                  </a:cubicBezTo>
                  <a:cubicBezTo>
                    <a:pt x="2488" y="5936"/>
                    <a:pt x="2508" y="5651"/>
                    <a:pt x="2529" y="5365"/>
                  </a:cubicBezTo>
                  <a:lnTo>
                    <a:pt x="2589" y="5272"/>
                  </a:lnTo>
                  <a:cubicBezTo>
                    <a:pt x="2606" y="5251"/>
                    <a:pt x="2624" y="5230"/>
                    <a:pt x="2641" y="5209"/>
                  </a:cubicBezTo>
                  <a:lnTo>
                    <a:pt x="2701" y="4699"/>
                  </a:lnTo>
                  <a:cubicBezTo>
                    <a:pt x="2722" y="4772"/>
                    <a:pt x="2742" y="4846"/>
                    <a:pt x="2763" y="4919"/>
                  </a:cubicBezTo>
                  <a:cubicBezTo>
                    <a:pt x="2780" y="4994"/>
                    <a:pt x="2796" y="5070"/>
                    <a:pt x="2813" y="5145"/>
                  </a:cubicBezTo>
                  <a:cubicBezTo>
                    <a:pt x="2834" y="5599"/>
                    <a:pt x="2854" y="6052"/>
                    <a:pt x="2875" y="6506"/>
                  </a:cubicBezTo>
                  <a:cubicBezTo>
                    <a:pt x="2892" y="6697"/>
                    <a:pt x="2910" y="6889"/>
                    <a:pt x="2927" y="7080"/>
                  </a:cubicBezTo>
                  <a:cubicBezTo>
                    <a:pt x="2947" y="6848"/>
                    <a:pt x="2967" y="6617"/>
                    <a:pt x="2987" y="6385"/>
                  </a:cubicBezTo>
                  <a:lnTo>
                    <a:pt x="3047" y="5365"/>
                  </a:lnTo>
                  <a:cubicBezTo>
                    <a:pt x="3064" y="5048"/>
                    <a:pt x="3082" y="4732"/>
                    <a:pt x="3099" y="4415"/>
                  </a:cubicBezTo>
                  <a:cubicBezTo>
                    <a:pt x="3120" y="4266"/>
                    <a:pt x="3140" y="4118"/>
                    <a:pt x="3161" y="3969"/>
                  </a:cubicBezTo>
                  <a:cubicBezTo>
                    <a:pt x="3181" y="4000"/>
                    <a:pt x="3201" y="4030"/>
                    <a:pt x="3221" y="4061"/>
                  </a:cubicBezTo>
                  <a:cubicBezTo>
                    <a:pt x="3238" y="4401"/>
                    <a:pt x="3256" y="4741"/>
                    <a:pt x="3273" y="5081"/>
                  </a:cubicBezTo>
                  <a:cubicBezTo>
                    <a:pt x="3293" y="5610"/>
                    <a:pt x="3313" y="6140"/>
                    <a:pt x="3333" y="6669"/>
                  </a:cubicBezTo>
                  <a:cubicBezTo>
                    <a:pt x="3351" y="6574"/>
                    <a:pt x="3368" y="6480"/>
                    <a:pt x="3386" y="6385"/>
                  </a:cubicBezTo>
                  <a:cubicBezTo>
                    <a:pt x="3406" y="5950"/>
                    <a:pt x="3426" y="5516"/>
                    <a:pt x="3446" y="5081"/>
                  </a:cubicBezTo>
                  <a:cubicBezTo>
                    <a:pt x="3466" y="4859"/>
                    <a:pt x="3487" y="4637"/>
                    <a:pt x="3507" y="4415"/>
                  </a:cubicBezTo>
                  <a:cubicBezTo>
                    <a:pt x="3524" y="4297"/>
                    <a:pt x="3542" y="4179"/>
                    <a:pt x="3559" y="4061"/>
                  </a:cubicBezTo>
                  <a:lnTo>
                    <a:pt x="3619" y="4061"/>
                  </a:lnTo>
                  <a:lnTo>
                    <a:pt x="3680" y="4061"/>
                  </a:lnTo>
                  <a:lnTo>
                    <a:pt x="3732" y="4061"/>
                  </a:lnTo>
                  <a:cubicBezTo>
                    <a:pt x="3752" y="4030"/>
                    <a:pt x="3772" y="4000"/>
                    <a:pt x="3792" y="3969"/>
                  </a:cubicBezTo>
                  <a:cubicBezTo>
                    <a:pt x="3812" y="4021"/>
                    <a:pt x="3833" y="4073"/>
                    <a:pt x="3853" y="4125"/>
                  </a:cubicBezTo>
                  <a:lnTo>
                    <a:pt x="3906" y="4125"/>
                  </a:lnTo>
                  <a:cubicBezTo>
                    <a:pt x="3926" y="4146"/>
                    <a:pt x="3946" y="4168"/>
                    <a:pt x="3966" y="4189"/>
                  </a:cubicBezTo>
                  <a:cubicBezTo>
                    <a:pt x="3983" y="4116"/>
                    <a:pt x="4001" y="4042"/>
                    <a:pt x="4018" y="3969"/>
                  </a:cubicBezTo>
                  <a:cubicBezTo>
                    <a:pt x="4038" y="4170"/>
                    <a:pt x="4058" y="4370"/>
                    <a:pt x="4078" y="4571"/>
                  </a:cubicBezTo>
                  <a:cubicBezTo>
                    <a:pt x="4098" y="5121"/>
                    <a:pt x="4119" y="5672"/>
                    <a:pt x="4139" y="6222"/>
                  </a:cubicBezTo>
                  <a:cubicBezTo>
                    <a:pt x="4156" y="6413"/>
                    <a:pt x="4173" y="6605"/>
                    <a:pt x="4190" y="6796"/>
                  </a:cubicBezTo>
                  <a:cubicBezTo>
                    <a:pt x="4211" y="6891"/>
                    <a:pt x="4231" y="6985"/>
                    <a:pt x="4252" y="7080"/>
                  </a:cubicBezTo>
                  <a:lnTo>
                    <a:pt x="4312" y="6732"/>
                  </a:lnTo>
                  <a:cubicBezTo>
                    <a:pt x="4329" y="6805"/>
                    <a:pt x="4347" y="6879"/>
                    <a:pt x="4364" y="6952"/>
                  </a:cubicBezTo>
                  <a:lnTo>
                    <a:pt x="4424" y="6889"/>
                  </a:lnTo>
                  <a:cubicBezTo>
                    <a:pt x="4445" y="7101"/>
                    <a:pt x="4465" y="7314"/>
                    <a:pt x="4486" y="7526"/>
                  </a:cubicBezTo>
                  <a:lnTo>
                    <a:pt x="4538" y="7526"/>
                  </a:lnTo>
                  <a:lnTo>
                    <a:pt x="4598" y="7178"/>
                  </a:lnTo>
                  <a:cubicBezTo>
                    <a:pt x="4615" y="7145"/>
                    <a:pt x="4633" y="7113"/>
                    <a:pt x="4650" y="7080"/>
                  </a:cubicBezTo>
                  <a:cubicBezTo>
                    <a:pt x="4670" y="7059"/>
                    <a:pt x="4690" y="7037"/>
                    <a:pt x="4710" y="7016"/>
                  </a:cubicBezTo>
                  <a:lnTo>
                    <a:pt x="4770" y="7526"/>
                  </a:lnTo>
                  <a:cubicBezTo>
                    <a:pt x="4787" y="7451"/>
                    <a:pt x="4805" y="7375"/>
                    <a:pt x="4822" y="7300"/>
                  </a:cubicBezTo>
                  <a:cubicBezTo>
                    <a:pt x="4843" y="7205"/>
                    <a:pt x="4863" y="7111"/>
                    <a:pt x="4884" y="7016"/>
                  </a:cubicBezTo>
                  <a:cubicBezTo>
                    <a:pt x="4904" y="6751"/>
                    <a:pt x="4924" y="6487"/>
                    <a:pt x="4944" y="6222"/>
                  </a:cubicBezTo>
                  <a:cubicBezTo>
                    <a:pt x="4961" y="6010"/>
                    <a:pt x="4979" y="5797"/>
                    <a:pt x="4996" y="5585"/>
                  </a:cubicBezTo>
                  <a:cubicBezTo>
                    <a:pt x="5016" y="5481"/>
                    <a:pt x="5036" y="5376"/>
                    <a:pt x="5056" y="5272"/>
                  </a:cubicBezTo>
                  <a:cubicBezTo>
                    <a:pt x="5077" y="5133"/>
                    <a:pt x="5097" y="4994"/>
                    <a:pt x="5118" y="4855"/>
                  </a:cubicBezTo>
                  <a:cubicBezTo>
                    <a:pt x="5135" y="4687"/>
                    <a:pt x="5151" y="4519"/>
                    <a:pt x="5168" y="4351"/>
                  </a:cubicBezTo>
                  <a:cubicBezTo>
                    <a:pt x="5189" y="4224"/>
                    <a:pt x="5209" y="4096"/>
                    <a:pt x="5230" y="3969"/>
                  </a:cubicBezTo>
                  <a:cubicBezTo>
                    <a:pt x="5247" y="3905"/>
                    <a:pt x="5265" y="3842"/>
                    <a:pt x="5282" y="3778"/>
                  </a:cubicBezTo>
                  <a:cubicBezTo>
                    <a:pt x="5302" y="3842"/>
                    <a:pt x="5322" y="3905"/>
                    <a:pt x="5342" y="3969"/>
                  </a:cubicBezTo>
                  <a:cubicBezTo>
                    <a:pt x="5362" y="3948"/>
                    <a:pt x="5382" y="3926"/>
                    <a:pt x="5402" y="3905"/>
                  </a:cubicBezTo>
                  <a:cubicBezTo>
                    <a:pt x="5419" y="3863"/>
                    <a:pt x="5437" y="3820"/>
                    <a:pt x="5454" y="3778"/>
                  </a:cubicBezTo>
                  <a:cubicBezTo>
                    <a:pt x="5475" y="3842"/>
                    <a:pt x="5495" y="3905"/>
                    <a:pt x="5516" y="3969"/>
                  </a:cubicBezTo>
                  <a:cubicBezTo>
                    <a:pt x="5536" y="4571"/>
                    <a:pt x="5556" y="5174"/>
                    <a:pt x="5576" y="5776"/>
                  </a:cubicBezTo>
                  <a:lnTo>
                    <a:pt x="5628" y="5776"/>
                  </a:lnTo>
                  <a:cubicBezTo>
                    <a:pt x="5648" y="5566"/>
                    <a:pt x="5668" y="5355"/>
                    <a:pt x="5688" y="5145"/>
                  </a:cubicBezTo>
                  <a:cubicBezTo>
                    <a:pt x="5706" y="4880"/>
                    <a:pt x="5723" y="4616"/>
                    <a:pt x="5741" y="4351"/>
                  </a:cubicBezTo>
                  <a:lnTo>
                    <a:pt x="5801" y="3778"/>
                  </a:lnTo>
                  <a:cubicBezTo>
                    <a:pt x="5821" y="3747"/>
                    <a:pt x="5842" y="3716"/>
                    <a:pt x="5862" y="3685"/>
                  </a:cubicBezTo>
                  <a:cubicBezTo>
                    <a:pt x="5879" y="4318"/>
                    <a:pt x="5897" y="4952"/>
                    <a:pt x="5914" y="5585"/>
                  </a:cubicBezTo>
                  <a:cubicBezTo>
                    <a:pt x="5934" y="5606"/>
                    <a:pt x="5954" y="5628"/>
                    <a:pt x="5974" y="5649"/>
                  </a:cubicBezTo>
                  <a:cubicBezTo>
                    <a:pt x="5994" y="5427"/>
                    <a:pt x="6015" y="5205"/>
                    <a:pt x="6035" y="4983"/>
                  </a:cubicBezTo>
                  <a:cubicBezTo>
                    <a:pt x="6052" y="4645"/>
                    <a:pt x="6070" y="4307"/>
                    <a:pt x="6087" y="3969"/>
                  </a:cubicBezTo>
                  <a:lnTo>
                    <a:pt x="6147" y="3621"/>
                  </a:lnTo>
                  <a:cubicBezTo>
                    <a:pt x="6167" y="3546"/>
                    <a:pt x="6188" y="3470"/>
                    <a:pt x="6208" y="3395"/>
                  </a:cubicBezTo>
                  <a:cubicBezTo>
                    <a:pt x="6226" y="3353"/>
                    <a:pt x="6243" y="3310"/>
                    <a:pt x="6261" y="3268"/>
                  </a:cubicBezTo>
                  <a:cubicBezTo>
                    <a:pt x="6281" y="3216"/>
                    <a:pt x="6301" y="3163"/>
                    <a:pt x="6321" y="3111"/>
                  </a:cubicBezTo>
                  <a:cubicBezTo>
                    <a:pt x="6338" y="3090"/>
                    <a:pt x="6356" y="3069"/>
                    <a:pt x="6373" y="3048"/>
                  </a:cubicBezTo>
                  <a:cubicBezTo>
                    <a:pt x="6393" y="2974"/>
                    <a:pt x="6413" y="2901"/>
                    <a:pt x="6433" y="2827"/>
                  </a:cubicBezTo>
                  <a:cubicBezTo>
                    <a:pt x="6453" y="2806"/>
                    <a:pt x="6474" y="2785"/>
                    <a:pt x="6494" y="2764"/>
                  </a:cubicBezTo>
                  <a:cubicBezTo>
                    <a:pt x="6511" y="2658"/>
                    <a:pt x="6528" y="2551"/>
                    <a:pt x="6545" y="2445"/>
                  </a:cubicBezTo>
                  <a:cubicBezTo>
                    <a:pt x="6566" y="2551"/>
                    <a:pt x="6586" y="2658"/>
                    <a:pt x="6607" y="2764"/>
                  </a:cubicBezTo>
                  <a:cubicBezTo>
                    <a:pt x="6627" y="2804"/>
                    <a:pt x="6647" y="2845"/>
                    <a:pt x="6667" y="2885"/>
                  </a:cubicBezTo>
                  <a:cubicBezTo>
                    <a:pt x="6684" y="2939"/>
                    <a:pt x="6702" y="2994"/>
                    <a:pt x="6719" y="3048"/>
                  </a:cubicBezTo>
                  <a:cubicBezTo>
                    <a:pt x="6739" y="2994"/>
                    <a:pt x="6759" y="2939"/>
                    <a:pt x="6779" y="2885"/>
                  </a:cubicBezTo>
                  <a:cubicBezTo>
                    <a:pt x="6800" y="3447"/>
                    <a:pt x="6820" y="4009"/>
                    <a:pt x="6841" y="4571"/>
                  </a:cubicBezTo>
                  <a:cubicBezTo>
                    <a:pt x="6858" y="4519"/>
                    <a:pt x="6876" y="4467"/>
                    <a:pt x="6893" y="4415"/>
                  </a:cubicBezTo>
                  <a:lnTo>
                    <a:pt x="6953" y="4415"/>
                  </a:lnTo>
                  <a:cubicBezTo>
                    <a:pt x="6970" y="4680"/>
                    <a:pt x="6988" y="4944"/>
                    <a:pt x="7005" y="5209"/>
                  </a:cubicBezTo>
                  <a:lnTo>
                    <a:pt x="7065" y="7399"/>
                  </a:lnTo>
                  <a:lnTo>
                    <a:pt x="7125" y="6889"/>
                  </a:lnTo>
                  <a:cubicBezTo>
                    <a:pt x="7142" y="6593"/>
                    <a:pt x="7160" y="6298"/>
                    <a:pt x="7177" y="6002"/>
                  </a:cubicBezTo>
                  <a:cubicBezTo>
                    <a:pt x="7198" y="5759"/>
                    <a:pt x="7218" y="5515"/>
                    <a:pt x="7239" y="5272"/>
                  </a:cubicBezTo>
                  <a:cubicBezTo>
                    <a:pt x="7259" y="5176"/>
                    <a:pt x="7279" y="5079"/>
                    <a:pt x="7299" y="4983"/>
                  </a:cubicBezTo>
                  <a:cubicBezTo>
                    <a:pt x="7316" y="5016"/>
                    <a:pt x="7334" y="5048"/>
                    <a:pt x="7351" y="5081"/>
                  </a:cubicBezTo>
                  <a:lnTo>
                    <a:pt x="7411" y="4919"/>
                  </a:lnTo>
                  <a:cubicBezTo>
                    <a:pt x="7432" y="4994"/>
                    <a:pt x="7452" y="5070"/>
                    <a:pt x="7473" y="5145"/>
                  </a:cubicBezTo>
                  <a:cubicBezTo>
                    <a:pt x="7490" y="5525"/>
                    <a:pt x="7506" y="5906"/>
                    <a:pt x="7523" y="6286"/>
                  </a:cubicBezTo>
                  <a:lnTo>
                    <a:pt x="7585" y="6286"/>
                  </a:lnTo>
                  <a:cubicBezTo>
                    <a:pt x="7602" y="6244"/>
                    <a:pt x="7620" y="6201"/>
                    <a:pt x="7637" y="6159"/>
                  </a:cubicBezTo>
                  <a:cubicBezTo>
                    <a:pt x="7657" y="5916"/>
                    <a:pt x="7677" y="5672"/>
                    <a:pt x="7697" y="5429"/>
                  </a:cubicBezTo>
                  <a:cubicBezTo>
                    <a:pt x="7717" y="5186"/>
                    <a:pt x="7737" y="4942"/>
                    <a:pt x="7757" y="4699"/>
                  </a:cubicBezTo>
                  <a:cubicBezTo>
                    <a:pt x="7774" y="4604"/>
                    <a:pt x="7792" y="4510"/>
                    <a:pt x="7809" y="4415"/>
                  </a:cubicBezTo>
                  <a:cubicBezTo>
                    <a:pt x="7830" y="4637"/>
                    <a:pt x="7850" y="4859"/>
                    <a:pt x="7871" y="5081"/>
                  </a:cubicBezTo>
                  <a:lnTo>
                    <a:pt x="7931" y="6506"/>
                  </a:lnTo>
                  <a:lnTo>
                    <a:pt x="7983" y="6570"/>
                  </a:lnTo>
                  <a:cubicBezTo>
                    <a:pt x="8003" y="6284"/>
                    <a:pt x="8023" y="5999"/>
                    <a:pt x="8043" y="5713"/>
                  </a:cubicBezTo>
                  <a:cubicBezTo>
                    <a:pt x="8061" y="5427"/>
                    <a:pt x="8078" y="5141"/>
                    <a:pt x="8096" y="4855"/>
                  </a:cubicBezTo>
                  <a:cubicBezTo>
                    <a:pt x="8116" y="4760"/>
                    <a:pt x="8136" y="4666"/>
                    <a:pt x="8156" y="4571"/>
                  </a:cubicBezTo>
                  <a:cubicBezTo>
                    <a:pt x="8176" y="4498"/>
                    <a:pt x="8197" y="4424"/>
                    <a:pt x="8217" y="4351"/>
                  </a:cubicBezTo>
                  <a:cubicBezTo>
                    <a:pt x="8234" y="4297"/>
                    <a:pt x="8252" y="4243"/>
                    <a:pt x="8269" y="4189"/>
                  </a:cubicBezTo>
                  <a:cubicBezTo>
                    <a:pt x="8289" y="4168"/>
                    <a:pt x="8309" y="4146"/>
                    <a:pt x="8329" y="4125"/>
                  </a:cubicBezTo>
                  <a:lnTo>
                    <a:pt x="8390" y="4189"/>
                  </a:lnTo>
                  <a:lnTo>
                    <a:pt x="8442" y="4125"/>
                  </a:lnTo>
                  <a:lnTo>
                    <a:pt x="8502" y="3969"/>
                  </a:lnTo>
                  <a:cubicBezTo>
                    <a:pt x="8522" y="3799"/>
                    <a:pt x="8543" y="3629"/>
                    <a:pt x="8563" y="3459"/>
                  </a:cubicBezTo>
                  <a:cubicBezTo>
                    <a:pt x="8581" y="3364"/>
                    <a:pt x="8598" y="3270"/>
                    <a:pt x="8616" y="3175"/>
                  </a:cubicBezTo>
                  <a:cubicBezTo>
                    <a:pt x="8636" y="3133"/>
                    <a:pt x="8656" y="3090"/>
                    <a:pt x="8676" y="3048"/>
                  </a:cubicBezTo>
                  <a:cubicBezTo>
                    <a:pt x="8693" y="2994"/>
                    <a:pt x="8711" y="2939"/>
                    <a:pt x="8728" y="2885"/>
                  </a:cubicBezTo>
                  <a:cubicBezTo>
                    <a:pt x="8748" y="2866"/>
                    <a:pt x="8768" y="2846"/>
                    <a:pt x="8788" y="2827"/>
                  </a:cubicBezTo>
                  <a:cubicBezTo>
                    <a:pt x="8808" y="2922"/>
                    <a:pt x="8829" y="3016"/>
                    <a:pt x="8849" y="3111"/>
                  </a:cubicBezTo>
                  <a:lnTo>
                    <a:pt x="8900" y="2949"/>
                  </a:lnTo>
                  <a:cubicBezTo>
                    <a:pt x="8921" y="2928"/>
                    <a:pt x="8941" y="2906"/>
                    <a:pt x="8962" y="2885"/>
                  </a:cubicBezTo>
                  <a:cubicBezTo>
                    <a:pt x="8982" y="2960"/>
                    <a:pt x="9002" y="3036"/>
                    <a:pt x="9022" y="3111"/>
                  </a:cubicBezTo>
                  <a:cubicBezTo>
                    <a:pt x="9039" y="3016"/>
                    <a:pt x="9057" y="2922"/>
                    <a:pt x="9074" y="2827"/>
                  </a:cubicBezTo>
                  <a:cubicBezTo>
                    <a:pt x="9094" y="2700"/>
                    <a:pt x="9114" y="2572"/>
                    <a:pt x="9134" y="2445"/>
                  </a:cubicBezTo>
                  <a:cubicBezTo>
                    <a:pt x="9155" y="2381"/>
                    <a:pt x="9175" y="2318"/>
                    <a:pt x="9196" y="2254"/>
                  </a:cubicBezTo>
                  <a:cubicBezTo>
                    <a:pt x="9213" y="2221"/>
                    <a:pt x="9231" y="2188"/>
                    <a:pt x="9248" y="2155"/>
                  </a:cubicBezTo>
                  <a:lnTo>
                    <a:pt x="9308" y="2254"/>
                  </a:lnTo>
                  <a:cubicBezTo>
                    <a:pt x="9325" y="2318"/>
                    <a:pt x="9343" y="2381"/>
                    <a:pt x="9360" y="2445"/>
                  </a:cubicBezTo>
                  <a:cubicBezTo>
                    <a:pt x="9380" y="2572"/>
                    <a:pt x="9400" y="2700"/>
                    <a:pt x="9420" y="2827"/>
                  </a:cubicBezTo>
                  <a:cubicBezTo>
                    <a:pt x="9440" y="2752"/>
                    <a:pt x="9460" y="2676"/>
                    <a:pt x="9480" y="2601"/>
                  </a:cubicBezTo>
                  <a:cubicBezTo>
                    <a:pt x="9497" y="2506"/>
                    <a:pt x="9515" y="2412"/>
                    <a:pt x="9532" y="2317"/>
                  </a:cubicBezTo>
                  <a:cubicBezTo>
                    <a:pt x="9553" y="2053"/>
                    <a:pt x="9573" y="1788"/>
                    <a:pt x="9594" y="1524"/>
                  </a:cubicBezTo>
                  <a:lnTo>
                    <a:pt x="9654" y="0"/>
                  </a:lnTo>
                  <a:cubicBezTo>
                    <a:pt x="9671" y="454"/>
                    <a:pt x="9689" y="908"/>
                    <a:pt x="9706" y="1362"/>
                  </a:cubicBezTo>
                  <a:cubicBezTo>
                    <a:pt x="9726" y="2018"/>
                    <a:pt x="9746" y="2675"/>
                    <a:pt x="9766" y="3331"/>
                  </a:cubicBezTo>
                  <a:cubicBezTo>
                    <a:pt x="9787" y="3352"/>
                    <a:pt x="9807" y="3374"/>
                    <a:pt x="9828" y="3395"/>
                  </a:cubicBezTo>
                  <a:cubicBezTo>
                    <a:pt x="9845" y="3660"/>
                    <a:pt x="9861" y="3924"/>
                    <a:pt x="9878" y="4189"/>
                  </a:cubicBezTo>
                  <a:cubicBezTo>
                    <a:pt x="9899" y="4168"/>
                    <a:pt x="9919" y="4146"/>
                    <a:pt x="9940" y="4125"/>
                  </a:cubicBezTo>
                </a:path>
              </a:pathLst>
            </a:custGeom>
            <a:noFill/>
            <a:ln w="6350" cap="rnd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F930CE58-82FD-4A36-9035-7E65BFF9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1CC97E35-5B95-46E4-8052-6974F50DF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D1F92127-0A95-4CEA-9534-AE258F02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634C2BD6-4AF3-4709-A244-241172EF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69C3B037-6ADD-4518-A626-EC7D7C7E0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Oval 15">
              <a:extLst>
                <a:ext uri="{FF2B5EF4-FFF2-40B4-BE49-F238E27FC236}">
                  <a16:creationId xmlns:a16="http://schemas.microsoft.com/office/drawing/2014/main" id="{6FED8FF9-276F-4288-A019-AAE4E4559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D8441A10-8C72-40FA-A10B-CA84B376E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26CE5BC6-E68E-456F-B92D-155FFA3A0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F6FB82B9-0A1B-42B0-96F5-918B7CC2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A474F257-6D59-480A-9297-5E89F0A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1FA86C94-AA1D-4D28-92F3-B50C3DE4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85DCDC56-EA91-416B-9E24-EFDEEC2B8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CED4650C-9857-4A1A-A091-96C24521B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Oval 23">
              <a:extLst>
                <a:ext uri="{FF2B5EF4-FFF2-40B4-BE49-F238E27FC236}">
                  <a16:creationId xmlns:a16="http://schemas.microsoft.com/office/drawing/2014/main" id="{EAF8B475-3CC6-4767-AB18-88BF5A88D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092A13BE-D3DA-49DB-BFF6-28D849A1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800B2BCE-F995-40DE-9C03-82F5BFFEB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3E2AD12D-1CD2-4A2F-A24A-82D4B8C35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Oval 27">
              <a:extLst>
                <a:ext uri="{FF2B5EF4-FFF2-40B4-BE49-F238E27FC236}">
                  <a16:creationId xmlns:a16="http://schemas.microsoft.com/office/drawing/2014/main" id="{3F02A262-3DA6-4FB3-B123-42022B44A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Oval 28">
              <a:extLst>
                <a:ext uri="{FF2B5EF4-FFF2-40B4-BE49-F238E27FC236}">
                  <a16:creationId xmlns:a16="http://schemas.microsoft.com/office/drawing/2014/main" id="{5C90F921-D654-416D-9F3E-DC19637FA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Oval 29">
              <a:extLst>
                <a:ext uri="{FF2B5EF4-FFF2-40B4-BE49-F238E27FC236}">
                  <a16:creationId xmlns:a16="http://schemas.microsoft.com/office/drawing/2014/main" id="{A9A160E6-02B0-4C8E-8644-C3189D9F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558754C7-B82D-45C8-BA8A-A09A38D2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id="{7B4E882B-3E32-47CB-8821-E0B758442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Oval 32">
              <a:extLst>
                <a:ext uri="{FF2B5EF4-FFF2-40B4-BE49-F238E27FC236}">
                  <a16:creationId xmlns:a16="http://schemas.microsoft.com/office/drawing/2014/main" id="{D7C1A8D2-9506-4D45-AF68-5682523A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34EBCE0B-CFC0-4A6E-A759-96599BAD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5C24D91E-3AC8-4822-B8C9-B3ACC64B9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Oval 35">
              <a:extLst>
                <a:ext uri="{FF2B5EF4-FFF2-40B4-BE49-F238E27FC236}">
                  <a16:creationId xmlns:a16="http://schemas.microsoft.com/office/drawing/2014/main" id="{52FCA50D-9751-4871-AD54-4CCED13E3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E33F4F98-7265-4198-9D41-EEC0E376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Oval 37">
              <a:extLst>
                <a:ext uri="{FF2B5EF4-FFF2-40B4-BE49-F238E27FC236}">
                  <a16:creationId xmlns:a16="http://schemas.microsoft.com/office/drawing/2014/main" id="{E88BFC61-6474-494D-BC79-973AFBF6B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702826F3-1FF5-4BBB-9D74-008CCB3FF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Oval 39">
              <a:extLst>
                <a:ext uri="{FF2B5EF4-FFF2-40B4-BE49-F238E27FC236}">
                  <a16:creationId xmlns:a16="http://schemas.microsoft.com/office/drawing/2014/main" id="{7F3AA074-4E95-4A5B-8D60-90DAA1C0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Oval 40">
              <a:extLst>
                <a:ext uri="{FF2B5EF4-FFF2-40B4-BE49-F238E27FC236}">
                  <a16:creationId xmlns:a16="http://schemas.microsoft.com/office/drawing/2014/main" id="{7619CC9E-D258-4E09-BEFD-FA4B9C748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Oval 41">
              <a:extLst>
                <a:ext uri="{FF2B5EF4-FFF2-40B4-BE49-F238E27FC236}">
                  <a16:creationId xmlns:a16="http://schemas.microsoft.com/office/drawing/2014/main" id="{ACF6F20D-4532-4755-BD35-54D622848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Oval 42">
              <a:extLst>
                <a:ext uri="{FF2B5EF4-FFF2-40B4-BE49-F238E27FC236}">
                  <a16:creationId xmlns:a16="http://schemas.microsoft.com/office/drawing/2014/main" id="{78E58ACC-2F04-41A6-BE4D-179B09F5B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Oval 43">
              <a:extLst>
                <a:ext uri="{FF2B5EF4-FFF2-40B4-BE49-F238E27FC236}">
                  <a16:creationId xmlns:a16="http://schemas.microsoft.com/office/drawing/2014/main" id="{97FD4721-564B-4D6B-A7CF-5A02BD4B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Oval 44">
              <a:extLst>
                <a:ext uri="{FF2B5EF4-FFF2-40B4-BE49-F238E27FC236}">
                  <a16:creationId xmlns:a16="http://schemas.microsoft.com/office/drawing/2014/main" id="{1113E032-BE7A-4F84-BBE4-B0BD077A1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Oval 45">
              <a:extLst>
                <a:ext uri="{FF2B5EF4-FFF2-40B4-BE49-F238E27FC236}">
                  <a16:creationId xmlns:a16="http://schemas.microsoft.com/office/drawing/2014/main" id="{59F03E99-968E-4765-8FCA-6AF0F9FA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D345C707-B937-4593-8A2C-98BC2C1C9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Oval 47">
              <a:extLst>
                <a:ext uri="{FF2B5EF4-FFF2-40B4-BE49-F238E27FC236}">
                  <a16:creationId xmlns:a16="http://schemas.microsoft.com/office/drawing/2014/main" id="{48191870-65B9-48F5-A7F6-E3217E69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Oval 48">
              <a:extLst>
                <a:ext uri="{FF2B5EF4-FFF2-40B4-BE49-F238E27FC236}">
                  <a16:creationId xmlns:a16="http://schemas.microsoft.com/office/drawing/2014/main" id="{D6E0E967-433E-4383-90AF-0085F887A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Oval 49">
              <a:extLst>
                <a:ext uri="{FF2B5EF4-FFF2-40B4-BE49-F238E27FC236}">
                  <a16:creationId xmlns:a16="http://schemas.microsoft.com/office/drawing/2014/main" id="{2C5C2D31-7F3E-4B1A-8A3A-BB6865AC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Oval 50">
              <a:extLst>
                <a:ext uri="{FF2B5EF4-FFF2-40B4-BE49-F238E27FC236}">
                  <a16:creationId xmlns:a16="http://schemas.microsoft.com/office/drawing/2014/main" id="{F0451011-BC1D-433C-AF32-3D1905B9E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Oval 51">
              <a:extLst>
                <a:ext uri="{FF2B5EF4-FFF2-40B4-BE49-F238E27FC236}">
                  <a16:creationId xmlns:a16="http://schemas.microsoft.com/office/drawing/2014/main" id="{82861EEF-1196-4517-AF0D-94075D9B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Oval 52">
              <a:extLst>
                <a:ext uri="{FF2B5EF4-FFF2-40B4-BE49-F238E27FC236}">
                  <a16:creationId xmlns:a16="http://schemas.microsoft.com/office/drawing/2014/main" id="{C594142B-7791-482A-8161-92E603A66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Oval 53">
              <a:extLst>
                <a:ext uri="{FF2B5EF4-FFF2-40B4-BE49-F238E27FC236}">
                  <a16:creationId xmlns:a16="http://schemas.microsoft.com/office/drawing/2014/main" id="{41027D95-3BC8-4121-9A0F-385605BA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Oval 54">
              <a:extLst>
                <a:ext uri="{FF2B5EF4-FFF2-40B4-BE49-F238E27FC236}">
                  <a16:creationId xmlns:a16="http://schemas.microsoft.com/office/drawing/2014/main" id="{4D9E535D-2095-48D6-88CF-39B68BB9F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Oval 55">
              <a:extLst>
                <a:ext uri="{FF2B5EF4-FFF2-40B4-BE49-F238E27FC236}">
                  <a16:creationId xmlns:a16="http://schemas.microsoft.com/office/drawing/2014/main" id="{A5B6860B-9132-4DD7-9E74-82C15D10F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Oval 56">
              <a:extLst>
                <a:ext uri="{FF2B5EF4-FFF2-40B4-BE49-F238E27FC236}">
                  <a16:creationId xmlns:a16="http://schemas.microsoft.com/office/drawing/2014/main" id="{0D57B565-55E2-4C60-9449-66A82E07C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Oval 57">
              <a:extLst>
                <a:ext uri="{FF2B5EF4-FFF2-40B4-BE49-F238E27FC236}">
                  <a16:creationId xmlns:a16="http://schemas.microsoft.com/office/drawing/2014/main" id="{3D1AEF3A-FDF2-4E84-8738-0CAC4B40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Oval 58">
              <a:extLst>
                <a:ext uri="{FF2B5EF4-FFF2-40B4-BE49-F238E27FC236}">
                  <a16:creationId xmlns:a16="http://schemas.microsoft.com/office/drawing/2014/main" id="{1A59CEA9-80C6-4FDF-BF20-08F9A15C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Oval 59">
              <a:extLst>
                <a:ext uri="{FF2B5EF4-FFF2-40B4-BE49-F238E27FC236}">
                  <a16:creationId xmlns:a16="http://schemas.microsoft.com/office/drawing/2014/main" id="{02D39CB3-9DB5-499E-A377-CFB21E40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Oval 60">
              <a:extLst>
                <a:ext uri="{FF2B5EF4-FFF2-40B4-BE49-F238E27FC236}">
                  <a16:creationId xmlns:a16="http://schemas.microsoft.com/office/drawing/2014/main" id="{E6E727D4-45A2-4547-8C85-80C2CDB6B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Oval 61">
              <a:extLst>
                <a:ext uri="{FF2B5EF4-FFF2-40B4-BE49-F238E27FC236}">
                  <a16:creationId xmlns:a16="http://schemas.microsoft.com/office/drawing/2014/main" id="{F6D5373A-9C47-4BF9-AA2A-E32709215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Oval 62">
              <a:extLst>
                <a:ext uri="{FF2B5EF4-FFF2-40B4-BE49-F238E27FC236}">
                  <a16:creationId xmlns:a16="http://schemas.microsoft.com/office/drawing/2014/main" id="{A0C8461E-0D21-4FC8-9205-2DC3CD7E2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Oval 63">
              <a:extLst>
                <a:ext uri="{FF2B5EF4-FFF2-40B4-BE49-F238E27FC236}">
                  <a16:creationId xmlns:a16="http://schemas.microsoft.com/office/drawing/2014/main" id="{42AC69D8-16D5-41E2-A7C4-10682C04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Oval 64">
              <a:extLst>
                <a:ext uri="{FF2B5EF4-FFF2-40B4-BE49-F238E27FC236}">
                  <a16:creationId xmlns:a16="http://schemas.microsoft.com/office/drawing/2014/main" id="{A9494A33-5BDD-4438-9569-20BF4FB0A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65">
              <a:extLst>
                <a:ext uri="{FF2B5EF4-FFF2-40B4-BE49-F238E27FC236}">
                  <a16:creationId xmlns:a16="http://schemas.microsoft.com/office/drawing/2014/main" id="{5E1EA571-38FC-4654-A7E0-6232F8C29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Oval 66">
              <a:extLst>
                <a:ext uri="{FF2B5EF4-FFF2-40B4-BE49-F238E27FC236}">
                  <a16:creationId xmlns:a16="http://schemas.microsoft.com/office/drawing/2014/main" id="{E5777C16-AECF-46C9-A12E-DFA36F737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Oval 67">
              <a:extLst>
                <a:ext uri="{FF2B5EF4-FFF2-40B4-BE49-F238E27FC236}">
                  <a16:creationId xmlns:a16="http://schemas.microsoft.com/office/drawing/2014/main" id="{147B4CCA-0470-4260-80DC-B8D00DFEE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Oval 68">
              <a:extLst>
                <a:ext uri="{FF2B5EF4-FFF2-40B4-BE49-F238E27FC236}">
                  <a16:creationId xmlns:a16="http://schemas.microsoft.com/office/drawing/2014/main" id="{AF8937F0-546B-4F76-BA83-BB95B16E8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Oval 69">
              <a:extLst>
                <a:ext uri="{FF2B5EF4-FFF2-40B4-BE49-F238E27FC236}">
                  <a16:creationId xmlns:a16="http://schemas.microsoft.com/office/drawing/2014/main" id="{542D36BB-307E-4DCD-BD50-524E79822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Oval 70">
              <a:extLst>
                <a:ext uri="{FF2B5EF4-FFF2-40B4-BE49-F238E27FC236}">
                  <a16:creationId xmlns:a16="http://schemas.microsoft.com/office/drawing/2014/main" id="{8D3DF934-FA3A-40C7-80E5-4408482CD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Oval 71">
              <a:extLst>
                <a:ext uri="{FF2B5EF4-FFF2-40B4-BE49-F238E27FC236}">
                  <a16:creationId xmlns:a16="http://schemas.microsoft.com/office/drawing/2014/main" id="{C9481C7F-BAEA-43F0-8EDE-08F553716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Oval 72">
              <a:extLst>
                <a:ext uri="{FF2B5EF4-FFF2-40B4-BE49-F238E27FC236}">
                  <a16:creationId xmlns:a16="http://schemas.microsoft.com/office/drawing/2014/main" id="{27C1F47D-ACE4-483D-8D62-00D120FF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Oval 73">
              <a:extLst>
                <a:ext uri="{FF2B5EF4-FFF2-40B4-BE49-F238E27FC236}">
                  <a16:creationId xmlns:a16="http://schemas.microsoft.com/office/drawing/2014/main" id="{7C246F73-8828-4227-B45C-DFA3FFCC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Oval 74">
              <a:extLst>
                <a:ext uri="{FF2B5EF4-FFF2-40B4-BE49-F238E27FC236}">
                  <a16:creationId xmlns:a16="http://schemas.microsoft.com/office/drawing/2014/main" id="{516C4B73-9C3C-4E02-B995-F474B8BA5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Oval 75">
              <a:extLst>
                <a:ext uri="{FF2B5EF4-FFF2-40B4-BE49-F238E27FC236}">
                  <a16:creationId xmlns:a16="http://schemas.microsoft.com/office/drawing/2014/main" id="{1E01BBA9-BCBF-43EF-90DB-EFD5ED15D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Oval 76">
              <a:extLst>
                <a:ext uri="{FF2B5EF4-FFF2-40B4-BE49-F238E27FC236}">
                  <a16:creationId xmlns:a16="http://schemas.microsoft.com/office/drawing/2014/main" id="{C5AE737D-82B9-4BA8-ABAF-C70F67FD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Oval 77">
              <a:extLst>
                <a:ext uri="{FF2B5EF4-FFF2-40B4-BE49-F238E27FC236}">
                  <a16:creationId xmlns:a16="http://schemas.microsoft.com/office/drawing/2014/main" id="{EBB96046-5782-4E4B-85B5-8D03B7995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Oval 78">
              <a:extLst>
                <a:ext uri="{FF2B5EF4-FFF2-40B4-BE49-F238E27FC236}">
                  <a16:creationId xmlns:a16="http://schemas.microsoft.com/office/drawing/2014/main" id="{05E4C034-F56A-42AB-8B19-707DFF477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Oval 79">
              <a:extLst>
                <a:ext uri="{FF2B5EF4-FFF2-40B4-BE49-F238E27FC236}">
                  <a16:creationId xmlns:a16="http://schemas.microsoft.com/office/drawing/2014/main" id="{F0A115AB-E9FE-48E1-829D-72E69B771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Oval 80">
              <a:extLst>
                <a:ext uri="{FF2B5EF4-FFF2-40B4-BE49-F238E27FC236}">
                  <a16:creationId xmlns:a16="http://schemas.microsoft.com/office/drawing/2014/main" id="{605BC9A6-C1A0-496D-A64F-DCBA975F2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Oval 81">
              <a:extLst>
                <a:ext uri="{FF2B5EF4-FFF2-40B4-BE49-F238E27FC236}">
                  <a16:creationId xmlns:a16="http://schemas.microsoft.com/office/drawing/2014/main" id="{BE761AC4-31AE-4669-A297-9A1AAB927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Oval 82">
              <a:extLst>
                <a:ext uri="{FF2B5EF4-FFF2-40B4-BE49-F238E27FC236}">
                  <a16:creationId xmlns:a16="http://schemas.microsoft.com/office/drawing/2014/main" id="{60F9FE42-4DA4-4D31-AC84-858492DDC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Oval 83">
              <a:extLst>
                <a:ext uri="{FF2B5EF4-FFF2-40B4-BE49-F238E27FC236}">
                  <a16:creationId xmlns:a16="http://schemas.microsoft.com/office/drawing/2014/main" id="{83718619-8A43-4124-B7C8-9E2DEB12C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Oval 84">
              <a:extLst>
                <a:ext uri="{FF2B5EF4-FFF2-40B4-BE49-F238E27FC236}">
                  <a16:creationId xmlns:a16="http://schemas.microsoft.com/office/drawing/2014/main" id="{22F0CCD7-6075-4949-937A-A67892B1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Oval 85">
              <a:extLst>
                <a:ext uri="{FF2B5EF4-FFF2-40B4-BE49-F238E27FC236}">
                  <a16:creationId xmlns:a16="http://schemas.microsoft.com/office/drawing/2014/main" id="{BD9E125B-7BE0-4897-BF42-B5C35C720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Oval 86">
              <a:extLst>
                <a:ext uri="{FF2B5EF4-FFF2-40B4-BE49-F238E27FC236}">
                  <a16:creationId xmlns:a16="http://schemas.microsoft.com/office/drawing/2014/main" id="{A832EC0C-721D-46BE-AB05-0EEB5734F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Oval 87">
              <a:extLst>
                <a:ext uri="{FF2B5EF4-FFF2-40B4-BE49-F238E27FC236}">
                  <a16:creationId xmlns:a16="http://schemas.microsoft.com/office/drawing/2014/main" id="{F5FDD593-6EA0-4D97-82DC-CAC53393C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Oval 88">
              <a:extLst>
                <a:ext uri="{FF2B5EF4-FFF2-40B4-BE49-F238E27FC236}">
                  <a16:creationId xmlns:a16="http://schemas.microsoft.com/office/drawing/2014/main" id="{41721A56-02ED-45C7-AF10-321EFD02A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Oval 89">
              <a:extLst>
                <a:ext uri="{FF2B5EF4-FFF2-40B4-BE49-F238E27FC236}">
                  <a16:creationId xmlns:a16="http://schemas.microsoft.com/office/drawing/2014/main" id="{C11A7E61-8AEC-45C4-93A1-E69737A3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Oval 90">
              <a:extLst>
                <a:ext uri="{FF2B5EF4-FFF2-40B4-BE49-F238E27FC236}">
                  <a16:creationId xmlns:a16="http://schemas.microsoft.com/office/drawing/2014/main" id="{4BF7C57C-C2A3-4D19-A1C2-EEF1FC75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Oval 91">
              <a:extLst>
                <a:ext uri="{FF2B5EF4-FFF2-40B4-BE49-F238E27FC236}">
                  <a16:creationId xmlns:a16="http://schemas.microsoft.com/office/drawing/2014/main" id="{7A306D6D-82AF-45DC-8989-4F2470DC6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Oval 92">
              <a:extLst>
                <a:ext uri="{FF2B5EF4-FFF2-40B4-BE49-F238E27FC236}">
                  <a16:creationId xmlns:a16="http://schemas.microsoft.com/office/drawing/2014/main" id="{5DF2F683-6B09-40B4-BCAC-6CDDBE963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Oval 93">
              <a:extLst>
                <a:ext uri="{FF2B5EF4-FFF2-40B4-BE49-F238E27FC236}">
                  <a16:creationId xmlns:a16="http://schemas.microsoft.com/office/drawing/2014/main" id="{46235FAE-B4A1-4C2A-842A-DB5B3220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Oval 94">
              <a:extLst>
                <a:ext uri="{FF2B5EF4-FFF2-40B4-BE49-F238E27FC236}">
                  <a16:creationId xmlns:a16="http://schemas.microsoft.com/office/drawing/2014/main" id="{B61548ED-9D80-4E9A-87F4-8DE143574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Oval 95">
              <a:extLst>
                <a:ext uri="{FF2B5EF4-FFF2-40B4-BE49-F238E27FC236}">
                  <a16:creationId xmlns:a16="http://schemas.microsoft.com/office/drawing/2014/main" id="{2003B08B-70C2-4903-A730-DF7FEC32C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Oval 96">
              <a:extLst>
                <a:ext uri="{FF2B5EF4-FFF2-40B4-BE49-F238E27FC236}">
                  <a16:creationId xmlns:a16="http://schemas.microsoft.com/office/drawing/2014/main" id="{AAA17CDD-A04C-4C6D-A027-6CBD18A7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Oval 97">
              <a:extLst>
                <a:ext uri="{FF2B5EF4-FFF2-40B4-BE49-F238E27FC236}">
                  <a16:creationId xmlns:a16="http://schemas.microsoft.com/office/drawing/2014/main" id="{5C1BCFFC-9C8E-440A-93AF-7C5118579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Oval 98">
              <a:extLst>
                <a:ext uri="{FF2B5EF4-FFF2-40B4-BE49-F238E27FC236}">
                  <a16:creationId xmlns:a16="http://schemas.microsoft.com/office/drawing/2014/main" id="{570A1676-4B59-4374-8266-71AB1EBF4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Oval 99">
              <a:extLst>
                <a:ext uri="{FF2B5EF4-FFF2-40B4-BE49-F238E27FC236}">
                  <a16:creationId xmlns:a16="http://schemas.microsoft.com/office/drawing/2014/main" id="{54206899-67F0-462C-9768-8AA8CAB50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Oval 100">
              <a:extLst>
                <a:ext uri="{FF2B5EF4-FFF2-40B4-BE49-F238E27FC236}">
                  <a16:creationId xmlns:a16="http://schemas.microsoft.com/office/drawing/2014/main" id="{8430369D-49FE-4B9F-9962-E8CA4DC4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Oval 101">
              <a:extLst>
                <a:ext uri="{FF2B5EF4-FFF2-40B4-BE49-F238E27FC236}">
                  <a16:creationId xmlns:a16="http://schemas.microsoft.com/office/drawing/2014/main" id="{B1734ABF-00C9-4375-8BA4-19C65223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Oval 102">
              <a:extLst>
                <a:ext uri="{FF2B5EF4-FFF2-40B4-BE49-F238E27FC236}">
                  <a16:creationId xmlns:a16="http://schemas.microsoft.com/office/drawing/2014/main" id="{FF95D1A5-19DF-4692-B73C-ED235B1C8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Oval 103">
              <a:extLst>
                <a:ext uri="{FF2B5EF4-FFF2-40B4-BE49-F238E27FC236}">
                  <a16:creationId xmlns:a16="http://schemas.microsoft.com/office/drawing/2014/main" id="{B0BC9B3C-896B-4861-A769-27B41137E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Oval 104">
              <a:extLst>
                <a:ext uri="{FF2B5EF4-FFF2-40B4-BE49-F238E27FC236}">
                  <a16:creationId xmlns:a16="http://schemas.microsoft.com/office/drawing/2014/main" id="{B5876E33-7F53-4360-836D-F26EB3E0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" name="Oval 105">
              <a:extLst>
                <a:ext uri="{FF2B5EF4-FFF2-40B4-BE49-F238E27FC236}">
                  <a16:creationId xmlns:a16="http://schemas.microsoft.com/office/drawing/2014/main" id="{3569C351-601E-46C2-9E12-5B40F2DC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Oval 106">
              <a:extLst>
                <a:ext uri="{FF2B5EF4-FFF2-40B4-BE49-F238E27FC236}">
                  <a16:creationId xmlns:a16="http://schemas.microsoft.com/office/drawing/2014/main" id="{3E97AF84-5923-4D74-A3FF-15B19753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Oval 107">
              <a:extLst>
                <a:ext uri="{FF2B5EF4-FFF2-40B4-BE49-F238E27FC236}">
                  <a16:creationId xmlns:a16="http://schemas.microsoft.com/office/drawing/2014/main" id="{85C99E18-8BD1-41D1-A090-2A057A84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Oval 108">
              <a:extLst>
                <a:ext uri="{FF2B5EF4-FFF2-40B4-BE49-F238E27FC236}">
                  <a16:creationId xmlns:a16="http://schemas.microsoft.com/office/drawing/2014/main" id="{89493320-562C-4078-9CEF-CF76741A1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Oval 109">
              <a:extLst>
                <a:ext uri="{FF2B5EF4-FFF2-40B4-BE49-F238E27FC236}">
                  <a16:creationId xmlns:a16="http://schemas.microsoft.com/office/drawing/2014/main" id="{54DBDC04-61CA-46FA-898B-EDABDAC4A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Oval 110">
              <a:extLst>
                <a:ext uri="{FF2B5EF4-FFF2-40B4-BE49-F238E27FC236}">
                  <a16:creationId xmlns:a16="http://schemas.microsoft.com/office/drawing/2014/main" id="{9266DE89-D744-4300-BF8C-196E4A340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Oval 111">
              <a:extLst>
                <a:ext uri="{FF2B5EF4-FFF2-40B4-BE49-F238E27FC236}">
                  <a16:creationId xmlns:a16="http://schemas.microsoft.com/office/drawing/2014/main" id="{23A15730-2CB8-4953-B2C4-102554024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Oval 112">
              <a:extLst>
                <a:ext uri="{FF2B5EF4-FFF2-40B4-BE49-F238E27FC236}">
                  <a16:creationId xmlns:a16="http://schemas.microsoft.com/office/drawing/2014/main" id="{E115DCE6-9BC3-4967-84DA-99A7AFFC0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Oval 113">
              <a:extLst>
                <a:ext uri="{FF2B5EF4-FFF2-40B4-BE49-F238E27FC236}">
                  <a16:creationId xmlns:a16="http://schemas.microsoft.com/office/drawing/2014/main" id="{49C4F013-E16D-4679-B3EF-C77A5D266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Oval 114">
              <a:extLst>
                <a:ext uri="{FF2B5EF4-FFF2-40B4-BE49-F238E27FC236}">
                  <a16:creationId xmlns:a16="http://schemas.microsoft.com/office/drawing/2014/main" id="{EE764C95-D8E0-48C5-B3BA-7383AA309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Oval 115">
              <a:extLst>
                <a:ext uri="{FF2B5EF4-FFF2-40B4-BE49-F238E27FC236}">
                  <a16:creationId xmlns:a16="http://schemas.microsoft.com/office/drawing/2014/main" id="{E6AF3D16-50DB-43A6-AD9B-2CC0699D4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Oval 116">
              <a:extLst>
                <a:ext uri="{FF2B5EF4-FFF2-40B4-BE49-F238E27FC236}">
                  <a16:creationId xmlns:a16="http://schemas.microsoft.com/office/drawing/2014/main" id="{BF568CFC-FA20-48EA-BD7A-08CAA0D10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Oval 117">
              <a:extLst>
                <a:ext uri="{FF2B5EF4-FFF2-40B4-BE49-F238E27FC236}">
                  <a16:creationId xmlns:a16="http://schemas.microsoft.com/office/drawing/2014/main" id="{D7C8F542-2C3B-4190-9C50-73F6A4337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Oval 118">
              <a:extLst>
                <a:ext uri="{FF2B5EF4-FFF2-40B4-BE49-F238E27FC236}">
                  <a16:creationId xmlns:a16="http://schemas.microsoft.com/office/drawing/2014/main" id="{CCCFA078-C35E-4CF4-A0BE-4F270F7CE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Oval 119">
              <a:extLst>
                <a:ext uri="{FF2B5EF4-FFF2-40B4-BE49-F238E27FC236}">
                  <a16:creationId xmlns:a16="http://schemas.microsoft.com/office/drawing/2014/main" id="{67908824-2F1F-44AC-8D71-F6DE8472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Oval 120">
              <a:extLst>
                <a:ext uri="{FF2B5EF4-FFF2-40B4-BE49-F238E27FC236}">
                  <a16:creationId xmlns:a16="http://schemas.microsoft.com/office/drawing/2014/main" id="{ABA690BC-760A-40E8-97E6-B911597FA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Oval 121">
              <a:extLst>
                <a:ext uri="{FF2B5EF4-FFF2-40B4-BE49-F238E27FC236}">
                  <a16:creationId xmlns:a16="http://schemas.microsoft.com/office/drawing/2014/main" id="{8CFD8FFD-341A-4B23-8E40-5BD9ADCE3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Oval 122">
              <a:extLst>
                <a:ext uri="{FF2B5EF4-FFF2-40B4-BE49-F238E27FC236}">
                  <a16:creationId xmlns:a16="http://schemas.microsoft.com/office/drawing/2014/main" id="{83061408-0F94-4EB6-891D-691B9D5A2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Oval 123">
              <a:extLst>
                <a:ext uri="{FF2B5EF4-FFF2-40B4-BE49-F238E27FC236}">
                  <a16:creationId xmlns:a16="http://schemas.microsoft.com/office/drawing/2014/main" id="{3868718A-89A8-479C-93C9-9AF63D95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Oval 124">
              <a:extLst>
                <a:ext uri="{FF2B5EF4-FFF2-40B4-BE49-F238E27FC236}">
                  <a16:creationId xmlns:a16="http://schemas.microsoft.com/office/drawing/2014/main" id="{052F79E8-031B-4AE0-82BB-940210765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Oval 125">
              <a:extLst>
                <a:ext uri="{FF2B5EF4-FFF2-40B4-BE49-F238E27FC236}">
                  <a16:creationId xmlns:a16="http://schemas.microsoft.com/office/drawing/2014/main" id="{5BA6564B-8D99-4DAE-B4C2-E20B78901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Oval 126">
              <a:extLst>
                <a:ext uri="{FF2B5EF4-FFF2-40B4-BE49-F238E27FC236}">
                  <a16:creationId xmlns:a16="http://schemas.microsoft.com/office/drawing/2014/main" id="{2876F81C-B1C9-48FB-854F-9C3D8B42F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Oval 127">
              <a:extLst>
                <a:ext uri="{FF2B5EF4-FFF2-40B4-BE49-F238E27FC236}">
                  <a16:creationId xmlns:a16="http://schemas.microsoft.com/office/drawing/2014/main" id="{A11125D8-54EF-47F2-A51D-4DC14D7D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Oval 128">
              <a:extLst>
                <a:ext uri="{FF2B5EF4-FFF2-40B4-BE49-F238E27FC236}">
                  <a16:creationId xmlns:a16="http://schemas.microsoft.com/office/drawing/2014/main" id="{6BCD6BDF-9BC3-4A69-AB60-5229BC308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Oval 129">
              <a:extLst>
                <a:ext uri="{FF2B5EF4-FFF2-40B4-BE49-F238E27FC236}">
                  <a16:creationId xmlns:a16="http://schemas.microsoft.com/office/drawing/2014/main" id="{FB474BEB-D56D-4A6D-A065-50C2791F0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" name="Oval 130">
              <a:extLst>
                <a:ext uri="{FF2B5EF4-FFF2-40B4-BE49-F238E27FC236}">
                  <a16:creationId xmlns:a16="http://schemas.microsoft.com/office/drawing/2014/main" id="{5758572A-151B-421F-8EEC-61BE6A7EF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" name="Oval 131">
              <a:extLst>
                <a:ext uri="{FF2B5EF4-FFF2-40B4-BE49-F238E27FC236}">
                  <a16:creationId xmlns:a16="http://schemas.microsoft.com/office/drawing/2014/main" id="{FAB70A0F-01AC-415B-9C21-BDAB36223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Oval 132">
              <a:extLst>
                <a:ext uri="{FF2B5EF4-FFF2-40B4-BE49-F238E27FC236}">
                  <a16:creationId xmlns:a16="http://schemas.microsoft.com/office/drawing/2014/main" id="{ED581814-DF85-4EC1-A565-39D47C95E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Oval 133">
              <a:extLst>
                <a:ext uri="{FF2B5EF4-FFF2-40B4-BE49-F238E27FC236}">
                  <a16:creationId xmlns:a16="http://schemas.microsoft.com/office/drawing/2014/main" id="{17F414CB-9685-45DA-B7BD-63402392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" name="Oval 134">
              <a:extLst>
                <a:ext uri="{FF2B5EF4-FFF2-40B4-BE49-F238E27FC236}">
                  <a16:creationId xmlns:a16="http://schemas.microsoft.com/office/drawing/2014/main" id="{3774F9FF-C32A-46D5-AB27-57E39BA8F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Oval 135">
              <a:extLst>
                <a:ext uri="{FF2B5EF4-FFF2-40B4-BE49-F238E27FC236}">
                  <a16:creationId xmlns:a16="http://schemas.microsoft.com/office/drawing/2014/main" id="{FA45518D-9AC8-4C2D-BB92-9964EE385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Oval 136">
              <a:extLst>
                <a:ext uri="{FF2B5EF4-FFF2-40B4-BE49-F238E27FC236}">
                  <a16:creationId xmlns:a16="http://schemas.microsoft.com/office/drawing/2014/main" id="{C95A4648-9E66-4D80-A195-0961CE239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Oval 137">
              <a:extLst>
                <a:ext uri="{FF2B5EF4-FFF2-40B4-BE49-F238E27FC236}">
                  <a16:creationId xmlns:a16="http://schemas.microsoft.com/office/drawing/2014/main" id="{F513FF93-0289-49FD-9EC7-A949D2DB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Oval 138">
              <a:extLst>
                <a:ext uri="{FF2B5EF4-FFF2-40B4-BE49-F238E27FC236}">
                  <a16:creationId xmlns:a16="http://schemas.microsoft.com/office/drawing/2014/main" id="{72264817-1C9E-49C8-B9E1-71FEC4EBB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Oval 139">
              <a:extLst>
                <a:ext uri="{FF2B5EF4-FFF2-40B4-BE49-F238E27FC236}">
                  <a16:creationId xmlns:a16="http://schemas.microsoft.com/office/drawing/2014/main" id="{E8FAADF9-FA38-40D8-BD25-DED9B625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Oval 140">
              <a:extLst>
                <a:ext uri="{FF2B5EF4-FFF2-40B4-BE49-F238E27FC236}">
                  <a16:creationId xmlns:a16="http://schemas.microsoft.com/office/drawing/2014/main" id="{CF22FA1F-8E76-4C22-9E37-D357382B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" name="Oval 141">
              <a:extLst>
                <a:ext uri="{FF2B5EF4-FFF2-40B4-BE49-F238E27FC236}">
                  <a16:creationId xmlns:a16="http://schemas.microsoft.com/office/drawing/2014/main" id="{DFBC1DD0-D5D6-4A1E-8EB8-A146F44FB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6" name="Oval 142">
              <a:extLst>
                <a:ext uri="{FF2B5EF4-FFF2-40B4-BE49-F238E27FC236}">
                  <a16:creationId xmlns:a16="http://schemas.microsoft.com/office/drawing/2014/main" id="{F386C6C4-B956-4324-AD2C-9022EA297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Oval 143">
              <a:extLst>
                <a:ext uri="{FF2B5EF4-FFF2-40B4-BE49-F238E27FC236}">
                  <a16:creationId xmlns:a16="http://schemas.microsoft.com/office/drawing/2014/main" id="{E09CD4E0-7B77-4E8D-93DC-42C9FB297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Oval 144">
              <a:extLst>
                <a:ext uri="{FF2B5EF4-FFF2-40B4-BE49-F238E27FC236}">
                  <a16:creationId xmlns:a16="http://schemas.microsoft.com/office/drawing/2014/main" id="{0BF5C9FC-2BB7-42DB-AE41-550EC605B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" name="Oval 145">
              <a:extLst>
                <a:ext uri="{FF2B5EF4-FFF2-40B4-BE49-F238E27FC236}">
                  <a16:creationId xmlns:a16="http://schemas.microsoft.com/office/drawing/2014/main" id="{F42E527E-DD8A-4DBF-B1FE-1E70136FD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Oval 146">
              <a:extLst>
                <a:ext uri="{FF2B5EF4-FFF2-40B4-BE49-F238E27FC236}">
                  <a16:creationId xmlns:a16="http://schemas.microsoft.com/office/drawing/2014/main" id="{5970C98C-AD6B-4C1A-A4A8-13083692C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Oval 147">
              <a:extLst>
                <a:ext uri="{FF2B5EF4-FFF2-40B4-BE49-F238E27FC236}">
                  <a16:creationId xmlns:a16="http://schemas.microsoft.com/office/drawing/2014/main" id="{9E144D87-D1D0-4646-A547-4926D22BE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Oval 148">
              <a:extLst>
                <a:ext uri="{FF2B5EF4-FFF2-40B4-BE49-F238E27FC236}">
                  <a16:creationId xmlns:a16="http://schemas.microsoft.com/office/drawing/2014/main" id="{2D65A17A-BDF3-4AE2-B801-1B31A98C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Oval 149">
              <a:extLst>
                <a:ext uri="{FF2B5EF4-FFF2-40B4-BE49-F238E27FC236}">
                  <a16:creationId xmlns:a16="http://schemas.microsoft.com/office/drawing/2014/main" id="{5D397FF1-A851-4797-A7F8-502B4EA3B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Oval 150">
              <a:extLst>
                <a:ext uri="{FF2B5EF4-FFF2-40B4-BE49-F238E27FC236}">
                  <a16:creationId xmlns:a16="http://schemas.microsoft.com/office/drawing/2014/main" id="{5F533221-4451-4836-A73A-A968BF3B0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Oval 151">
              <a:extLst>
                <a:ext uri="{FF2B5EF4-FFF2-40B4-BE49-F238E27FC236}">
                  <a16:creationId xmlns:a16="http://schemas.microsoft.com/office/drawing/2014/main" id="{831D3260-3863-4950-AA1A-532770EF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Oval 152">
              <a:extLst>
                <a:ext uri="{FF2B5EF4-FFF2-40B4-BE49-F238E27FC236}">
                  <a16:creationId xmlns:a16="http://schemas.microsoft.com/office/drawing/2014/main" id="{3D9EB8C0-73F0-4304-A82D-685820575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" name="Oval 153">
              <a:extLst>
                <a:ext uri="{FF2B5EF4-FFF2-40B4-BE49-F238E27FC236}">
                  <a16:creationId xmlns:a16="http://schemas.microsoft.com/office/drawing/2014/main" id="{DF67A0C1-FC23-4D9E-BD41-4D1317141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" name="Oval 154">
              <a:extLst>
                <a:ext uri="{FF2B5EF4-FFF2-40B4-BE49-F238E27FC236}">
                  <a16:creationId xmlns:a16="http://schemas.microsoft.com/office/drawing/2014/main" id="{43CBBBB3-91CC-4A39-B471-181F418E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" name="Oval 155">
              <a:extLst>
                <a:ext uri="{FF2B5EF4-FFF2-40B4-BE49-F238E27FC236}">
                  <a16:creationId xmlns:a16="http://schemas.microsoft.com/office/drawing/2014/main" id="{8CE5C387-1BB5-4F65-BBB8-A52FE77B4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" name="Oval 156">
              <a:extLst>
                <a:ext uri="{FF2B5EF4-FFF2-40B4-BE49-F238E27FC236}">
                  <a16:creationId xmlns:a16="http://schemas.microsoft.com/office/drawing/2014/main" id="{3819FD57-54AB-41DA-B52E-E9D0ABD81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" name="Oval 157">
              <a:extLst>
                <a:ext uri="{FF2B5EF4-FFF2-40B4-BE49-F238E27FC236}">
                  <a16:creationId xmlns:a16="http://schemas.microsoft.com/office/drawing/2014/main" id="{4EFD2D7F-FBE9-4C90-B86E-F3C77ABE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" name="Oval 158">
              <a:extLst>
                <a:ext uri="{FF2B5EF4-FFF2-40B4-BE49-F238E27FC236}">
                  <a16:creationId xmlns:a16="http://schemas.microsoft.com/office/drawing/2014/main" id="{1B2E585B-2C08-48A6-AF43-21EA7F3BC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" name="Oval 159">
              <a:extLst>
                <a:ext uri="{FF2B5EF4-FFF2-40B4-BE49-F238E27FC236}">
                  <a16:creationId xmlns:a16="http://schemas.microsoft.com/office/drawing/2014/main" id="{DD0C1421-6E15-4B89-A60B-1D8C25188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Oval 160">
              <a:extLst>
                <a:ext uri="{FF2B5EF4-FFF2-40B4-BE49-F238E27FC236}">
                  <a16:creationId xmlns:a16="http://schemas.microsoft.com/office/drawing/2014/main" id="{F02A23FE-7A03-4552-9994-0E515A9B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Oval 161">
              <a:extLst>
                <a:ext uri="{FF2B5EF4-FFF2-40B4-BE49-F238E27FC236}">
                  <a16:creationId xmlns:a16="http://schemas.microsoft.com/office/drawing/2014/main" id="{AE157D51-79B5-4509-AD13-D6BA8CEF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Oval 162">
              <a:extLst>
                <a:ext uri="{FF2B5EF4-FFF2-40B4-BE49-F238E27FC236}">
                  <a16:creationId xmlns:a16="http://schemas.microsoft.com/office/drawing/2014/main" id="{F1658DEF-F055-42DA-ADCA-A994BE13B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Oval 163">
              <a:extLst>
                <a:ext uri="{FF2B5EF4-FFF2-40B4-BE49-F238E27FC236}">
                  <a16:creationId xmlns:a16="http://schemas.microsoft.com/office/drawing/2014/main" id="{CFD79A88-7825-4E60-BFB0-7B91DBFB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Oval 164">
              <a:extLst>
                <a:ext uri="{FF2B5EF4-FFF2-40B4-BE49-F238E27FC236}">
                  <a16:creationId xmlns:a16="http://schemas.microsoft.com/office/drawing/2014/main" id="{3970DAEF-FE56-4E26-9248-BC5864640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Oval 165">
              <a:extLst>
                <a:ext uri="{FF2B5EF4-FFF2-40B4-BE49-F238E27FC236}">
                  <a16:creationId xmlns:a16="http://schemas.microsoft.com/office/drawing/2014/main" id="{54E7A73C-65DD-4632-BC61-05039D29E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Oval 166">
              <a:extLst>
                <a:ext uri="{FF2B5EF4-FFF2-40B4-BE49-F238E27FC236}">
                  <a16:creationId xmlns:a16="http://schemas.microsoft.com/office/drawing/2014/main" id="{9282D17B-66FD-4AEB-8553-0BC450D08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Oval 167">
              <a:extLst>
                <a:ext uri="{FF2B5EF4-FFF2-40B4-BE49-F238E27FC236}">
                  <a16:creationId xmlns:a16="http://schemas.microsoft.com/office/drawing/2014/main" id="{BA4F61C4-8EA6-40F4-8710-D60B9F01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Oval 168">
              <a:extLst>
                <a:ext uri="{FF2B5EF4-FFF2-40B4-BE49-F238E27FC236}">
                  <a16:creationId xmlns:a16="http://schemas.microsoft.com/office/drawing/2014/main" id="{654D8C03-F3E9-490A-8503-8B3435D37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" name="Oval 169">
              <a:extLst>
                <a:ext uri="{FF2B5EF4-FFF2-40B4-BE49-F238E27FC236}">
                  <a16:creationId xmlns:a16="http://schemas.microsoft.com/office/drawing/2014/main" id="{F573C45A-06FA-4E6D-A56A-60DE98C26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" name="Oval 170">
              <a:extLst>
                <a:ext uri="{FF2B5EF4-FFF2-40B4-BE49-F238E27FC236}">
                  <a16:creationId xmlns:a16="http://schemas.microsoft.com/office/drawing/2014/main" id="{6DDD0428-2DE2-46DE-90AF-AEE45C510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Oval 171">
              <a:extLst>
                <a:ext uri="{FF2B5EF4-FFF2-40B4-BE49-F238E27FC236}">
                  <a16:creationId xmlns:a16="http://schemas.microsoft.com/office/drawing/2014/main" id="{EA724B00-DB55-4E5F-8F40-8A4899096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Oval 172">
              <a:extLst>
                <a:ext uri="{FF2B5EF4-FFF2-40B4-BE49-F238E27FC236}">
                  <a16:creationId xmlns:a16="http://schemas.microsoft.com/office/drawing/2014/main" id="{78436601-0905-4D5A-9750-EA762CD64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Oval 173">
              <a:extLst>
                <a:ext uri="{FF2B5EF4-FFF2-40B4-BE49-F238E27FC236}">
                  <a16:creationId xmlns:a16="http://schemas.microsoft.com/office/drawing/2014/main" id="{C899CDFD-BF75-4147-B75E-1DD9EC77A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" name="Oval 174">
              <a:extLst>
                <a:ext uri="{FF2B5EF4-FFF2-40B4-BE49-F238E27FC236}">
                  <a16:creationId xmlns:a16="http://schemas.microsoft.com/office/drawing/2014/main" id="{BAFD2716-81B5-4722-A8F2-93FAE1A2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" name="Oval 175">
              <a:extLst>
                <a:ext uri="{FF2B5EF4-FFF2-40B4-BE49-F238E27FC236}">
                  <a16:creationId xmlns:a16="http://schemas.microsoft.com/office/drawing/2014/main" id="{85BBA59D-7120-43ED-8BC1-E72047A5F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Oval 176">
              <a:extLst>
                <a:ext uri="{FF2B5EF4-FFF2-40B4-BE49-F238E27FC236}">
                  <a16:creationId xmlns:a16="http://schemas.microsoft.com/office/drawing/2014/main" id="{0467C0D9-32B2-4B57-ACEC-81A936CE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Oval 177">
              <a:extLst>
                <a:ext uri="{FF2B5EF4-FFF2-40B4-BE49-F238E27FC236}">
                  <a16:creationId xmlns:a16="http://schemas.microsoft.com/office/drawing/2014/main" id="{B73637B2-86EB-4C6C-8B61-A72AF7F1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Oval 178">
              <a:extLst>
                <a:ext uri="{FF2B5EF4-FFF2-40B4-BE49-F238E27FC236}">
                  <a16:creationId xmlns:a16="http://schemas.microsoft.com/office/drawing/2014/main" id="{B5A5D7BA-C17C-4E53-A45E-7D768CCE4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Oval 179">
              <a:extLst>
                <a:ext uri="{FF2B5EF4-FFF2-40B4-BE49-F238E27FC236}">
                  <a16:creationId xmlns:a16="http://schemas.microsoft.com/office/drawing/2014/main" id="{92AA2770-2708-4E46-9B06-A54C8828C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Oval 180">
              <a:extLst>
                <a:ext uri="{FF2B5EF4-FFF2-40B4-BE49-F238E27FC236}">
                  <a16:creationId xmlns:a16="http://schemas.microsoft.com/office/drawing/2014/main" id="{E6504D35-D3F8-479F-B1EF-464EA678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Oval 181">
              <a:extLst>
                <a:ext uri="{FF2B5EF4-FFF2-40B4-BE49-F238E27FC236}">
                  <a16:creationId xmlns:a16="http://schemas.microsoft.com/office/drawing/2014/main" id="{2C2606AC-15B0-499D-8180-46CAF229F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Oval 182">
              <a:extLst>
                <a:ext uri="{FF2B5EF4-FFF2-40B4-BE49-F238E27FC236}">
                  <a16:creationId xmlns:a16="http://schemas.microsoft.com/office/drawing/2014/main" id="{DEC27EE7-A9CC-4123-AE88-BFF95DD9C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Oval 183">
              <a:extLst>
                <a:ext uri="{FF2B5EF4-FFF2-40B4-BE49-F238E27FC236}">
                  <a16:creationId xmlns:a16="http://schemas.microsoft.com/office/drawing/2014/main" id="{BE264247-80E1-4C01-88A6-520767847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Oval 184">
              <a:extLst>
                <a:ext uri="{FF2B5EF4-FFF2-40B4-BE49-F238E27FC236}">
                  <a16:creationId xmlns:a16="http://schemas.microsoft.com/office/drawing/2014/main" id="{D0F5B4A9-8418-4950-89F6-09E8BFB38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Oval 185">
              <a:extLst>
                <a:ext uri="{FF2B5EF4-FFF2-40B4-BE49-F238E27FC236}">
                  <a16:creationId xmlns:a16="http://schemas.microsoft.com/office/drawing/2014/main" id="{F86A5BC2-02C9-4637-BD32-ACF00879B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" name="Oval 186">
              <a:extLst>
                <a:ext uri="{FF2B5EF4-FFF2-40B4-BE49-F238E27FC236}">
                  <a16:creationId xmlns:a16="http://schemas.microsoft.com/office/drawing/2014/main" id="{9992C1E1-80F6-4E4C-BB02-DE653652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Oval 187">
              <a:extLst>
                <a:ext uri="{FF2B5EF4-FFF2-40B4-BE49-F238E27FC236}">
                  <a16:creationId xmlns:a16="http://schemas.microsoft.com/office/drawing/2014/main" id="{0554D144-3FF3-47F0-B50A-7437D4D8A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Oval 188">
              <a:extLst>
                <a:ext uri="{FF2B5EF4-FFF2-40B4-BE49-F238E27FC236}">
                  <a16:creationId xmlns:a16="http://schemas.microsoft.com/office/drawing/2014/main" id="{B58B74E6-B414-4D7C-982E-5269B20B8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Oval 189">
              <a:extLst>
                <a:ext uri="{FF2B5EF4-FFF2-40B4-BE49-F238E27FC236}">
                  <a16:creationId xmlns:a16="http://schemas.microsoft.com/office/drawing/2014/main" id="{4EE52AD5-6E8F-4D29-BF36-15DFE127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Oval 190">
              <a:extLst>
                <a:ext uri="{FF2B5EF4-FFF2-40B4-BE49-F238E27FC236}">
                  <a16:creationId xmlns:a16="http://schemas.microsoft.com/office/drawing/2014/main" id="{34D84C71-13A0-43B4-ACD8-7CFB4C972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" name="Oval 191">
              <a:extLst>
                <a:ext uri="{FF2B5EF4-FFF2-40B4-BE49-F238E27FC236}">
                  <a16:creationId xmlns:a16="http://schemas.microsoft.com/office/drawing/2014/main" id="{D59E52BE-B603-4E22-A0CE-197EF12BF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" name="Oval 192">
              <a:extLst>
                <a:ext uri="{FF2B5EF4-FFF2-40B4-BE49-F238E27FC236}">
                  <a16:creationId xmlns:a16="http://schemas.microsoft.com/office/drawing/2014/main" id="{0083F4F6-DE35-4D66-9833-38C150E48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" name="Oval 193">
              <a:extLst>
                <a:ext uri="{FF2B5EF4-FFF2-40B4-BE49-F238E27FC236}">
                  <a16:creationId xmlns:a16="http://schemas.microsoft.com/office/drawing/2014/main" id="{39676D0B-4CD6-4FB6-BEC7-5CB0B4A02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Oval 194">
              <a:extLst>
                <a:ext uri="{FF2B5EF4-FFF2-40B4-BE49-F238E27FC236}">
                  <a16:creationId xmlns:a16="http://schemas.microsoft.com/office/drawing/2014/main" id="{5FF3F200-035E-4813-87AE-E4A73BEE8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" name="Oval 195">
              <a:extLst>
                <a:ext uri="{FF2B5EF4-FFF2-40B4-BE49-F238E27FC236}">
                  <a16:creationId xmlns:a16="http://schemas.microsoft.com/office/drawing/2014/main" id="{D2334196-1655-4972-B503-A927427E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" name="Oval 196">
              <a:extLst>
                <a:ext uri="{FF2B5EF4-FFF2-40B4-BE49-F238E27FC236}">
                  <a16:creationId xmlns:a16="http://schemas.microsoft.com/office/drawing/2014/main" id="{CB650FB0-2961-4FC8-AF7E-B6679AA53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" name="Oval 197">
              <a:extLst>
                <a:ext uri="{FF2B5EF4-FFF2-40B4-BE49-F238E27FC236}">
                  <a16:creationId xmlns:a16="http://schemas.microsoft.com/office/drawing/2014/main" id="{0ACA7065-1F4A-4D93-8437-4B260E277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Oval 198">
              <a:extLst>
                <a:ext uri="{FF2B5EF4-FFF2-40B4-BE49-F238E27FC236}">
                  <a16:creationId xmlns:a16="http://schemas.microsoft.com/office/drawing/2014/main" id="{BF074997-FE81-4FE9-913C-76E2574C0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Oval 199">
              <a:extLst>
                <a:ext uri="{FF2B5EF4-FFF2-40B4-BE49-F238E27FC236}">
                  <a16:creationId xmlns:a16="http://schemas.microsoft.com/office/drawing/2014/main" id="{09C3C2B4-B81E-417E-872E-3A9063187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Oval 200">
              <a:extLst>
                <a:ext uri="{FF2B5EF4-FFF2-40B4-BE49-F238E27FC236}">
                  <a16:creationId xmlns:a16="http://schemas.microsoft.com/office/drawing/2014/main" id="{BDA24D31-EC3B-429C-9148-93E535D4C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Oval 201">
              <a:extLst>
                <a:ext uri="{FF2B5EF4-FFF2-40B4-BE49-F238E27FC236}">
                  <a16:creationId xmlns:a16="http://schemas.microsoft.com/office/drawing/2014/main" id="{AD08C245-4C9D-4A89-92A6-C1FC5E318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Oval 202">
              <a:extLst>
                <a:ext uri="{FF2B5EF4-FFF2-40B4-BE49-F238E27FC236}">
                  <a16:creationId xmlns:a16="http://schemas.microsoft.com/office/drawing/2014/main" id="{85D66E4B-ECA1-4F63-9D26-6493FB3C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Oval 203">
              <a:extLst>
                <a:ext uri="{FF2B5EF4-FFF2-40B4-BE49-F238E27FC236}">
                  <a16:creationId xmlns:a16="http://schemas.microsoft.com/office/drawing/2014/main" id="{1EBCDF51-CBB8-4AEB-A7B9-78B9FA5EB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Oval 204">
              <a:extLst>
                <a:ext uri="{FF2B5EF4-FFF2-40B4-BE49-F238E27FC236}">
                  <a16:creationId xmlns:a16="http://schemas.microsoft.com/office/drawing/2014/main" id="{64F79C67-C127-4EDB-A4D2-0171FF7CC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Oval 206">
              <a:extLst>
                <a:ext uri="{FF2B5EF4-FFF2-40B4-BE49-F238E27FC236}">
                  <a16:creationId xmlns:a16="http://schemas.microsoft.com/office/drawing/2014/main" id="{801B6152-B57C-4015-93EC-900AFAF18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207">
              <a:extLst>
                <a:ext uri="{FF2B5EF4-FFF2-40B4-BE49-F238E27FC236}">
                  <a16:creationId xmlns:a16="http://schemas.microsoft.com/office/drawing/2014/main" id="{FF9327E0-C05A-4114-8AB0-BBA03982A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208">
              <a:extLst>
                <a:ext uri="{FF2B5EF4-FFF2-40B4-BE49-F238E27FC236}">
                  <a16:creationId xmlns:a16="http://schemas.microsoft.com/office/drawing/2014/main" id="{E8D88C8B-0398-46BA-9DEB-9A15D545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Oval 209">
              <a:extLst>
                <a:ext uri="{FF2B5EF4-FFF2-40B4-BE49-F238E27FC236}">
                  <a16:creationId xmlns:a16="http://schemas.microsoft.com/office/drawing/2014/main" id="{CAF07E36-BCBB-403F-B47E-F8D0C4256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Oval 210">
              <a:extLst>
                <a:ext uri="{FF2B5EF4-FFF2-40B4-BE49-F238E27FC236}">
                  <a16:creationId xmlns:a16="http://schemas.microsoft.com/office/drawing/2014/main" id="{68CE0F04-D549-4D6F-824D-F36EF186E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Oval 211">
              <a:extLst>
                <a:ext uri="{FF2B5EF4-FFF2-40B4-BE49-F238E27FC236}">
                  <a16:creationId xmlns:a16="http://schemas.microsoft.com/office/drawing/2014/main" id="{3CC04173-7554-4572-A475-8A27A06D6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Oval 212">
              <a:extLst>
                <a:ext uri="{FF2B5EF4-FFF2-40B4-BE49-F238E27FC236}">
                  <a16:creationId xmlns:a16="http://schemas.microsoft.com/office/drawing/2014/main" id="{2178A924-39DF-476B-A1D5-EDA621F10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Oval 213">
              <a:extLst>
                <a:ext uri="{FF2B5EF4-FFF2-40B4-BE49-F238E27FC236}">
                  <a16:creationId xmlns:a16="http://schemas.microsoft.com/office/drawing/2014/main" id="{C4B92361-B5E0-4529-8E05-D7FDEDF70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Oval 214">
              <a:extLst>
                <a:ext uri="{FF2B5EF4-FFF2-40B4-BE49-F238E27FC236}">
                  <a16:creationId xmlns:a16="http://schemas.microsoft.com/office/drawing/2014/main" id="{40008AF2-448E-42EE-A432-EBF8DC8B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Oval 215">
              <a:extLst>
                <a:ext uri="{FF2B5EF4-FFF2-40B4-BE49-F238E27FC236}">
                  <a16:creationId xmlns:a16="http://schemas.microsoft.com/office/drawing/2014/main" id="{B6337D1D-D7D8-4EE5-B856-F7ADA925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Oval 216">
              <a:extLst>
                <a:ext uri="{FF2B5EF4-FFF2-40B4-BE49-F238E27FC236}">
                  <a16:creationId xmlns:a16="http://schemas.microsoft.com/office/drawing/2014/main" id="{37A78BEC-1F97-46EA-ADAD-A801E068B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Oval 217">
              <a:extLst>
                <a:ext uri="{FF2B5EF4-FFF2-40B4-BE49-F238E27FC236}">
                  <a16:creationId xmlns:a16="http://schemas.microsoft.com/office/drawing/2014/main" id="{922028C6-FCBD-4398-A879-17AD14414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Oval 218">
              <a:extLst>
                <a:ext uri="{FF2B5EF4-FFF2-40B4-BE49-F238E27FC236}">
                  <a16:creationId xmlns:a16="http://schemas.microsoft.com/office/drawing/2014/main" id="{C7E61022-2F15-468C-8227-E739CE114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Oval 219">
              <a:extLst>
                <a:ext uri="{FF2B5EF4-FFF2-40B4-BE49-F238E27FC236}">
                  <a16:creationId xmlns:a16="http://schemas.microsoft.com/office/drawing/2014/main" id="{2B9D1CF8-73B0-4DB8-9C7B-B4C5A920F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Oval 220">
              <a:extLst>
                <a:ext uri="{FF2B5EF4-FFF2-40B4-BE49-F238E27FC236}">
                  <a16:creationId xmlns:a16="http://schemas.microsoft.com/office/drawing/2014/main" id="{B54286A1-EA3D-4DB5-A61D-028C8A7E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Oval 221">
              <a:extLst>
                <a:ext uri="{FF2B5EF4-FFF2-40B4-BE49-F238E27FC236}">
                  <a16:creationId xmlns:a16="http://schemas.microsoft.com/office/drawing/2014/main" id="{99A030E6-DC65-4F09-BD4A-A55567E6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Oval 222">
              <a:extLst>
                <a:ext uri="{FF2B5EF4-FFF2-40B4-BE49-F238E27FC236}">
                  <a16:creationId xmlns:a16="http://schemas.microsoft.com/office/drawing/2014/main" id="{AEB90567-1BBF-498C-8D7C-9BD8A0499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Oval 223">
              <a:extLst>
                <a:ext uri="{FF2B5EF4-FFF2-40B4-BE49-F238E27FC236}">
                  <a16:creationId xmlns:a16="http://schemas.microsoft.com/office/drawing/2014/main" id="{3D30CC70-A0AD-4AD9-BD70-E83540CC7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Oval 224">
              <a:extLst>
                <a:ext uri="{FF2B5EF4-FFF2-40B4-BE49-F238E27FC236}">
                  <a16:creationId xmlns:a16="http://schemas.microsoft.com/office/drawing/2014/main" id="{0698043E-27CF-417D-8940-4F079A92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Oval 225">
              <a:extLst>
                <a:ext uri="{FF2B5EF4-FFF2-40B4-BE49-F238E27FC236}">
                  <a16:creationId xmlns:a16="http://schemas.microsoft.com/office/drawing/2014/main" id="{D25F4667-3978-489F-B5BC-68D64792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Oval 226">
              <a:extLst>
                <a:ext uri="{FF2B5EF4-FFF2-40B4-BE49-F238E27FC236}">
                  <a16:creationId xmlns:a16="http://schemas.microsoft.com/office/drawing/2014/main" id="{A3C9BADA-37FC-41E1-9C90-5098B0DBC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27">
              <a:extLst>
                <a:ext uri="{FF2B5EF4-FFF2-40B4-BE49-F238E27FC236}">
                  <a16:creationId xmlns:a16="http://schemas.microsoft.com/office/drawing/2014/main" id="{B4394B7F-FDC8-4729-847F-95C93B4FC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0" name="Oval 228">
              <a:extLst>
                <a:ext uri="{FF2B5EF4-FFF2-40B4-BE49-F238E27FC236}">
                  <a16:creationId xmlns:a16="http://schemas.microsoft.com/office/drawing/2014/main" id="{7F055824-BA3A-498E-943D-A2A15FE1A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1" name="Oval 229">
              <a:extLst>
                <a:ext uri="{FF2B5EF4-FFF2-40B4-BE49-F238E27FC236}">
                  <a16:creationId xmlns:a16="http://schemas.microsoft.com/office/drawing/2014/main" id="{94B35866-DAC4-4226-889B-A475518E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Oval 230">
              <a:extLst>
                <a:ext uri="{FF2B5EF4-FFF2-40B4-BE49-F238E27FC236}">
                  <a16:creationId xmlns:a16="http://schemas.microsoft.com/office/drawing/2014/main" id="{C4B14C24-1068-43C3-A2C7-F39E9E0D5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Oval 231">
              <a:extLst>
                <a:ext uri="{FF2B5EF4-FFF2-40B4-BE49-F238E27FC236}">
                  <a16:creationId xmlns:a16="http://schemas.microsoft.com/office/drawing/2014/main" id="{0D1FCD8E-7EE5-4E4B-A967-D0AA8465E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4" name="Oval 232">
              <a:extLst>
                <a:ext uri="{FF2B5EF4-FFF2-40B4-BE49-F238E27FC236}">
                  <a16:creationId xmlns:a16="http://schemas.microsoft.com/office/drawing/2014/main" id="{77817DAB-8352-4589-AC14-6A8B31717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5" name="Oval 233">
              <a:extLst>
                <a:ext uri="{FF2B5EF4-FFF2-40B4-BE49-F238E27FC236}">
                  <a16:creationId xmlns:a16="http://schemas.microsoft.com/office/drawing/2014/main" id="{307EFE8D-4D82-49A9-BE8F-0CB0909DB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Oval 234">
              <a:extLst>
                <a:ext uri="{FF2B5EF4-FFF2-40B4-BE49-F238E27FC236}">
                  <a16:creationId xmlns:a16="http://schemas.microsoft.com/office/drawing/2014/main" id="{908E9E56-7A21-427D-9FF4-B72BC5B4F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Oval 235">
              <a:extLst>
                <a:ext uri="{FF2B5EF4-FFF2-40B4-BE49-F238E27FC236}">
                  <a16:creationId xmlns:a16="http://schemas.microsoft.com/office/drawing/2014/main" id="{4C60BE55-4AD7-4E52-A584-0FDA4C540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Oval 236">
              <a:extLst>
                <a:ext uri="{FF2B5EF4-FFF2-40B4-BE49-F238E27FC236}">
                  <a16:creationId xmlns:a16="http://schemas.microsoft.com/office/drawing/2014/main" id="{2EA982B2-31AA-4212-835C-59DF81AF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9" name="Oval 237">
              <a:extLst>
                <a:ext uri="{FF2B5EF4-FFF2-40B4-BE49-F238E27FC236}">
                  <a16:creationId xmlns:a16="http://schemas.microsoft.com/office/drawing/2014/main" id="{6BEC0805-7D64-4773-B71E-7B5097DF3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0" name="Oval 238">
              <a:extLst>
                <a:ext uri="{FF2B5EF4-FFF2-40B4-BE49-F238E27FC236}">
                  <a16:creationId xmlns:a16="http://schemas.microsoft.com/office/drawing/2014/main" id="{B53DC9A6-528C-4856-9C18-58A9BEC34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1" name="Oval 239">
              <a:extLst>
                <a:ext uri="{FF2B5EF4-FFF2-40B4-BE49-F238E27FC236}">
                  <a16:creationId xmlns:a16="http://schemas.microsoft.com/office/drawing/2014/main" id="{DF4E8F53-923F-4B86-BE76-4C9B9F52C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2" name="Oval 240">
              <a:extLst>
                <a:ext uri="{FF2B5EF4-FFF2-40B4-BE49-F238E27FC236}">
                  <a16:creationId xmlns:a16="http://schemas.microsoft.com/office/drawing/2014/main" id="{D832BBD3-5F31-41E1-995A-99B26657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3" name="Oval 241">
              <a:extLst>
                <a:ext uri="{FF2B5EF4-FFF2-40B4-BE49-F238E27FC236}">
                  <a16:creationId xmlns:a16="http://schemas.microsoft.com/office/drawing/2014/main" id="{4BEBE4C5-4BB5-48F5-A692-F5C745511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Oval 242">
              <a:extLst>
                <a:ext uri="{FF2B5EF4-FFF2-40B4-BE49-F238E27FC236}">
                  <a16:creationId xmlns:a16="http://schemas.microsoft.com/office/drawing/2014/main" id="{F021B816-312F-4CFB-83B1-59E9E4D0C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5" name="Oval 243">
              <a:extLst>
                <a:ext uri="{FF2B5EF4-FFF2-40B4-BE49-F238E27FC236}">
                  <a16:creationId xmlns:a16="http://schemas.microsoft.com/office/drawing/2014/main" id="{4FAC83AC-2879-43C5-BC90-0C769C3A1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Oval 244">
              <a:extLst>
                <a:ext uri="{FF2B5EF4-FFF2-40B4-BE49-F238E27FC236}">
                  <a16:creationId xmlns:a16="http://schemas.microsoft.com/office/drawing/2014/main" id="{19401422-A01E-4E87-BA67-8E22C8CB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Oval 245">
              <a:extLst>
                <a:ext uri="{FF2B5EF4-FFF2-40B4-BE49-F238E27FC236}">
                  <a16:creationId xmlns:a16="http://schemas.microsoft.com/office/drawing/2014/main" id="{AB62463C-A2B4-42A8-8F60-7A9238183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9" name="Oval 246">
              <a:extLst>
                <a:ext uri="{FF2B5EF4-FFF2-40B4-BE49-F238E27FC236}">
                  <a16:creationId xmlns:a16="http://schemas.microsoft.com/office/drawing/2014/main" id="{1C07649F-5BF1-445A-BB12-60B746279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Oval 247">
              <a:extLst>
                <a:ext uri="{FF2B5EF4-FFF2-40B4-BE49-F238E27FC236}">
                  <a16:creationId xmlns:a16="http://schemas.microsoft.com/office/drawing/2014/main" id="{C8D6C39D-8AC3-4565-B339-FF8344D52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Oval 248">
              <a:extLst>
                <a:ext uri="{FF2B5EF4-FFF2-40B4-BE49-F238E27FC236}">
                  <a16:creationId xmlns:a16="http://schemas.microsoft.com/office/drawing/2014/main" id="{DDB729C1-EA46-4DFB-BB4E-BA3B0667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Oval 249">
              <a:extLst>
                <a:ext uri="{FF2B5EF4-FFF2-40B4-BE49-F238E27FC236}">
                  <a16:creationId xmlns:a16="http://schemas.microsoft.com/office/drawing/2014/main" id="{ECB3D5E9-20E8-4489-BA44-44B275856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Oval 250">
              <a:extLst>
                <a:ext uri="{FF2B5EF4-FFF2-40B4-BE49-F238E27FC236}">
                  <a16:creationId xmlns:a16="http://schemas.microsoft.com/office/drawing/2014/main" id="{52474464-179E-47A9-8C24-73DC81FF9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Oval 251">
              <a:extLst>
                <a:ext uri="{FF2B5EF4-FFF2-40B4-BE49-F238E27FC236}">
                  <a16:creationId xmlns:a16="http://schemas.microsoft.com/office/drawing/2014/main" id="{10A4DD49-E4B3-44C5-86AD-E07C9E592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Oval 252">
              <a:extLst>
                <a:ext uri="{FF2B5EF4-FFF2-40B4-BE49-F238E27FC236}">
                  <a16:creationId xmlns:a16="http://schemas.microsoft.com/office/drawing/2014/main" id="{6CDF6EBF-0F18-44C9-B635-09AA4A284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Oval 253">
              <a:extLst>
                <a:ext uri="{FF2B5EF4-FFF2-40B4-BE49-F238E27FC236}">
                  <a16:creationId xmlns:a16="http://schemas.microsoft.com/office/drawing/2014/main" id="{5A889B12-EEEA-4284-A7B9-80B1DD745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Oval 254">
              <a:extLst>
                <a:ext uri="{FF2B5EF4-FFF2-40B4-BE49-F238E27FC236}">
                  <a16:creationId xmlns:a16="http://schemas.microsoft.com/office/drawing/2014/main" id="{4925C551-DC2A-4793-BBF6-91BE5135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Oval 255">
              <a:extLst>
                <a:ext uri="{FF2B5EF4-FFF2-40B4-BE49-F238E27FC236}">
                  <a16:creationId xmlns:a16="http://schemas.microsoft.com/office/drawing/2014/main" id="{AE9D8139-6402-4C7C-9EC2-C20E13371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Oval 256">
              <a:extLst>
                <a:ext uri="{FF2B5EF4-FFF2-40B4-BE49-F238E27FC236}">
                  <a16:creationId xmlns:a16="http://schemas.microsoft.com/office/drawing/2014/main" id="{2432D6A5-7CB6-45FA-A749-E072828D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Oval 257">
              <a:extLst>
                <a:ext uri="{FF2B5EF4-FFF2-40B4-BE49-F238E27FC236}">
                  <a16:creationId xmlns:a16="http://schemas.microsoft.com/office/drawing/2014/main" id="{899A976B-E9F4-484F-9B10-F16ED183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Oval 258">
              <a:extLst>
                <a:ext uri="{FF2B5EF4-FFF2-40B4-BE49-F238E27FC236}">
                  <a16:creationId xmlns:a16="http://schemas.microsoft.com/office/drawing/2014/main" id="{44A94053-AD45-4101-9D20-07B78E93B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Oval 259">
              <a:extLst>
                <a:ext uri="{FF2B5EF4-FFF2-40B4-BE49-F238E27FC236}">
                  <a16:creationId xmlns:a16="http://schemas.microsoft.com/office/drawing/2014/main" id="{E9E9D790-59C0-4744-B007-210DB0172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3" name="Oval 260">
              <a:extLst>
                <a:ext uri="{FF2B5EF4-FFF2-40B4-BE49-F238E27FC236}">
                  <a16:creationId xmlns:a16="http://schemas.microsoft.com/office/drawing/2014/main" id="{32F62A83-BAFB-45BC-94B6-7B6ABB13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4" name="Oval 261">
              <a:extLst>
                <a:ext uri="{FF2B5EF4-FFF2-40B4-BE49-F238E27FC236}">
                  <a16:creationId xmlns:a16="http://schemas.microsoft.com/office/drawing/2014/main" id="{92B3DB8A-6F2A-442D-A416-307E362B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5" name="Oval 262">
              <a:extLst>
                <a:ext uri="{FF2B5EF4-FFF2-40B4-BE49-F238E27FC236}">
                  <a16:creationId xmlns:a16="http://schemas.microsoft.com/office/drawing/2014/main" id="{16251556-769B-4686-9C6D-4D19B1970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6" name="Oval 263">
              <a:extLst>
                <a:ext uri="{FF2B5EF4-FFF2-40B4-BE49-F238E27FC236}">
                  <a16:creationId xmlns:a16="http://schemas.microsoft.com/office/drawing/2014/main" id="{0A9C18E9-176D-40F0-953C-19730B6C4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" name="Oval 264">
              <a:extLst>
                <a:ext uri="{FF2B5EF4-FFF2-40B4-BE49-F238E27FC236}">
                  <a16:creationId xmlns:a16="http://schemas.microsoft.com/office/drawing/2014/main" id="{09F1A454-A035-43CF-A91A-E3D67EE0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9" name="Oval 265">
              <a:extLst>
                <a:ext uri="{FF2B5EF4-FFF2-40B4-BE49-F238E27FC236}">
                  <a16:creationId xmlns:a16="http://schemas.microsoft.com/office/drawing/2014/main" id="{CF8F05D7-1300-432E-8F67-866424ECF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0" name="Oval 266">
              <a:extLst>
                <a:ext uri="{FF2B5EF4-FFF2-40B4-BE49-F238E27FC236}">
                  <a16:creationId xmlns:a16="http://schemas.microsoft.com/office/drawing/2014/main" id="{9BC05D19-7D98-4E86-BD8F-4E3E47AF0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Oval 267">
              <a:extLst>
                <a:ext uri="{FF2B5EF4-FFF2-40B4-BE49-F238E27FC236}">
                  <a16:creationId xmlns:a16="http://schemas.microsoft.com/office/drawing/2014/main" id="{EFDD8DEF-F779-41B2-8B14-A02192E21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Oval 268">
              <a:extLst>
                <a:ext uri="{FF2B5EF4-FFF2-40B4-BE49-F238E27FC236}">
                  <a16:creationId xmlns:a16="http://schemas.microsoft.com/office/drawing/2014/main" id="{8571FFB9-888E-4FB0-AA33-4C8492FB5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3" name="Oval 269">
              <a:extLst>
                <a:ext uri="{FF2B5EF4-FFF2-40B4-BE49-F238E27FC236}">
                  <a16:creationId xmlns:a16="http://schemas.microsoft.com/office/drawing/2014/main" id="{E8F2D45F-AB8F-46C1-921E-D09A8127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4" name="Oval 270">
              <a:extLst>
                <a:ext uri="{FF2B5EF4-FFF2-40B4-BE49-F238E27FC236}">
                  <a16:creationId xmlns:a16="http://schemas.microsoft.com/office/drawing/2014/main" id="{096384E1-873D-4E1E-ADFF-F5E67BA5D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5" name="Oval 271">
              <a:extLst>
                <a:ext uri="{FF2B5EF4-FFF2-40B4-BE49-F238E27FC236}">
                  <a16:creationId xmlns:a16="http://schemas.microsoft.com/office/drawing/2014/main" id="{738028A5-C227-46E8-8709-D27BA318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6" name="Oval 272">
              <a:extLst>
                <a:ext uri="{FF2B5EF4-FFF2-40B4-BE49-F238E27FC236}">
                  <a16:creationId xmlns:a16="http://schemas.microsoft.com/office/drawing/2014/main" id="{02FB0F64-70AB-4F0B-B7C5-B9DBAACA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7" name="Oval 273">
              <a:extLst>
                <a:ext uri="{FF2B5EF4-FFF2-40B4-BE49-F238E27FC236}">
                  <a16:creationId xmlns:a16="http://schemas.microsoft.com/office/drawing/2014/main" id="{39742DB8-D0BE-4306-BEA8-0D82B8A1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8" name="Oval 274">
              <a:extLst>
                <a:ext uri="{FF2B5EF4-FFF2-40B4-BE49-F238E27FC236}">
                  <a16:creationId xmlns:a16="http://schemas.microsoft.com/office/drawing/2014/main" id="{77F902CE-E0DB-42EF-B5E0-567680AFE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9" name="Oval 275">
              <a:extLst>
                <a:ext uri="{FF2B5EF4-FFF2-40B4-BE49-F238E27FC236}">
                  <a16:creationId xmlns:a16="http://schemas.microsoft.com/office/drawing/2014/main" id="{1C2D5720-69D7-43D6-90B7-012011E62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0" name="Oval 276">
              <a:extLst>
                <a:ext uri="{FF2B5EF4-FFF2-40B4-BE49-F238E27FC236}">
                  <a16:creationId xmlns:a16="http://schemas.microsoft.com/office/drawing/2014/main" id="{5D7F3BF0-67BE-4EBA-81FB-5542284E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1" name="Oval 277">
              <a:extLst>
                <a:ext uri="{FF2B5EF4-FFF2-40B4-BE49-F238E27FC236}">
                  <a16:creationId xmlns:a16="http://schemas.microsoft.com/office/drawing/2014/main" id="{6339C343-6525-4025-9C57-437EEEF02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2" name="Oval 278">
              <a:extLst>
                <a:ext uri="{FF2B5EF4-FFF2-40B4-BE49-F238E27FC236}">
                  <a16:creationId xmlns:a16="http://schemas.microsoft.com/office/drawing/2014/main" id="{71E16523-DC8A-4934-BA51-ACECB664A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3" name="Oval 279">
              <a:extLst>
                <a:ext uri="{FF2B5EF4-FFF2-40B4-BE49-F238E27FC236}">
                  <a16:creationId xmlns:a16="http://schemas.microsoft.com/office/drawing/2014/main" id="{2EB7CD06-DADC-4391-9C8E-59BA8E9BA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4" name="Oval 280">
              <a:extLst>
                <a:ext uri="{FF2B5EF4-FFF2-40B4-BE49-F238E27FC236}">
                  <a16:creationId xmlns:a16="http://schemas.microsoft.com/office/drawing/2014/main" id="{7E6663F7-1EA9-40B3-B4EA-AD6425115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5" name="Oval 281">
              <a:extLst>
                <a:ext uri="{FF2B5EF4-FFF2-40B4-BE49-F238E27FC236}">
                  <a16:creationId xmlns:a16="http://schemas.microsoft.com/office/drawing/2014/main" id="{3CAE0D56-4D5D-4616-9447-3612C62B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6" name="Oval 282">
              <a:extLst>
                <a:ext uri="{FF2B5EF4-FFF2-40B4-BE49-F238E27FC236}">
                  <a16:creationId xmlns:a16="http://schemas.microsoft.com/office/drawing/2014/main" id="{3F5D920E-CDD2-47AF-9717-FBAADDAC6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7" name="Oval 283">
              <a:extLst>
                <a:ext uri="{FF2B5EF4-FFF2-40B4-BE49-F238E27FC236}">
                  <a16:creationId xmlns:a16="http://schemas.microsoft.com/office/drawing/2014/main" id="{7642ABF1-C9A2-4B6B-B6F5-5C48CF547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8" name="Oval 284">
              <a:extLst>
                <a:ext uri="{FF2B5EF4-FFF2-40B4-BE49-F238E27FC236}">
                  <a16:creationId xmlns:a16="http://schemas.microsoft.com/office/drawing/2014/main" id="{65EA6996-188B-43D5-B2EB-1E53686C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Oval 285">
              <a:extLst>
                <a:ext uri="{FF2B5EF4-FFF2-40B4-BE49-F238E27FC236}">
                  <a16:creationId xmlns:a16="http://schemas.microsoft.com/office/drawing/2014/main" id="{34030959-11FB-4E64-A682-E26B817C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Oval 286">
              <a:extLst>
                <a:ext uri="{FF2B5EF4-FFF2-40B4-BE49-F238E27FC236}">
                  <a16:creationId xmlns:a16="http://schemas.microsoft.com/office/drawing/2014/main" id="{F1C78F3A-C1E3-4F3F-AAFC-59342C4D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Oval 287">
              <a:extLst>
                <a:ext uri="{FF2B5EF4-FFF2-40B4-BE49-F238E27FC236}">
                  <a16:creationId xmlns:a16="http://schemas.microsoft.com/office/drawing/2014/main" id="{DD3C35D7-B1E2-4A91-880A-D4D6DD3E4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Oval 288">
              <a:extLst>
                <a:ext uri="{FF2B5EF4-FFF2-40B4-BE49-F238E27FC236}">
                  <a16:creationId xmlns:a16="http://schemas.microsoft.com/office/drawing/2014/main" id="{B8BBFEB4-231E-4229-AC35-2E3A01E4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Oval 289">
              <a:extLst>
                <a:ext uri="{FF2B5EF4-FFF2-40B4-BE49-F238E27FC236}">
                  <a16:creationId xmlns:a16="http://schemas.microsoft.com/office/drawing/2014/main" id="{E33AD458-47C4-4B7D-8473-0A7A83D23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Oval 290">
              <a:extLst>
                <a:ext uri="{FF2B5EF4-FFF2-40B4-BE49-F238E27FC236}">
                  <a16:creationId xmlns:a16="http://schemas.microsoft.com/office/drawing/2014/main" id="{164E0A47-87F9-4E00-BDC0-34F7870F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Oval 291">
              <a:extLst>
                <a:ext uri="{FF2B5EF4-FFF2-40B4-BE49-F238E27FC236}">
                  <a16:creationId xmlns:a16="http://schemas.microsoft.com/office/drawing/2014/main" id="{A9F7D675-430F-4678-9ED4-9C0E6C532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Oval 292">
              <a:extLst>
                <a:ext uri="{FF2B5EF4-FFF2-40B4-BE49-F238E27FC236}">
                  <a16:creationId xmlns:a16="http://schemas.microsoft.com/office/drawing/2014/main" id="{EF093CC5-CDA1-4F63-8A30-8EE60D252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7" name="Oval 293">
              <a:extLst>
                <a:ext uri="{FF2B5EF4-FFF2-40B4-BE49-F238E27FC236}">
                  <a16:creationId xmlns:a16="http://schemas.microsoft.com/office/drawing/2014/main" id="{846BBDB9-2F40-40CD-8248-2601EF30B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Oval 294">
              <a:extLst>
                <a:ext uri="{FF2B5EF4-FFF2-40B4-BE49-F238E27FC236}">
                  <a16:creationId xmlns:a16="http://schemas.microsoft.com/office/drawing/2014/main" id="{24358BA2-B075-4197-B1B6-5719698E2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Oval 295">
              <a:extLst>
                <a:ext uri="{FF2B5EF4-FFF2-40B4-BE49-F238E27FC236}">
                  <a16:creationId xmlns:a16="http://schemas.microsoft.com/office/drawing/2014/main" id="{8DC6C5A4-54AA-4DC4-BF39-0C856A49A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Oval 296">
              <a:extLst>
                <a:ext uri="{FF2B5EF4-FFF2-40B4-BE49-F238E27FC236}">
                  <a16:creationId xmlns:a16="http://schemas.microsoft.com/office/drawing/2014/main" id="{E240B555-78FE-4BA7-8B59-63EDD4DC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Oval 297">
              <a:extLst>
                <a:ext uri="{FF2B5EF4-FFF2-40B4-BE49-F238E27FC236}">
                  <a16:creationId xmlns:a16="http://schemas.microsoft.com/office/drawing/2014/main" id="{BD6B2D19-3B7F-41E0-9D3C-4AFF9C5F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Oval 298">
              <a:extLst>
                <a:ext uri="{FF2B5EF4-FFF2-40B4-BE49-F238E27FC236}">
                  <a16:creationId xmlns:a16="http://schemas.microsoft.com/office/drawing/2014/main" id="{4566471D-CF57-4B5A-B6F6-11A527E4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Oval 299">
              <a:extLst>
                <a:ext uri="{FF2B5EF4-FFF2-40B4-BE49-F238E27FC236}">
                  <a16:creationId xmlns:a16="http://schemas.microsoft.com/office/drawing/2014/main" id="{9AD4EC2E-4318-490B-AF98-DB957438F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Oval 300">
              <a:extLst>
                <a:ext uri="{FF2B5EF4-FFF2-40B4-BE49-F238E27FC236}">
                  <a16:creationId xmlns:a16="http://schemas.microsoft.com/office/drawing/2014/main" id="{36D76C84-E7CB-4B5F-AD32-A73E7324F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Oval 301">
              <a:extLst>
                <a:ext uri="{FF2B5EF4-FFF2-40B4-BE49-F238E27FC236}">
                  <a16:creationId xmlns:a16="http://schemas.microsoft.com/office/drawing/2014/main" id="{2C51215F-2B83-41B5-8F18-1471E9770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Oval 302">
              <a:extLst>
                <a:ext uri="{FF2B5EF4-FFF2-40B4-BE49-F238E27FC236}">
                  <a16:creationId xmlns:a16="http://schemas.microsoft.com/office/drawing/2014/main" id="{FAAE311B-16D0-4517-A79C-1A7255E78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Oval 303">
              <a:extLst>
                <a:ext uri="{FF2B5EF4-FFF2-40B4-BE49-F238E27FC236}">
                  <a16:creationId xmlns:a16="http://schemas.microsoft.com/office/drawing/2014/main" id="{5C3A7B5F-82DA-4574-B06A-0F62B23C6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Oval 304">
              <a:extLst>
                <a:ext uri="{FF2B5EF4-FFF2-40B4-BE49-F238E27FC236}">
                  <a16:creationId xmlns:a16="http://schemas.microsoft.com/office/drawing/2014/main" id="{940644D8-CDE1-454F-A262-60D5472A1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Oval 305">
              <a:extLst>
                <a:ext uri="{FF2B5EF4-FFF2-40B4-BE49-F238E27FC236}">
                  <a16:creationId xmlns:a16="http://schemas.microsoft.com/office/drawing/2014/main" id="{94324C51-E53F-4627-9EF0-41C2BFE4A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Oval 306">
              <a:extLst>
                <a:ext uri="{FF2B5EF4-FFF2-40B4-BE49-F238E27FC236}">
                  <a16:creationId xmlns:a16="http://schemas.microsoft.com/office/drawing/2014/main" id="{5FF375F3-60EE-4A8F-A478-0CD6B1313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Oval 307">
              <a:extLst>
                <a:ext uri="{FF2B5EF4-FFF2-40B4-BE49-F238E27FC236}">
                  <a16:creationId xmlns:a16="http://schemas.microsoft.com/office/drawing/2014/main" id="{55147E5D-033D-4D95-B306-431FA053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Oval 308">
              <a:extLst>
                <a:ext uri="{FF2B5EF4-FFF2-40B4-BE49-F238E27FC236}">
                  <a16:creationId xmlns:a16="http://schemas.microsoft.com/office/drawing/2014/main" id="{9C5D4B7F-DD9B-43B7-ACDD-0325AA5EA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Oval 309">
              <a:extLst>
                <a:ext uri="{FF2B5EF4-FFF2-40B4-BE49-F238E27FC236}">
                  <a16:creationId xmlns:a16="http://schemas.microsoft.com/office/drawing/2014/main" id="{9F1E81EB-2ABD-46D5-AF51-A59D30C67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Oval 310">
              <a:extLst>
                <a:ext uri="{FF2B5EF4-FFF2-40B4-BE49-F238E27FC236}">
                  <a16:creationId xmlns:a16="http://schemas.microsoft.com/office/drawing/2014/main" id="{204F3329-174C-4D69-A5A2-AEABF0577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Oval 311">
              <a:extLst>
                <a:ext uri="{FF2B5EF4-FFF2-40B4-BE49-F238E27FC236}">
                  <a16:creationId xmlns:a16="http://schemas.microsoft.com/office/drawing/2014/main" id="{9CE1FF73-ECAE-46D4-83D1-D2CF0E24F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Oval 312">
              <a:extLst>
                <a:ext uri="{FF2B5EF4-FFF2-40B4-BE49-F238E27FC236}">
                  <a16:creationId xmlns:a16="http://schemas.microsoft.com/office/drawing/2014/main" id="{4849510D-4599-4CCC-BE03-FDDE7E39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Oval 313">
              <a:extLst>
                <a:ext uri="{FF2B5EF4-FFF2-40B4-BE49-F238E27FC236}">
                  <a16:creationId xmlns:a16="http://schemas.microsoft.com/office/drawing/2014/main" id="{8E80787F-6983-463A-84D8-592F66D3F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" name="Oval 314">
              <a:extLst>
                <a:ext uri="{FF2B5EF4-FFF2-40B4-BE49-F238E27FC236}">
                  <a16:creationId xmlns:a16="http://schemas.microsoft.com/office/drawing/2014/main" id="{F92DE75D-FEAB-4E7A-88F8-9E4CB31A4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Oval 315">
              <a:extLst>
                <a:ext uri="{FF2B5EF4-FFF2-40B4-BE49-F238E27FC236}">
                  <a16:creationId xmlns:a16="http://schemas.microsoft.com/office/drawing/2014/main" id="{BB2F4F32-37B9-48D4-9AD2-1476F77D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Oval 316">
              <a:extLst>
                <a:ext uri="{FF2B5EF4-FFF2-40B4-BE49-F238E27FC236}">
                  <a16:creationId xmlns:a16="http://schemas.microsoft.com/office/drawing/2014/main" id="{E3080A63-AB82-4AA1-891B-D76DA1037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1" name="Oval 317">
              <a:extLst>
                <a:ext uri="{FF2B5EF4-FFF2-40B4-BE49-F238E27FC236}">
                  <a16:creationId xmlns:a16="http://schemas.microsoft.com/office/drawing/2014/main" id="{34D16F26-4EBD-4928-BA83-FD1C15F2F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Oval 318">
              <a:extLst>
                <a:ext uri="{FF2B5EF4-FFF2-40B4-BE49-F238E27FC236}">
                  <a16:creationId xmlns:a16="http://schemas.microsoft.com/office/drawing/2014/main" id="{1286C28C-33E8-459F-A978-199DABC7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Oval 319">
              <a:extLst>
                <a:ext uri="{FF2B5EF4-FFF2-40B4-BE49-F238E27FC236}">
                  <a16:creationId xmlns:a16="http://schemas.microsoft.com/office/drawing/2014/main" id="{E6C9F867-2BCF-4C1F-82EF-0124B2DB2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Oval 320">
              <a:extLst>
                <a:ext uri="{FF2B5EF4-FFF2-40B4-BE49-F238E27FC236}">
                  <a16:creationId xmlns:a16="http://schemas.microsoft.com/office/drawing/2014/main" id="{4E46F375-B23B-4046-BA06-3E9ABC5D5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Oval 321">
              <a:extLst>
                <a:ext uri="{FF2B5EF4-FFF2-40B4-BE49-F238E27FC236}">
                  <a16:creationId xmlns:a16="http://schemas.microsoft.com/office/drawing/2014/main" id="{5C79DC95-5918-4548-93F6-D41DD8891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Oval 322">
              <a:extLst>
                <a:ext uri="{FF2B5EF4-FFF2-40B4-BE49-F238E27FC236}">
                  <a16:creationId xmlns:a16="http://schemas.microsoft.com/office/drawing/2014/main" id="{3543BB96-A67F-4BC2-9293-5C01938A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Oval 323">
              <a:extLst>
                <a:ext uri="{FF2B5EF4-FFF2-40B4-BE49-F238E27FC236}">
                  <a16:creationId xmlns:a16="http://schemas.microsoft.com/office/drawing/2014/main" id="{5E6889EE-2951-4ABB-B3F5-419219EBC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Oval 324">
              <a:extLst>
                <a:ext uri="{FF2B5EF4-FFF2-40B4-BE49-F238E27FC236}">
                  <a16:creationId xmlns:a16="http://schemas.microsoft.com/office/drawing/2014/main" id="{740CA3AA-EE21-4D9A-A7C9-B318C3EF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Oval 325">
              <a:extLst>
                <a:ext uri="{FF2B5EF4-FFF2-40B4-BE49-F238E27FC236}">
                  <a16:creationId xmlns:a16="http://schemas.microsoft.com/office/drawing/2014/main" id="{2ECA48ED-A8F6-4C35-99CC-8C036093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Oval 326">
              <a:extLst>
                <a:ext uri="{FF2B5EF4-FFF2-40B4-BE49-F238E27FC236}">
                  <a16:creationId xmlns:a16="http://schemas.microsoft.com/office/drawing/2014/main" id="{491B9C65-B423-46D0-A3F3-970D28F4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Oval 327">
              <a:extLst>
                <a:ext uri="{FF2B5EF4-FFF2-40B4-BE49-F238E27FC236}">
                  <a16:creationId xmlns:a16="http://schemas.microsoft.com/office/drawing/2014/main" id="{401158A3-BA64-48F2-93A6-C6F8E56EB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Oval 328">
              <a:extLst>
                <a:ext uri="{FF2B5EF4-FFF2-40B4-BE49-F238E27FC236}">
                  <a16:creationId xmlns:a16="http://schemas.microsoft.com/office/drawing/2014/main" id="{DF151D65-4220-48F1-BD8E-898606FA8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3" name="Oval 329">
              <a:extLst>
                <a:ext uri="{FF2B5EF4-FFF2-40B4-BE49-F238E27FC236}">
                  <a16:creationId xmlns:a16="http://schemas.microsoft.com/office/drawing/2014/main" id="{9A22FBBA-8195-4424-9519-78BB3B9F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Oval 330">
              <a:extLst>
                <a:ext uri="{FF2B5EF4-FFF2-40B4-BE49-F238E27FC236}">
                  <a16:creationId xmlns:a16="http://schemas.microsoft.com/office/drawing/2014/main" id="{39C55AEA-8D59-45F6-A8EC-7AD1454A4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Oval 331">
              <a:extLst>
                <a:ext uri="{FF2B5EF4-FFF2-40B4-BE49-F238E27FC236}">
                  <a16:creationId xmlns:a16="http://schemas.microsoft.com/office/drawing/2014/main" id="{7321A8B9-AA46-4A0E-A84D-6FC7FB09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Oval 332">
              <a:extLst>
                <a:ext uri="{FF2B5EF4-FFF2-40B4-BE49-F238E27FC236}">
                  <a16:creationId xmlns:a16="http://schemas.microsoft.com/office/drawing/2014/main" id="{A27AAA6E-DB8E-4439-A812-AE69DB5EF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Oval 333">
              <a:extLst>
                <a:ext uri="{FF2B5EF4-FFF2-40B4-BE49-F238E27FC236}">
                  <a16:creationId xmlns:a16="http://schemas.microsoft.com/office/drawing/2014/main" id="{2A2E4745-AD6D-4D61-AB17-FF98C3AE4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Oval 334">
              <a:extLst>
                <a:ext uri="{FF2B5EF4-FFF2-40B4-BE49-F238E27FC236}">
                  <a16:creationId xmlns:a16="http://schemas.microsoft.com/office/drawing/2014/main" id="{1B3961D4-8D6A-4D28-894A-BF8773ED0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Oval 335">
              <a:extLst>
                <a:ext uri="{FF2B5EF4-FFF2-40B4-BE49-F238E27FC236}">
                  <a16:creationId xmlns:a16="http://schemas.microsoft.com/office/drawing/2014/main" id="{B259F01C-3ECC-49DB-A0B3-5E52A471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Oval 336">
              <a:extLst>
                <a:ext uri="{FF2B5EF4-FFF2-40B4-BE49-F238E27FC236}">
                  <a16:creationId xmlns:a16="http://schemas.microsoft.com/office/drawing/2014/main" id="{A17056D9-D983-4BA7-8447-CD440B104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Oval 337">
              <a:extLst>
                <a:ext uri="{FF2B5EF4-FFF2-40B4-BE49-F238E27FC236}">
                  <a16:creationId xmlns:a16="http://schemas.microsoft.com/office/drawing/2014/main" id="{1A7BD649-7C73-41F7-87B5-8E088EE5A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Oval 338">
              <a:extLst>
                <a:ext uri="{FF2B5EF4-FFF2-40B4-BE49-F238E27FC236}">
                  <a16:creationId xmlns:a16="http://schemas.microsoft.com/office/drawing/2014/main" id="{C6596452-F1A6-4531-A83D-0D5C896F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Oval 339">
              <a:extLst>
                <a:ext uri="{FF2B5EF4-FFF2-40B4-BE49-F238E27FC236}">
                  <a16:creationId xmlns:a16="http://schemas.microsoft.com/office/drawing/2014/main" id="{AB27BFCE-F620-4313-85B4-CC9B3B9E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Oval 340">
              <a:extLst>
                <a:ext uri="{FF2B5EF4-FFF2-40B4-BE49-F238E27FC236}">
                  <a16:creationId xmlns:a16="http://schemas.microsoft.com/office/drawing/2014/main" id="{74389507-C078-4035-A4A0-8CB7A11BC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Oval 341">
              <a:extLst>
                <a:ext uri="{FF2B5EF4-FFF2-40B4-BE49-F238E27FC236}">
                  <a16:creationId xmlns:a16="http://schemas.microsoft.com/office/drawing/2014/main" id="{80F43E4B-199D-4463-A17D-EA82EC65A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Oval 342">
              <a:extLst>
                <a:ext uri="{FF2B5EF4-FFF2-40B4-BE49-F238E27FC236}">
                  <a16:creationId xmlns:a16="http://schemas.microsoft.com/office/drawing/2014/main" id="{275ACFD5-FE6A-4927-A948-3765B54FE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Oval 343">
              <a:extLst>
                <a:ext uri="{FF2B5EF4-FFF2-40B4-BE49-F238E27FC236}">
                  <a16:creationId xmlns:a16="http://schemas.microsoft.com/office/drawing/2014/main" id="{D910E71E-6F50-4952-88A1-DE417CEEB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Oval 344">
              <a:extLst>
                <a:ext uri="{FF2B5EF4-FFF2-40B4-BE49-F238E27FC236}">
                  <a16:creationId xmlns:a16="http://schemas.microsoft.com/office/drawing/2014/main" id="{03F9E6D7-C2D5-4E35-AC43-CA5AA9491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Oval 345">
              <a:extLst>
                <a:ext uri="{FF2B5EF4-FFF2-40B4-BE49-F238E27FC236}">
                  <a16:creationId xmlns:a16="http://schemas.microsoft.com/office/drawing/2014/main" id="{9AD32D36-1F90-43E4-A104-755394899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Oval 346">
              <a:extLst>
                <a:ext uri="{FF2B5EF4-FFF2-40B4-BE49-F238E27FC236}">
                  <a16:creationId xmlns:a16="http://schemas.microsoft.com/office/drawing/2014/main" id="{38BC7111-EFC0-4F5F-AAB2-6C8B8EAFB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Oval 347">
              <a:extLst>
                <a:ext uri="{FF2B5EF4-FFF2-40B4-BE49-F238E27FC236}">
                  <a16:creationId xmlns:a16="http://schemas.microsoft.com/office/drawing/2014/main" id="{3216CB09-618A-4C21-A462-67A13FDB4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Oval 348">
              <a:extLst>
                <a:ext uri="{FF2B5EF4-FFF2-40B4-BE49-F238E27FC236}">
                  <a16:creationId xmlns:a16="http://schemas.microsoft.com/office/drawing/2014/main" id="{4E05FBED-EAE8-4938-A6A0-856A894FC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Oval 349">
              <a:extLst>
                <a:ext uri="{FF2B5EF4-FFF2-40B4-BE49-F238E27FC236}">
                  <a16:creationId xmlns:a16="http://schemas.microsoft.com/office/drawing/2014/main" id="{783F61FB-401F-4D93-A134-8374690F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Oval 350">
              <a:extLst>
                <a:ext uri="{FF2B5EF4-FFF2-40B4-BE49-F238E27FC236}">
                  <a16:creationId xmlns:a16="http://schemas.microsoft.com/office/drawing/2014/main" id="{4145F991-12B6-415A-8378-E36AED880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Oval 351">
              <a:extLst>
                <a:ext uri="{FF2B5EF4-FFF2-40B4-BE49-F238E27FC236}">
                  <a16:creationId xmlns:a16="http://schemas.microsoft.com/office/drawing/2014/main" id="{0078A3E6-A09B-4CFF-872E-1B7CBD0F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Oval 352">
              <a:extLst>
                <a:ext uri="{FF2B5EF4-FFF2-40B4-BE49-F238E27FC236}">
                  <a16:creationId xmlns:a16="http://schemas.microsoft.com/office/drawing/2014/main" id="{F5714A69-D1BE-4C0B-8C9D-36334CE1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Oval 353">
              <a:extLst>
                <a:ext uri="{FF2B5EF4-FFF2-40B4-BE49-F238E27FC236}">
                  <a16:creationId xmlns:a16="http://schemas.microsoft.com/office/drawing/2014/main" id="{5D87BCC1-E6C9-4001-BE6A-4252D905C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Oval 354">
              <a:extLst>
                <a:ext uri="{FF2B5EF4-FFF2-40B4-BE49-F238E27FC236}">
                  <a16:creationId xmlns:a16="http://schemas.microsoft.com/office/drawing/2014/main" id="{688430A0-AAED-4DC6-935D-A9BDFA0EE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9" name="Oval 355">
              <a:extLst>
                <a:ext uri="{FF2B5EF4-FFF2-40B4-BE49-F238E27FC236}">
                  <a16:creationId xmlns:a16="http://schemas.microsoft.com/office/drawing/2014/main" id="{981F2311-0BE6-40BC-87F9-EF516C281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Oval 356">
              <a:extLst>
                <a:ext uri="{FF2B5EF4-FFF2-40B4-BE49-F238E27FC236}">
                  <a16:creationId xmlns:a16="http://schemas.microsoft.com/office/drawing/2014/main" id="{1A5AFA4D-D1FD-4C58-893C-720FD994F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1" name="Oval 357">
              <a:extLst>
                <a:ext uri="{FF2B5EF4-FFF2-40B4-BE49-F238E27FC236}">
                  <a16:creationId xmlns:a16="http://schemas.microsoft.com/office/drawing/2014/main" id="{DB1F45F5-5A94-481C-8ED6-0803C5AC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358">
              <a:extLst>
                <a:ext uri="{FF2B5EF4-FFF2-40B4-BE49-F238E27FC236}">
                  <a16:creationId xmlns:a16="http://schemas.microsoft.com/office/drawing/2014/main" id="{19EF6CD9-790F-46CD-9523-0F65C7BC7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936E14-ACCE-4D52-B4BD-9E1184089379}"/>
              </a:ext>
            </a:extLst>
          </p:cNvPr>
          <p:cNvGrpSpPr/>
          <p:nvPr/>
        </p:nvGrpSpPr>
        <p:grpSpPr>
          <a:xfrm>
            <a:off x="2898431" y="6055477"/>
            <a:ext cx="6590064" cy="187678"/>
            <a:chOff x="2898431" y="4423704"/>
            <a:chExt cx="6590064" cy="187678"/>
          </a:xfrm>
        </p:grpSpPr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C41A49B6-F095-4FE4-83EB-FD9F71122B94}"/>
                </a:ext>
              </a:extLst>
            </p:cNvPr>
            <p:cNvSpPr txBox="1"/>
            <p:nvPr/>
          </p:nvSpPr>
          <p:spPr>
            <a:xfrm>
              <a:off x="2898431" y="4423704"/>
              <a:ext cx="724686" cy="187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st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8B323F58-2E30-44CD-B03F-BBE122B19399}"/>
                </a:ext>
              </a:extLst>
            </p:cNvPr>
            <p:cNvSpPr txBox="1"/>
            <p:nvPr/>
          </p:nvSpPr>
          <p:spPr>
            <a:xfrm>
              <a:off x="5832153" y="4423704"/>
              <a:ext cx="762396" cy="187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nd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D7FFF478-E789-4789-B8F3-7FB9F9BD65E8}"/>
                </a:ext>
              </a:extLst>
            </p:cNvPr>
            <p:cNvSpPr txBox="1"/>
            <p:nvPr/>
          </p:nvSpPr>
          <p:spPr>
            <a:xfrm>
              <a:off x="8747413" y="4423704"/>
              <a:ext cx="741082" cy="187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rd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</p:grpSp>
      <p:sp>
        <p:nvSpPr>
          <p:cNvPr id="403" name="TextBox 402">
            <a:extLst>
              <a:ext uri="{FF2B5EF4-FFF2-40B4-BE49-F238E27FC236}">
                <a16:creationId xmlns:a16="http://schemas.microsoft.com/office/drawing/2014/main" id="{F337D560-9AAF-46E2-B073-793CFC51E6A2}"/>
              </a:ext>
            </a:extLst>
          </p:cNvPr>
          <p:cNvSpPr txBox="1"/>
          <p:nvPr/>
        </p:nvSpPr>
        <p:spPr>
          <a:xfrm>
            <a:off x="248897" y="4176056"/>
            <a:ext cx="147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Anglo Canada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D1F12-0C24-4968-B01D-20DD982679FB}"/>
              </a:ext>
            </a:extLst>
          </p:cNvPr>
          <p:cNvGrpSpPr/>
          <p:nvPr/>
        </p:nvGrpSpPr>
        <p:grpSpPr>
          <a:xfrm>
            <a:off x="428754" y="4620231"/>
            <a:ext cx="10096007" cy="1112807"/>
            <a:chOff x="428754" y="4620231"/>
            <a:chExt cx="10096007" cy="1112807"/>
          </a:xfrm>
        </p:grpSpPr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F28DDBC5-55B8-4467-A5CD-45E2F156CE87}"/>
                </a:ext>
              </a:extLst>
            </p:cNvPr>
            <p:cNvGrpSpPr/>
            <p:nvPr/>
          </p:nvGrpSpPr>
          <p:grpSpPr>
            <a:xfrm>
              <a:off x="1774368" y="4620231"/>
              <a:ext cx="8750393" cy="1029300"/>
              <a:chOff x="1774368" y="4620231"/>
              <a:chExt cx="8750393" cy="1029300"/>
            </a:xfrm>
          </p:grpSpPr>
          <p:sp>
            <p:nvSpPr>
              <p:cNvPr id="405" name="Freeform 7">
                <a:extLst>
                  <a:ext uri="{FF2B5EF4-FFF2-40B4-BE49-F238E27FC236}">
                    <a16:creationId xmlns:a16="http://schemas.microsoft.com/office/drawing/2014/main" id="{BE1C9CBD-3DF1-448F-9D48-4E1B68564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115" y="4646786"/>
                <a:ext cx="8702798" cy="978720"/>
              </a:xfrm>
              <a:custGeom>
                <a:avLst/>
                <a:gdLst>
                  <a:gd name="T0" fmla="*/ 80 w 7314"/>
                  <a:gd name="T1" fmla="*/ 716 h 774"/>
                  <a:gd name="T2" fmla="*/ 201 w 7314"/>
                  <a:gd name="T3" fmla="*/ 774 h 774"/>
                  <a:gd name="T4" fmla="*/ 321 w 7314"/>
                  <a:gd name="T5" fmla="*/ 705 h 774"/>
                  <a:gd name="T6" fmla="*/ 447 w 7314"/>
                  <a:gd name="T7" fmla="*/ 470 h 774"/>
                  <a:gd name="T8" fmla="*/ 567 w 7314"/>
                  <a:gd name="T9" fmla="*/ 441 h 774"/>
                  <a:gd name="T10" fmla="*/ 688 w 7314"/>
                  <a:gd name="T11" fmla="*/ 470 h 774"/>
                  <a:gd name="T12" fmla="*/ 814 w 7314"/>
                  <a:gd name="T13" fmla="*/ 550 h 774"/>
                  <a:gd name="T14" fmla="*/ 934 w 7314"/>
                  <a:gd name="T15" fmla="*/ 482 h 774"/>
                  <a:gd name="T16" fmla="*/ 1054 w 7314"/>
                  <a:gd name="T17" fmla="*/ 373 h 774"/>
                  <a:gd name="T18" fmla="*/ 1174 w 7314"/>
                  <a:gd name="T19" fmla="*/ 361 h 774"/>
                  <a:gd name="T20" fmla="*/ 1300 w 7314"/>
                  <a:gd name="T21" fmla="*/ 459 h 774"/>
                  <a:gd name="T22" fmla="*/ 1421 w 7314"/>
                  <a:gd name="T23" fmla="*/ 275 h 774"/>
                  <a:gd name="T24" fmla="*/ 1541 w 7314"/>
                  <a:gd name="T25" fmla="*/ 264 h 774"/>
                  <a:gd name="T26" fmla="*/ 1667 w 7314"/>
                  <a:gd name="T27" fmla="*/ 482 h 774"/>
                  <a:gd name="T28" fmla="*/ 1787 w 7314"/>
                  <a:gd name="T29" fmla="*/ 344 h 774"/>
                  <a:gd name="T30" fmla="*/ 1907 w 7314"/>
                  <a:gd name="T31" fmla="*/ 224 h 774"/>
                  <a:gd name="T32" fmla="*/ 2028 w 7314"/>
                  <a:gd name="T33" fmla="*/ 459 h 774"/>
                  <a:gd name="T34" fmla="*/ 2154 w 7314"/>
                  <a:gd name="T35" fmla="*/ 441 h 774"/>
                  <a:gd name="T36" fmla="*/ 2274 w 7314"/>
                  <a:gd name="T37" fmla="*/ 275 h 774"/>
                  <a:gd name="T38" fmla="*/ 2394 w 7314"/>
                  <a:gd name="T39" fmla="*/ 361 h 774"/>
                  <a:gd name="T40" fmla="*/ 2520 w 7314"/>
                  <a:gd name="T41" fmla="*/ 304 h 774"/>
                  <a:gd name="T42" fmla="*/ 2640 w 7314"/>
                  <a:gd name="T43" fmla="*/ 195 h 774"/>
                  <a:gd name="T44" fmla="*/ 2761 w 7314"/>
                  <a:gd name="T45" fmla="*/ 207 h 774"/>
                  <a:gd name="T46" fmla="*/ 2881 w 7314"/>
                  <a:gd name="T47" fmla="*/ 235 h 774"/>
                  <a:gd name="T48" fmla="*/ 3007 w 7314"/>
                  <a:gd name="T49" fmla="*/ 470 h 774"/>
                  <a:gd name="T50" fmla="*/ 3127 w 7314"/>
                  <a:gd name="T51" fmla="*/ 636 h 774"/>
                  <a:gd name="T52" fmla="*/ 3248 w 7314"/>
                  <a:gd name="T53" fmla="*/ 636 h 774"/>
                  <a:gd name="T54" fmla="*/ 3374 w 7314"/>
                  <a:gd name="T55" fmla="*/ 510 h 774"/>
                  <a:gd name="T56" fmla="*/ 3494 w 7314"/>
                  <a:gd name="T57" fmla="*/ 567 h 774"/>
                  <a:gd name="T58" fmla="*/ 3614 w 7314"/>
                  <a:gd name="T59" fmla="*/ 401 h 774"/>
                  <a:gd name="T60" fmla="*/ 3740 w 7314"/>
                  <a:gd name="T61" fmla="*/ 304 h 774"/>
                  <a:gd name="T62" fmla="*/ 3860 w 7314"/>
                  <a:gd name="T63" fmla="*/ 321 h 774"/>
                  <a:gd name="T64" fmla="*/ 3981 w 7314"/>
                  <a:gd name="T65" fmla="*/ 619 h 774"/>
                  <a:gd name="T66" fmla="*/ 4101 w 7314"/>
                  <a:gd name="T67" fmla="*/ 264 h 774"/>
                  <a:gd name="T68" fmla="*/ 4227 w 7314"/>
                  <a:gd name="T69" fmla="*/ 441 h 774"/>
                  <a:gd name="T70" fmla="*/ 4347 w 7314"/>
                  <a:gd name="T71" fmla="*/ 459 h 774"/>
                  <a:gd name="T72" fmla="*/ 4467 w 7314"/>
                  <a:gd name="T73" fmla="*/ 373 h 774"/>
                  <a:gd name="T74" fmla="*/ 4593 w 7314"/>
                  <a:gd name="T75" fmla="*/ 252 h 774"/>
                  <a:gd name="T76" fmla="*/ 4714 w 7314"/>
                  <a:gd name="T77" fmla="*/ 235 h 774"/>
                  <a:gd name="T78" fmla="*/ 4834 w 7314"/>
                  <a:gd name="T79" fmla="*/ 224 h 774"/>
                  <a:gd name="T80" fmla="*/ 4954 w 7314"/>
                  <a:gd name="T81" fmla="*/ 373 h 774"/>
                  <a:gd name="T82" fmla="*/ 5080 w 7314"/>
                  <a:gd name="T83" fmla="*/ 275 h 774"/>
                  <a:gd name="T84" fmla="*/ 5200 w 7314"/>
                  <a:gd name="T85" fmla="*/ 86 h 774"/>
                  <a:gd name="T86" fmla="*/ 5321 w 7314"/>
                  <a:gd name="T87" fmla="*/ 264 h 774"/>
                  <a:gd name="T88" fmla="*/ 5447 w 7314"/>
                  <a:gd name="T89" fmla="*/ 264 h 774"/>
                  <a:gd name="T90" fmla="*/ 5567 w 7314"/>
                  <a:gd name="T91" fmla="*/ 109 h 774"/>
                  <a:gd name="T92" fmla="*/ 5687 w 7314"/>
                  <a:gd name="T93" fmla="*/ 195 h 774"/>
                  <a:gd name="T94" fmla="*/ 5808 w 7314"/>
                  <a:gd name="T95" fmla="*/ 155 h 774"/>
                  <a:gd name="T96" fmla="*/ 5934 w 7314"/>
                  <a:gd name="T97" fmla="*/ 109 h 774"/>
                  <a:gd name="T98" fmla="*/ 6054 w 7314"/>
                  <a:gd name="T99" fmla="*/ 195 h 774"/>
                  <a:gd name="T100" fmla="*/ 6174 w 7314"/>
                  <a:gd name="T101" fmla="*/ 86 h 774"/>
                  <a:gd name="T102" fmla="*/ 6300 w 7314"/>
                  <a:gd name="T103" fmla="*/ 86 h 774"/>
                  <a:gd name="T104" fmla="*/ 6420 w 7314"/>
                  <a:gd name="T105" fmla="*/ 86 h 774"/>
                  <a:gd name="T106" fmla="*/ 6541 w 7314"/>
                  <a:gd name="T107" fmla="*/ 69 h 774"/>
                  <a:gd name="T108" fmla="*/ 6661 w 7314"/>
                  <a:gd name="T109" fmla="*/ 155 h 774"/>
                  <a:gd name="T110" fmla="*/ 6787 w 7314"/>
                  <a:gd name="T111" fmla="*/ 98 h 774"/>
                  <a:gd name="T112" fmla="*/ 6907 w 7314"/>
                  <a:gd name="T113" fmla="*/ 252 h 774"/>
                  <a:gd name="T114" fmla="*/ 7027 w 7314"/>
                  <a:gd name="T115" fmla="*/ 304 h 774"/>
                  <a:gd name="T116" fmla="*/ 7153 w 7314"/>
                  <a:gd name="T117" fmla="*/ 344 h 774"/>
                  <a:gd name="T118" fmla="*/ 7274 w 7314"/>
                  <a:gd name="T119" fmla="*/ 292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14" h="774">
                    <a:moveTo>
                      <a:pt x="0" y="734"/>
                    </a:moveTo>
                    <a:lnTo>
                      <a:pt x="40" y="745"/>
                    </a:lnTo>
                    <a:lnTo>
                      <a:pt x="80" y="716"/>
                    </a:lnTo>
                    <a:lnTo>
                      <a:pt x="121" y="705"/>
                    </a:lnTo>
                    <a:lnTo>
                      <a:pt x="161" y="757"/>
                    </a:lnTo>
                    <a:lnTo>
                      <a:pt x="201" y="774"/>
                    </a:lnTo>
                    <a:lnTo>
                      <a:pt x="241" y="745"/>
                    </a:lnTo>
                    <a:lnTo>
                      <a:pt x="281" y="734"/>
                    </a:lnTo>
                    <a:lnTo>
                      <a:pt x="321" y="705"/>
                    </a:lnTo>
                    <a:lnTo>
                      <a:pt x="361" y="648"/>
                    </a:lnTo>
                    <a:lnTo>
                      <a:pt x="407" y="619"/>
                    </a:lnTo>
                    <a:lnTo>
                      <a:pt x="447" y="470"/>
                    </a:lnTo>
                    <a:lnTo>
                      <a:pt x="487" y="470"/>
                    </a:lnTo>
                    <a:lnTo>
                      <a:pt x="527" y="413"/>
                    </a:lnTo>
                    <a:lnTo>
                      <a:pt x="567" y="441"/>
                    </a:lnTo>
                    <a:lnTo>
                      <a:pt x="607" y="470"/>
                    </a:lnTo>
                    <a:lnTo>
                      <a:pt x="647" y="482"/>
                    </a:lnTo>
                    <a:lnTo>
                      <a:pt x="688" y="470"/>
                    </a:lnTo>
                    <a:lnTo>
                      <a:pt x="728" y="482"/>
                    </a:lnTo>
                    <a:lnTo>
                      <a:pt x="768" y="579"/>
                    </a:lnTo>
                    <a:lnTo>
                      <a:pt x="814" y="550"/>
                    </a:lnTo>
                    <a:lnTo>
                      <a:pt x="854" y="539"/>
                    </a:lnTo>
                    <a:lnTo>
                      <a:pt x="894" y="482"/>
                    </a:lnTo>
                    <a:lnTo>
                      <a:pt x="934" y="482"/>
                    </a:lnTo>
                    <a:lnTo>
                      <a:pt x="974" y="482"/>
                    </a:lnTo>
                    <a:lnTo>
                      <a:pt x="1014" y="390"/>
                    </a:lnTo>
                    <a:lnTo>
                      <a:pt x="1054" y="373"/>
                    </a:lnTo>
                    <a:lnTo>
                      <a:pt x="1094" y="321"/>
                    </a:lnTo>
                    <a:lnTo>
                      <a:pt x="1134" y="275"/>
                    </a:lnTo>
                    <a:lnTo>
                      <a:pt x="1174" y="361"/>
                    </a:lnTo>
                    <a:lnTo>
                      <a:pt x="1214" y="373"/>
                    </a:lnTo>
                    <a:lnTo>
                      <a:pt x="1260" y="401"/>
                    </a:lnTo>
                    <a:lnTo>
                      <a:pt x="1300" y="459"/>
                    </a:lnTo>
                    <a:lnTo>
                      <a:pt x="1340" y="459"/>
                    </a:lnTo>
                    <a:lnTo>
                      <a:pt x="1381" y="401"/>
                    </a:lnTo>
                    <a:lnTo>
                      <a:pt x="1421" y="275"/>
                    </a:lnTo>
                    <a:lnTo>
                      <a:pt x="1461" y="275"/>
                    </a:lnTo>
                    <a:lnTo>
                      <a:pt x="1501" y="275"/>
                    </a:lnTo>
                    <a:lnTo>
                      <a:pt x="1541" y="264"/>
                    </a:lnTo>
                    <a:lnTo>
                      <a:pt x="1581" y="401"/>
                    </a:lnTo>
                    <a:lnTo>
                      <a:pt x="1621" y="482"/>
                    </a:lnTo>
                    <a:lnTo>
                      <a:pt x="1667" y="482"/>
                    </a:lnTo>
                    <a:lnTo>
                      <a:pt x="1707" y="430"/>
                    </a:lnTo>
                    <a:lnTo>
                      <a:pt x="1747" y="401"/>
                    </a:lnTo>
                    <a:lnTo>
                      <a:pt x="1787" y="344"/>
                    </a:lnTo>
                    <a:lnTo>
                      <a:pt x="1827" y="321"/>
                    </a:lnTo>
                    <a:lnTo>
                      <a:pt x="1867" y="304"/>
                    </a:lnTo>
                    <a:lnTo>
                      <a:pt x="1907" y="224"/>
                    </a:lnTo>
                    <a:lnTo>
                      <a:pt x="1948" y="264"/>
                    </a:lnTo>
                    <a:lnTo>
                      <a:pt x="1988" y="304"/>
                    </a:lnTo>
                    <a:lnTo>
                      <a:pt x="2028" y="459"/>
                    </a:lnTo>
                    <a:lnTo>
                      <a:pt x="2074" y="459"/>
                    </a:lnTo>
                    <a:lnTo>
                      <a:pt x="2114" y="441"/>
                    </a:lnTo>
                    <a:lnTo>
                      <a:pt x="2154" y="441"/>
                    </a:lnTo>
                    <a:lnTo>
                      <a:pt x="2194" y="361"/>
                    </a:lnTo>
                    <a:lnTo>
                      <a:pt x="2234" y="321"/>
                    </a:lnTo>
                    <a:lnTo>
                      <a:pt x="2274" y="275"/>
                    </a:lnTo>
                    <a:lnTo>
                      <a:pt x="2314" y="252"/>
                    </a:lnTo>
                    <a:lnTo>
                      <a:pt x="2354" y="344"/>
                    </a:lnTo>
                    <a:lnTo>
                      <a:pt x="2394" y="361"/>
                    </a:lnTo>
                    <a:lnTo>
                      <a:pt x="2434" y="333"/>
                    </a:lnTo>
                    <a:lnTo>
                      <a:pt x="2474" y="344"/>
                    </a:lnTo>
                    <a:lnTo>
                      <a:pt x="2520" y="304"/>
                    </a:lnTo>
                    <a:lnTo>
                      <a:pt x="2560" y="235"/>
                    </a:lnTo>
                    <a:lnTo>
                      <a:pt x="2600" y="275"/>
                    </a:lnTo>
                    <a:lnTo>
                      <a:pt x="2640" y="195"/>
                    </a:lnTo>
                    <a:lnTo>
                      <a:pt x="2681" y="207"/>
                    </a:lnTo>
                    <a:lnTo>
                      <a:pt x="2721" y="207"/>
                    </a:lnTo>
                    <a:lnTo>
                      <a:pt x="2761" y="207"/>
                    </a:lnTo>
                    <a:lnTo>
                      <a:pt x="2801" y="126"/>
                    </a:lnTo>
                    <a:lnTo>
                      <a:pt x="2841" y="155"/>
                    </a:lnTo>
                    <a:lnTo>
                      <a:pt x="2881" y="235"/>
                    </a:lnTo>
                    <a:lnTo>
                      <a:pt x="2927" y="344"/>
                    </a:lnTo>
                    <a:lnTo>
                      <a:pt x="2967" y="459"/>
                    </a:lnTo>
                    <a:lnTo>
                      <a:pt x="3007" y="470"/>
                    </a:lnTo>
                    <a:lnTo>
                      <a:pt x="3047" y="510"/>
                    </a:lnTo>
                    <a:lnTo>
                      <a:pt x="3087" y="619"/>
                    </a:lnTo>
                    <a:lnTo>
                      <a:pt x="3127" y="636"/>
                    </a:lnTo>
                    <a:lnTo>
                      <a:pt x="3167" y="648"/>
                    </a:lnTo>
                    <a:lnTo>
                      <a:pt x="3207" y="636"/>
                    </a:lnTo>
                    <a:lnTo>
                      <a:pt x="3248" y="636"/>
                    </a:lnTo>
                    <a:lnTo>
                      <a:pt x="3288" y="527"/>
                    </a:lnTo>
                    <a:lnTo>
                      <a:pt x="3333" y="482"/>
                    </a:lnTo>
                    <a:lnTo>
                      <a:pt x="3374" y="510"/>
                    </a:lnTo>
                    <a:lnTo>
                      <a:pt x="3414" y="539"/>
                    </a:lnTo>
                    <a:lnTo>
                      <a:pt x="3454" y="539"/>
                    </a:lnTo>
                    <a:lnTo>
                      <a:pt x="3494" y="567"/>
                    </a:lnTo>
                    <a:lnTo>
                      <a:pt x="3534" y="510"/>
                    </a:lnTo>
                    <a:lnTo>
                      <a:pt x="3574" y="441"/>
                    </a:lnTo>
                    <a:lnTo>
                      <a:pt x="3614" y="401"/>
                    </a:lnTo>
                    <a:lnTo>
                      <a:pt x="3654" y="304"/>
                    </a:lnTo>
                    <a:lnTo>
                      <a:pt x="3694" y="304"/>
                    </a:lnTo>
                    <a:lnTo>
                      <a:pt x="3740" y="304"/>
                    </a:lnTo>
                    <a:lnTo>
                      <a:pt x="3780" y="373"/>
                    </a:lnTo>
                    <a:lnTo>
                      <a:pt x="3820" y="333"/>
                    </a:lnTo>
                    <a:lnTo>
                      <a:pt x="3860" y="321"/>
                    </a:lnTo>
                    <a:lnTo>
                      <a:pt x="3900" y="373"/>
                    </a:lnTo>
                    <a:lnTo>
                      <a:pt x="3941" y="567"/>
                    </a:lnTo>
                    <a:lnTo>
                      <a:pt x="3981" y="619"/>
                    </a:lnTo>
                    <a:lnTo>
                      <a:pt x="4021" y="499"/>
                    </a:lnTo>
                    <a:lnTo>
                      <a:pt x="4061" y="390"/>
                    </a:lnTo>
                    <a:lnTo>
                      <a:pt x="4101" y="264"/>
                    </a:lnTo>
                    <a:lnTo>
                      <a:pt x="4141" y="235"/>
                    </a:lnTo>
                    <a:lnTo>
                      <a:pt x="4187" y="441"/>
                    </a:lnTo>
                    <a:lnTo>
                      <a:pt x="4227" y="441"/>
                    </a:lnTo>
                    <a:lnTo>
                      <a:pt x="4267" y="390"/>
                    </a:lnTo>
                    <a:lnTo>
                      <a:pt x="4307" y="459"/>
                    </a:lnTo>
                    <a:lnTo>
                      <a:pt x="4347" y="459"/>
                    </a:lnTo>
                    <a:lnTo>
                      <a:pt x="4387" y="413"/>
                    </a:lnTo>
                    <a:lnTo>
                      <a:pt x="4427" y="390"/>
                    </a:lnTo>
                    <a:lnTo>
                      <a:pt x="4467" y="373"/>
                    </a:lnTo>
                    <a:lnTo>
                      <a:pt x="4508" y="361"/>
                    </a:lnTo>
                    <a:lnTo>
                      <a:pt x="4548" y="344"/>
                    </a:lnTo>
                    <a:lnTo>
                      <a:pt x="4593" y="252"/>
                    </a:lnTo>
                    <a:lnTo>
                      <a:pt x="4634" y="252"/>
                    </a:lnTo>
                    <a:lnTo>
                      <a:pt x="4674" y="252"/>
                    </a:lnTo>
                    <a:lnTo>
                      <a:pt x="4714" y="235"/>
                    </a:lnTo>
                    <a:lnTo>
                      <a:pt x="4754" y="304"/>
                    </a:lnTo>
                    <a:lnTo>
                      <a:pt x="4794" y="195"/>
                    </a:lnTo>
                    <a:lnTo>
                      <a:pt x="4834" y="224"/>
                    </a:lnTo>
                    <a:lnTo>
                      <a:pt x="4874" y="138"/>
                    </a:lnTo>
                    <a:lnTo>
                      <a:pt x="4914" y="207"/>
                    </a:lnTo>
                    <a:lnTo>
                      <a:pt x="4954" y="373"/>
                    </a:lnTo>
                    <a:lnTo>
                      <a:pt x="5000" y="373"/>
                    </a:lnTo>
                    <a:lnTo>
                      <a:pt x="5040" y="344"/>
                    </a:lnTo>
                    <a:lnTo>
                      <a:pt x="5080" y="275"/>
                    </a:lnTo>
                    <a:lnTo>
                      <a:pt x="5120" y="224"/>
                    </a:lnTo>
                    <a:lnTo>
                      <a:pt x="5160" y="98"/>
                    </a:lnTo>
                    <a:lnTo>
                      <a:pt x="5200" y="86"/>
                    </a:lnTo>
                    <a:lnTo>
                      <a:pt x="5241" y="40"/>
                    </a:lnTo>
                    <a:lnTo>
                      <a:pt x="5281" y="69"/>
                    </a:lnTo>
                    <a:lnTo>
                      <a:pt x="5321" y="264"/>
                    </a:lnTo>
                    <a:lnTo>
                      <a:pt x="5361" y="235"/>
                    </a:lnTo>
                    <a:lnTo>
                      <a:pt x="5401" y="275"/>
                    </a:lnTo>
                    <a:lnTo>
                      <a:pt x="5447" y="264"/>
                    </a:lnTo>
                    <a:lnTo>
                      <a:pt x="5487" y="109"/>
                    </a:lnTo>
                    <a:lnTo>
                      <a:pt x="5527" y="69"/>
                    </a:lnTo>
                    <a:lnTo>
                      <a:pt x="5567" y="109"/>
                    </a:lnTo>
                    <a:lnTo>
                      <a:pt x="5607" y="195"/>
                    </a:lnTo>
                    <a:lnTo>
                      <a:pt x="5647" y="224"/>
                    </a:lnTo>
                    <a:lnTo>
                      <a:pt x="5687" y="195"/>
                    </a:lnTo>
                    <a:lnTo>
                      <a:pt x="5727" y="207"/>
                    </a:lnTo>
                    <a:lnTo>
                      <a:pt x="5767" y="195"/>
                    </a:lnTo>
                    <a:lnTo>
                      <a:pt x="5808" y="155"/>
                    </a:lnTo>
                    <a:lnTo>
                      <a:pt x="5853" y="155"/>
                    </a:lnTo>
                    <a:lnTo>
                      <a:pt x="5893" y="98"/>
                    </a:lnTo>
                    <a:lnTo>
                      <a:pt x="5934" y="109"/>
                    </a:lnTo>
                    <a:lnTo>
                      <a:pt x="5974" y="109"/>
                    </a:lnTo>
                    <a:lnTo>
                      <a:pt x="6014" y="207"/>
                    </a:lnTo>
                    <a:lnTo>
                      <a:pt x="6054" y="195"/>
                    </a:lnTo>
                    <a:lnTo>
                      <a:pt x="6094" y="178"/>
                    </a:lnTo>
                    <a:lnTo>
                      <a:pt x="6134" y="155"/>
                    </a:lnTo>
                    <a:lnTo>
                      <a:pt x="6174" y="86"/>
                    </a:lnTo>
                    <a:lnTo>
                      <a:pt x="6214" y="69"/>
                    </a:lnTo>
                    <a:lnTo>
                      <a:pt x="6260" y="166"/>
                    </a:lnTo>
                    <a:lnTo>
                      <a:pt x="6300" y="86"/>
                    </a:lnTo>
                    <a:lnTo>
                      <a:pt x="6340" y="69"/>
                    </a:lnTo>
                    <a:lnTo>
                      <a:pt x="6380" y="195"/>
                    </a:lnTo>
                    <a:lnTo>
                      <a:pt x="6420" y="86"/>
                    </a:lnTo>
                    <a:lnTo>
                      <a:pt x="6460" y="17"/>
                    </a:lnTo>
                    <a:lnTo>
                      <a:pt x="6501" y="0"/>
                    </a:lnTo>
                    <a:lnTo>
                      <a:pt x="6541" y="69"/>
                    </a:lnTo>
                    <a:lnTo>
                      <a:pt x="6581" y="86"/>
                    </a:lnTo>
                    <a:lnTo>
                      <a:pt x="6621" y="109"/>
                    </a:lnTo>
                    <a:lnTo>
                      <a:pt x="6661" y="155"/>
                    </a:lnTo>
                    <a:lnTo>
                      <a:pt x="6707" y="155"/>
                    </a:lnTo>
                    <a:lnTo>
                      <a:pt x="6747" y="178"/>
                    </a:lnTo>
                    <a:lnTo>
                      <a:pt x="6787" y="98"/>
                    </a:lnTo>
                    <a:lnTo>
                      <a:pt x="6827" y="109"/>
                    </a:lnTo>
                    <a:lnTo>
                      <a:pt x="6867" y="178"/>
                    </a:lnTo>
                    <a:lnTo>
                      <a:pt x="6907" y="252"/>
                    </a:lnTo>
                    <a:lnTo>
                      <a:pt x="6947" y="275"/>
                    </a:lnTo>
                    <a:lnTo>
                      <a:pt x="6987" y="264"/>
                    </a:lnTo>
                    <a:lnTo>
                      <a:pt x="7027" y="304"/>
                    </a:lnTo>
                    <a:lnTo>
                      <a:pt x="7068" y="321"/>
                    </a:lnTo>
                    <a:lnTo>
                      <a:pt x="7113" y="361"/>
                    </a:lnTo>
                    <a:lnTo>
                      <a:pt x="7153" y="344"/>
                    </a:lnTo>
                    <a:lnTo>
                      <a:pt x="7194" y="275"/>
                    </a:lnTo>
                    <a:lnTo>
                      <a:pt x="7234" y="275"/>
                    </a:lnTo>
                    <a:lnTo>
                      <a:pt x="7274" y="292"/>
                    </a:lnTo>
                    <a:lnTo>
                      <a:pt x="7314" y="321"/>
                    </a:lnTo>
                  </a:path>
                </a:pathLst>
              </a:custGeom>
              <a:noFill/>
              <a:ln w="952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06" name="Oval 8">
                <a:extLst>
                  <a:ext uri="{FF2B5EF4-FFF2-40B4-BE49-F238E27FC236}">
                    <a16:creationId xmlns:a16="http://schemas.microsoft.com/office/drawing/2014/main" id="{A3D02CE9-5D7C-4A37-9898-D228538B6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368" y="554837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07" name="Oval 9">
                <a:extLst>
                  <a:ext uri="{FF2B5EF4-FFF2-40B4-BE49-F238E27FC236}">
                    <a16:creationId xmlns:a16="http://schemas.microsoft.com/office/drawing/2014/main" id="{1AB15138-3E02-44FC-AFE2-001333BD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368" y="554837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08" name="Oval 10">
                <a:extLst>
                  <a:ext uri="{FF2B5EF4-FFF2-40B4-BE49-F238E27FC236}">
                    <a16:creationId xmlns:a16="http://schemas.microsoft.com/office/drawing/2014/main" id="{1F013D6F-BC6F-4C26-86B5-2398E54C9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963" y="556228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09" name="Oval 11">
                <a:extLst>
                  <a:ext uri="{FF2B5EF4-FFF2-40B4-BE49-F238E27FC236}">
                    <a16:creationId xmlns:a16="http://schemas.microsoft.com/office/drawing/2014/main" id="{34A710B6-D3CF-4F65-BD0F-29363A95D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963" y="556228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0" name="Oval 12">
                <a:extLst>
                  <a:ext uri="{FF2B5EF4-FFF2-40B4-BE49-F238E27FC236}">
                    <a16:creationId xmlns:a16="http://schemas.microsoft.com/office/drawing/2014/main" id="{DD4BA6AB-47EF-47D2-8328-838D050A8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9559" y="5525611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1" name="Oval 13">
                <a:extLst>
                  <a:ext uri="{FF2B5EF4-FFF2-40B4-BE49-F238E27FC236}">
                    <a16:creationId xmlns:a16="http://schemas.microsoft.com/office/drawing/2014/main" id="{9A52A19F-7FF2-4633-A4CE-8088DD7DF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9559" y="5525611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2" name="Oval 14">
                <a:extLst>
                  <a:ext uri="{FF2B5EF4-FFF2-40B4-BE49-F238E27FC236}">
                    <a16:creationId xmlns:a16="http://schemas.microsoft.com/office/drawing/2014/main" id="{C33E045D-4C33-4705-9AB2-FDCD738F7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344" y="551170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3" name="Oval 15">
                <a:extLst>
                  <a:ext uri="{FF2B5EF4-FFF2-40B4-BE49-F238E27FC236}">
                    <a16:creationId xmlns:a16="http://schemas.microsoft.com/office/drawing/2014/main" id="{E8C293A3-4140-4993-92BD-AEBA4D666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344" y="551170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4" name="Oval 16">
                <a:extLst>
                  <a:ext uri="{FF2B5EF4-FFF2-40B4-BE49-F238E27FC236}">
                    <a16:creationId xmlns:a16="http://schemas.microsoft.com/office/drawing/2014/main" id="{06F47620-DB70-4AB1-81FF-321527A9E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939" y="5576190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5" name="Oval 17">
                <a:extLst>
                  <a:ext uri="{FF2B5EF4-FFF2-40B4-BE49-F238E27FC236}">
                    <a16:creationId xmlns:a16="http://schemas.microsoft.com/office/drawing/2014/main" id="{AFE95174-1255-45BF-90B2-34D7392C2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939" y="5576190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6" name="Oval 18">
                <a:extLst>
                  <a:ext uri="{FF2B5EF4-FFF2-40B4-BE49-F238E27FC236}">
                    <a16:creationId xmlns:a16="http://schemas.microsoft.com/office/drawing/2014/main" id="{A43A1273-A917-4177-AEA3-936F35788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535" y="559895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1" name="Oval 19">
                <a:extLst>
                  <a:ext uri="{FF2B5EF4-FFF2-40B4-BE49-F238E27FC236}">
                    <a16:creationId xmlns:a16="http://schemas.microsoft.com/office/drawing/2014/main" id="{9C00C7E9-9A02-435F-BEE7-640DE0C19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535" y="559895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2" name="Oval 20">
                <a:extLst>
                  <a:ext uri="{FF2B5EF4-FFF2-40B4-BE49-F238E27FC236}">
                    <a16:creationId xmlns:a16="http://schemas.microsoft.com/office/drawing/2014/main" id="{25C2DF75-A632-4648-8EC3-8F59F2DB7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130" y="556228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3" name="Oval 21">
                <a:extLst>
                  <a:ext uri="{FF2B5EF4-FFF2-40B4-BE49-F238E27FC236}">
                    <a16:creationId xmlns:a16="http://schemas.microsoft.com/office/drawing/2014/main" id="{A4907245-BC95-4817-AF8B-9822F13E8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130" y="556228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4" name="Oval 22">
                <a:extLst>
                  <a:ext uri="{FF2B5EF4-FFF2-40B4-BE49-F238E27FC236}">
                    <a16:creationId xmlns:a16="http://schemas.microsoft.com/office/drawing/2014/main" id="{01B72C90-3DBB-4927-9D3C-19BB2153F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725" y="554837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5" name="Oval 23">
                <a:extLst>
                  <a:ext uri="{FF2B5EF4-FFF2-40B4-BE49-F238E27FC236}">
                    <a16:creationId xmlns:a16="http://schemas.microsoft.com/office/drawing/2014/main" id="{A38D22F2-449A-44C8-A86B-B1E55D4AD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725" y="554837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6" name="Oval 24">
                <a:extLst>
                  <a:ext uri="{FF2B5EF4-FFF2-40B4-BE49-F238E27FC236}">
                    <a16:creationId xmlns:a16="http://schemas.microsoft.com/office/drawing/2014/main" id="{AE468233-2B19-4BBB-8044-4395C753D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6321" y="551170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7" name="Oval 25">
                <a:extLst>
                  <a:ext uri="{FF2B5EF4-FFF2-40B4-BE49-F238E27FC236}">
                    <a16:creationId xmlns:a16="http://schemas.microsoft.com/office/drawing/2014/main" id="{7B092230-631C-45E8-8220-9FFE929C6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6321" y="551170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8" name="Oval 26">
                <a:extLst>
                  <a:ext uri="{FF2B5EF4-FFF2-40B4-BE49-F238E27FC236}">
                    <a16:creationId xmlns:a16="http://schemas.microsoft.com/office/drawing/2014/main" id="{4D593AE2-2B98-4756-B99B-301F38997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916" y="543962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9" name="Oval 27">
                <a:extLst>
                  <a:ext uri="{FF2B5EF4-FFF2-40B4-BE49-F238E27FC236}">
                    <a16:creationId xmlns:a16="http://schemas.microsoft.com/office/drawing/2014/main" id="{46DC2037-BF92-4820-88A3-8A19589F6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916" y="543962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0" name="Oval 28">
                <a:extLst>
                  <a:ext uri="{FF2B5EF4-FFF2-40B4-BE49-F238E27FC236}">
                    <a16:creationId xmlns:a16="http://schemas.microsoft.com/office/drawing/2014/main" id="{0824800F-BD97-4BA0-8084-438EE4566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650" y="540295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1" name="Oval 29">
                <a:extLst>
                  <a:ext uri="{FF2B5EF4-FFF2-40B4-BE49-F238E27FC236}">
                    <a16:creationId xmlns:a16="http://schemas.microsoft.com/office/drawing/2014/main" id="{27A2CD5C-D99E-4A31-AF0D-31CAE53A3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650" y="540295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2" name="Oval 30">
                <a:extLst>
                  <a:ext uri="{FF2B5EF4-FFF2-40B4-BE49-F238E27FC236}">
                    <a16:creationId xmlns:a16="http://schemas.microsoft.com/office/drawing/2014/main" id="{603C45F2-0FA4-4879-8CF7-E9C7FE8C9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246" y="521454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3" name="Oval 31">
                <a:extLst>
                  <a:ext uri="{FF2B5EF4-FFF2-40B4-BE49-F238E27FC236}">
                    <a16:creationId xmlns:a16="http://schemas.microsoft.com/office/drawing/2014/main" id="{BD0F4396-0596-407E-9ED4-FFC958630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246" y="521454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4" name="Oval 32">
                <a:extLst>
                  <a:ext uri="{FF2B5EF4-FFF2-40B4-BE49-F238E27FC236}">
                    <a16:creationId xmlns:a16="http://schemas.microsoft.com/office/drawing/2014/main" id="{29BC0561-A8D5-46E0-830E-BD89274F5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3841" y="521454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5" name="Oval 33">
                <a:extLst>
                  <a:ext uri="{FF2B5EF4-FFF2-40B4-BE49-F238E27FC236}">
                    <a16:creationId xmlns:a16="http://schemas.microsoft.com/office/drawing/2014/main" id="{42A43F29-882C-4F5E-B985-CC017EF78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3841" y="521454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6" name="Oval 34">
                <a:extLst>
                  <a:ext uri="{FF2B5EF4-FFF2-40B4-BE49-F238E27FC236}">
                    <a16:creationId xmlns:a16="http://schemas.microsoft.com/office/drawing/2014/main" id="{950E9BA7-5EF0-4534-980D-7B56C3700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436" y="51424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7" name="Oval 35">
                <a:extLst>
                  <a:ext uri="{FF2B5EF4-FFF2-40B4-BE49-F238E27FC236}">
                    <a16:creationId xmlns:a16="http://schemas.microsoft.com/office/drawing/2014/main" id="{DC85FA4F-80A1-4EBC-8D99-F86D80D42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436" y="51424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8" name="Oval 36">
                <a:extLst>
                  <a:ext uri="{FF2B5EF4-FFF2-40B4-BE49-F238E27FC236}">
                    <a16:creationId xmlns:a16="http://schemas.microsoft.com/office/drawing/2014/main" id="{294C002E-37A1-4239-ACF2-5930411DE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032" y="517787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9" name="Oval 37">
                <a:extLst>
                  <a:ext uri="{FF2B5EF4-FFF2-40B4-BE49-F238E27FC236}">
                    <a16:creationId xmlns:a16="http://schemas.microsoft.com/office/drawing/2014/main" id="{A09D9BB0-7F3E-4D51-829D-C8C50E7AB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032" y="517787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0" name="Oval 38">
                <a:extLst>
                  <a:ext uri="{FF2B5EF4-FFF2-40B4-BE49-F238E27FC236}">
                    <a16:creationId xmlns:a16="http://schemas.microsoft.com/office/drawing/2014/main" id="{2B63E6A4-8A50-4156-9A30-25D60CAA1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627" y="521454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1" name="Oval 39">
                <a:extLst>
                  <a:ext uri="{FF2B5EF4-FFF2-40B4-BE49-F238E27FC236}">
                    <a16:creationId xmlns:a16="http://schemas.microsoft.com/office/drawing/2014/main" id="{72A78509-933D-4262-A6D4-B1891F368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627" y="521454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2" name="Oval 40">
                <a:extLst>
                  <a:ext uri="{FF2B5EF4-FFF2-40B4-BE49-F238E27FC236}">
                    <a16:creationId xmlns:a16="http://schemas.microsoft.com/office/drawing/2014/main" id="{81E8144B-290F-4589-97F0-C4C6A2FD4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222" y="522845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3" name="Oval 41">
                <a:extLst>
                  <a:ext uri="{FF2B5EF4-FFF2-40B4-BE49-F238E27FC236}">
                    <a16:creationId xmlns:a16="http://schemas.microsoft.com/office/drawing/2014/main" id="{C0CC090E-9C54-46E2-9B34-5468D046D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222" y="522845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4" name="Oval 42">
                <a:extLst>
                  <a:ext uri="{FF2B5EF4-FFF2-40B4-BE49-F238E27FC236}">
                    <a16:creationId xmlns:a16="http://schemas.microsoft.com/office/drawing/2014/main" id="{A3C694D7-0B56-4B7C-994E-786CAA282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1817" y="5214544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5" name="Oval 43">
                <a:extLst>
                  <a:ext uri="{FF2B5EF4-FFF2-40B4-BE49-F238E27FC236}">
                    <a16:creationId xmlns:a16="http://schemas.microsoft.com/office/drawing/2014/main" id="{DB5FA5B0-0AFD-4850-AF84-DDD6A6EDD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1817" y="5214544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6" name="Oval 44">
                <a:extLst>
                  <a:ext uri="{FF2B5EF4-FFF2-40B4-BE49-F238E27FC236}">
                    <a16:creationId xmlns:a16="http://schemas.microsoft.com/office/drawing/2014/main" id="{ACAA62E9-CC1D-47F3-AAE9-EB322FB14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602" y="522845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7" name="Oval 45">
                <a:extLst>
                  <a:ext uri="{FF2B5EF4-FFF2-40B4-BE49-F238E27FC236}">
                    <a16:creationId xmlns:a16="http://schemas.microsoft.com/office/drawing/2014/main" id="{10939899-8E22-46A4-B83B-DB518C1E0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602" y="522845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8" name="Oval 46">
                <a:extLst>
                  <a:ext uri="{FF2B5EF4-FFF2-40B4-BE49-F238E27FC236}">
                    <a16:creationId xmlns:a16="http://schemas.microsoft.com/office/drawing/2014/main" id="{7C1851F0-CAD8-48D0-B01B-85A8575CC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197" y="535237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9" name="Oval 47">
                <a:extLst>
                  <a:ext uri="{FF2B5EF4-FFF2-40B4-BE49-F238E27FC236}">
                    <a16:creationId xmlns:a16="http://schemas.microsoft.com/office/drawing/2014/main" id="{C3AA96C1-7C02-4877-A7E0-7B1389AD5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197" y="535237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0" name="Oval 48">
                <a:extLst>
                  <a:ext uri="{FF2B5EF4-FFF2-40B4-BE49-F238E27FC236}">
                    <a16:creationId xmlns:a16="http://schemas.microsoft.com/office/drawing/2014/main" id="{BDB87A7D-8A40-4B70-9013-396015D46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1743" y="5315704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1" name="Oval 49">
                <a:extLst>
                  <a:ext uri="{FF2B5EF4-FFF2-40B4-BE49-F238E27FC236}">
                    <a16:creationId xmlns:a16="http://schemas.microsoft.com/office/drawing/2014/main" id="{CD54DE5C-0A8F-45CC-97C4-3878C6050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1743" y="5315704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2" name="Oval 50">
                <a:extLst>
                  <a:ext uri="{FF2B5EF4-FFF2-40B4-BE49-F238E27FC236}">
                    <a16:creationId xmlns:a16="http://schemas.microsoft.com/office/drawing/2014/main" id="{9BCCE2F1-2248-4385-AC42-B5AFBF46F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0527" y="530179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3" name="Oval 51">
                <a:extLst>
                  <a:ext uri="{FF2B5EF4-FFF2-40B4-BE49-F238E27FC236}">
                    <a16:creationId xmlns:a16="http://schemas.microsoft.com/office/drawing/2014/main" id="{9D5D6CD4-FA3E-49E9-A8D4-2A00B49C3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0527" y="530179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4" name="Oval 52">
                <a:extLst>
                  <a:ext uri="{FF2B5EF4-FFF2-40B4-BE49-F238E27FC236}">
                    <a16:creationId xmlns:a16="http://schemas.microsoft.com/office/drawing/2014/main" id="{B5848ED8-AEBF-49ED-A7B9-52513E9BE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123" y="522845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5" name="Oval 53">
                <a:extLst>
                  <a:ext uri="{FF2B5EF4-FFF2-40B4-BE49-F238E27FC236}">
                    <a16:creationId xmlns:a16="http://schemas.microsoft.com/office/drawing/2014/main" id="{C950CDE9-2226-456F-813C-BC9ECAD50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123" y="522845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6" name="Oval 54">
                <a:extLst>
                  <a:ext uri="{FF2B5EF4-FFF2-40B4-BE49-F238E27FC236}">
                    <a16:creationId xmlns:a16="http://schemas.microsoft.com/office/drawing/2014/main" id="{860FD375-B349-4C3E-9A32-58A96405E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718" y="522845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7" name="Oval 55">
                <a:extLst>
                  <a:ext uri="{FF2B5EF4-FFF2-40B4-BE49-F238E27FC236}">
                    <a16:creationId xmlns:a16="http://schemas.microsoft.com/office/drawing/2014/main" id="{7D4E60AF-D45F-4C2F-83B1-E272C858E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718" y="522845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8" name="Oval 56">
                <a:extLst>
                  <a:ext uri="{FF2B5EF4-FFF2-40B4-BE49-F238E27FC236}">
                    <a16:creationId xmlns:a16="http://schemas.microsoft.com/office/drawing/2014/main" id="{F85C7564-87DE-43CF-A6BC-B050FFA9F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313" y="522845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9" name="Oval 57">
                <a:extLst>
                  <a:ext uri="{FF2B5EF4-FFF2-40B4-BE49-F238E27FC236}">
                    <a16:creationId xmlns:a16="http://schemas.microsoft.com/office/drawing/2014/main" id="{F1E1B16E-12B9-483C-B692-0A72BB47F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313" y="522845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0" name="Oval 58">
                <a:extLst>
                  <a:ext uri="{FF2B5EF4-FFF2-40B4-BE49-F238E27FC236}">
                    <a16:creationId xmlns:a16="http://schemas.microsoft.com/office/drawing/2014/main" id="{341BCFF2-B2A5-4A1F-981D-62E8DA733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908" y="511338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1" name="Oval 59">
                <a:extLst>
                  <a:ext uri="{FF2B5EF4-FFF2-40B4-BE49-F238E27FC236}">
                    <a16:creationId xmlns:a16="http://schemas.microsoft.com/office/drawing/2014/main" id="{B12EFE93-6760-4F2F-B935-6E168B140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908" y="511338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2" name="Oval 60">
                <a:extLst>
                  <a:ext uri="{FF2B5EF4-FFF2-40B4-BE49-F238E27FC236}">
                    <a16:creationId xmlns:a16="http://schemas.microsoft.com/office/drawing/2014/main" id="{2B6D193B-3B76-47E4-925B-BD5E5282D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504" y="5091889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3" name="Oval 61">
                <a:extLst>
                  <a:ext uri="{FF2B5EF4-FFF2-40B4-BE49-F238E27FC236}">
                    <a16:creationId xmlns:a16="http://schemas.microsoft.com/office/drawing/2014/main" id="{752410ED-8E7D-4F9E-92FD-FB49C1B16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504" y="5091889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4" name="Oval 62">
                <a:extLst>
                  <a:ext uri="{FF2B5EF4-FFF2-40B4-BE49-F238E27FC236}">
                    <a16:creationId xmlns:a16="http://schemas.microsoft.com/office/drawing/2014/main" id="{AC34D3AC-6EFD-4BDC-99B9-D6EB13AFB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6099" y="502613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5" name="Oval 63">
                <a:extLst>
                  <a:ext uri="{FF2B5EF4-FFF2-40B4-BE49-F238E27FC236}">
                    <a16:creationId xmlns:a16="http://schemas.microsoft.com/office/drawing/2014/main" id="{6FB00B33-CCE2-40AA-8A17-8F9F6BC95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6099" y="502613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6" name="Oval 64">
                <a:extLst>
                  <a:ext uri="{FF2B5EF4-FFF2-40B4-BE49-F238E27FC236}">
                    <a16:creationId xmlns:a16="http://schemas.microsoft.com/office/drawing/2014/main" id="{18C63D20-8E96-48D0-B149-5D7658C48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3694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7" name="Oval 65">
                <a:extLst>
                  <a:ext uri="{FF2B5EF4-FFF2-40B4-BE49-F238E27FC236}">
                    <a16:creationId xmlns:a16="http://schemas.microsoft.com/office/drawing/2014/main" id="{A492E635-0E22-4255-AD55-C69C6469A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3694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8" name="Oval 66">
                <a:extLst>
                  <a:ext uri="{FF2B5EF4-FFF2-40B4-BE49-F238E27FC236}">
                    <a16:creationId xmlns:a16="http://schemas.microsoft.com/office/drawing/2014/main" id="{31FAA07B-B907-4316-9B5A-0AAAABDB1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1290" y="507671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9" name="Oval 67">
                <a:extLst>
                  <a:ext uri="{FF2B5EF4-FFF2-40B4-BE49-F238E27FC236}">
                    <a16:creationId xmlns:a16="http://schemas.microsoft.com/office/drawing/2014/main" id="{7DF20B1A-D296-451A-81E5-65B157E12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1290" y="507671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0" name="Oval 68">
                <a:extLst>
                  <a:ext uri="{FF2B5EF4-FFF2-40B4-BE49-F238E27FC236}">
                    <a16:creationId xmlns:a16="http://schemas.microsoft.com/office/drawing/2014/main" id="{41F921BE-C54A-424C-B858-F87B3A957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8885" y="5091889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1" name="Oval 69">
                <a:extLst>
                  <a:ext uri="{FF2B5EF4-FFF2-40B4-BE49-F238E27FC236}">
                    <a16:creationId xmlns:a16="http://schemas.microsoft.com/office/drawing/2014/main" id="{40CCBFC5-FEA2-4F22-AEE0-86F9FBF0E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8885" y="5091889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2" name="Oval 70">
                <a:extLst>
                  <a:ext uri="{FF2B5EF4-FFF2-40B4-BE49-F238E27FC236}">
                    <a16:creationId xmlns:a16="http://schemas.microsoft.com/office/drawing/2014/main" id="{8CD6B008-631A-4095-802B-1CDD62BE7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3619" y="512729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3" name="Oval 71">
                <a:extLst>
                  <a:ext uri="{FF2B5EF4-FFF2-40B4-BE49-F238E27FC236}">
                    <a16:creationId xmlns:a16="http://schemas.microsoft.com/office/drawing/2014/main" id="{E594983A-07CA-4461-B6AE-D65AC3968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3619" y="512729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4" name="Oval 72">
                <a:extLst>
                  <a:ext uri="{FF2B5EF4-FFF2-40B4-BE49-F238E27FC236}">
                    <a16:creationId xmlns:a16="http://schemas.microsoft.com/office/drawing/2014/main" id="{45E4CCF8-054F-4FBB-8DB3-5D22522CE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1215" y="5199370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5" name="Oval 73">
                <a:extLst>
                  <a:ext uri="{FF2B5EF4-FFF2-40B4-BE49-F238E27FC236}">
                    <a16:creationId xmlns:a16="http://schemas.microsoft.com/office/drawing/2014/main" id="{0C9B501A-7A4C-4411-BB54-279BADC89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1215" y="5199370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6" name="Oval 74">
                <a:extLst>
                  <a:ext uri="{FF2B5EF4-FFF2-40B4-BE49-F238E27FC236}">
                    <a16:creationId xmlns:a16="http://schemas.microsoft.com/office/drawing/2014/main" id="{B8110DD9-08C2-4721-966E-D47F7190B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8810" y="5199370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7" name="Oval 75">
                <a:extLst>
                  <a:ext uri="{FF2B5EF4-FFF2-40B4-BE49-F238E27FC236}">
                    <a16:creationId xmlns:a16="http://schemas.microsoft.com/office/drawing/2014/main" id="{9D6A57FF-54EE-42B8-9791-F39884913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8810" y="5199370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8" name="Oval 76">
                <a:extLst>
                  <a:ext uri="{FF2B5EF4-FFF2-40B4-BE49-F238E27FC236}">
                    <a16:creationId xmlns:a16="http://schemas.microsoft.com/office/drawing/2014/main" id="{BFDB8A7C-C88C-41F4-9393-D87C2D8E3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6405" y="5127295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9" name="Oval 77">
                <a:extLst>
                  <a:ext uri="{FF2B5EF4-FFF2-40B4-BE49-F238E27FC236}">
                    <a16:creationId xmlns:a16="http://schemas.microsoft.com/office/drawing/2014/main" id="{1CA28FB2-3990-45F3-9CE2-3A5AA2897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6405" y="5127295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0" name="Oval 78">
                <a:extLst>
                  <a:ext uri="{FF2B5EF4-FFF2-40B4-BE49-F238E27FC236}">
                    <a16:creationId xmlns:a16="http://schemas.microsoft.com/office/drawing/2014/main" id="{F7A30B3E-E836-423B-BB48-8BD8533ED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5191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1" name="Oval 79">
                <a:extLst>
                  <a:ext uri="{FF2B5EF4-FFF2-40B4-BE49-F238E27FC236}">
                    <a16:creationId xmlns:a16="http://schemas.microsoft.com/office/drawing/2014/main" id="{FF4C9ADF-6791-461F-AB9A-2EE60EE96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5191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2" name="Oval 80">
                <a:extLst>
                  <a:ext uri="{FF2B5EF4-FFF2-40B4-BE49-F238E27FC236}">
                    <a16:creationId xmlns:a16="http://schemas.microsoft.com/office/drawing/2014/main" id="{261D99E1-F885-4B48-86D4-68E34AFDA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786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3" name="Oval 81">
                <a:extLst>
                  <a:ext uri="{FF2B5EF4-FFF2-40B4-BE49-F238E27FC236}">
                    <a16:creationId xmlns:a16="http://schemas.microsoft.com/office/drawing/2014/main" id="{711BA1EB-20B9-4BCB-9742-2C4C9F24A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786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4" name="Oval 82">
                <a:extLst>
                  <a:ext uri="{FF2B5EF4-FFF2-40B4-BE49-F238E27FC236}">
                    <a16:creationId xmlns:a16="http://schemas.microsoft.com/office/drawing/2014/main" id="{39249F2E-4945-4F93-A516-EE4077E76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381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5" name="Oval 83">
                <a:extLst>
                  <a:ext uri="{FF2B5EF4-FFF2-40B4-BE49-F238E27FC236}">
                    <a16:creationId xmlns:a16="http://schemas.microsoft.com/office/drawing/2014/main" id="{731FB0F7-83B0-4858-B3D9-C53EE47DF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381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6" name="Oval 84">
                <a:extLst>
                  <a:ext uri="{FF2B5EF4-FFF2-40B4-BE49-F238E27FC236}">
                    <a16:creationId xmlns:a16="http://schemas.microsoft.com/office/drawing/2014/main" id="{B9DA14E1-F178-4C55-BE78-9B856CC89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977" y="495405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7" name="Oval 85">
                <a:extLst>
                  <a:ext uri="{FF2B5EF4-FFF2-40B4-BE49-F238E27FC236}">
                    <a16:creationId xmlns:a16="http://schemas.microsoft.com/office/drawing/2014/main" id="{CB5ED0FB-FB62-4CC7-A123-E28F5F62C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977" y="495405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8" name="Oval 86">
                <a:extLst>
                  <a:ext uri="{FF2B5EF4-FFF2-40B4-BE49-F238E27FC236}">
                    <a16:creationId xmlns:a16="http://schemas.microsoft.com/office/drawing/2014/main" id="{E851F3CC-43C0-44D4-B021-EF5241706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5572" y="512729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9" name="Oval 87">
                <a:extLst>
                  <a:ext uri="{FF2B5EF4-FFF2-40B4-BE49-F238E27FC236}">
                    <a16:creationId xmlns:a16="http://schemas.microsoft.com/office/drawing/2014/main" id="{C84D0524-C46D-4F1A-ABD1-A54D1ABED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5572" y="512729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0" name="Oval 88">
                <a:extLst>
                  <a:ext uri="{FF2B5EF4-FFF2-40B4-BE49-F238E27FC236}">
                    <a16:creationId xmlns:a16="http://schemas.microsoft.com/office/drawing/2014/main" id="{8160DA8B-8740-4C66-96AA-A1BFF32DE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167" y="522845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1" name="Oval 89">
                <a:extLst>
                  <a:ext uri="{FF2B5EF4-FFF2-40B4-BE49-F238E27FC236}">
                    <a16:creationId xmlns:a16="http://schemas.microsoft.com/office/drawing/2014/main" id="{A129B3F3-5EE5-45FF-B037-83DA16103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167" y="522845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2" name="Oval 90">
                <a:extLst>
                  <a:ext uri="{FF2B5EF4-FFF2-40B4-BE49-F238E27FC236}">
                    <a16:creationId xmlns:a16="http://schemas.microsoft.com/office/drawing/2014/main" id="{7BF4E835-BB3E-4E07-96A5-06109B15D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902" y="522845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3" name="Oval 91">
                <a:extLst>
                  <a:ext uri="{FF2B5EF4-FFF2-40B4-BE49-F238E27FC236}">
                    <a16:creationId xmlns:a16="http://schemas.microsoft.com/office/drawing/2014/main" id="{C3DDCAD8-E8BB-4399-ABDA-4A6B40DF7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902" y="522845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4" name="Oval 92">
                <a:extLst>
                  <a:ext uri="{FF2B5EF4-FFF2-40B4-BE49-F238E27FC236}">
                    <a16:creationId xmlns:a16="http://schemas.microsoft.com/office/drawing/2014/main" id="{E4A1070C-5880-4383-ACF8-BFD27F290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497" y="516396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5" name="Oval 93">
                <a:extLst>
                  <a:ext uri="{FF2B5EF4-FFF2-40B4-BE49-F238E27FC236}">
                    <a16:creationId xmlns:a16="http://schemas.microsoft.com/office/drawing/2014/main" id="{F3F1E6CC-93A6-4096-8CAE-1D9702D7D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497" y="516396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6" name="Oval 94">
                <a:extLst>
                  <a:ext uri="{FF2B5EF4-FFF2-40B4-BE49-F238E27FC236}">
                    <a16:creationId xmlns:a16="http://schemas.microsoft.com/office/drawing/2014/main" id="{3A4DA6D0-BDA5-465E-B8B1-83585969B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3092" y="512729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7" name="Oval 95">
                <a:extLst>
                  <a:ext uri="{FF2B5EF4-FFF2-40B4-BE49-F238E27FC236}">
                    <a16:creationId xmlns:a16="http://schemas.microsoft.com/office/drawing/2014/main" id="{43F215FE-0A52-4323-A6DD-9E44B4639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3092" y="512729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8" name="Oval 96">
                <a:extLst>
                  <a:ext uri="{FF2B5EF4-FFF2-40B4-BE49-F238E27FC236}">
                    <a16:creationId xmlns:a16="http://schemas.microsoft.com/office/drawing/2014/main" id="{FEACD375-C910-4A84-9724-9FABF85C9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0688" y="505521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9" name="Oval 97">
                <a:extLst>
                  <a:ext uri="{FF2B5EF4-FFF2-40B4-BE49-F238E27FC236}">
                    <a16:creationId xmlns:a16="http://schemas.microsoft.com/office/drawing/2014/main" id="{65FDEEDF-1628-4358-B909-80E8CC6FB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0688" y="505521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0" name="Oval 98">
                <a:extLst>
                  <a:ext uri="{FF2B5EF4-FFF2-40B4-BE49-F238E27FC236}">
                    <a16:creationId xmlns:a16="http://schemas.microsoft.com/office/drawing/2014/main" id="{37BFE85F-3F00-429E-AA0B-C1A537293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283" y="502613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1" name="Oval 99">
                <a:extLst>
                  <a:ext uri="{FF2B5EF4-FFF2-40B4-BE49-F238E27FC236}">
                    <a16:creationId xmlns:a16="http://schemas.microsoft.com/office/drawing/2014/main" id="{DEB8D879-2FA8-4353-BB34-041AB70E4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283" y="502613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2" name="Oval 100">
                <a:extLst>
                  <a:ext uri="{FF2B5EF4-FFF2-40B4-BE49-F238E27FC236}">
                    <a16:creationId xmlns:a16="http://schemas.microsoft.com/office/drawing/2014/main" id="{6671F258-160A-4566-949F-9F4500E26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5878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3" name="Oval 101">
                <a:extLst>
                  <a:ext uri="{FF2B5EF4-FFF2-40B4-BE49-F238E27FC236}">
                    <a16:creationId xmlns:a16="http://schemas.microsoft.com/office/drawing/2014/main" id="{F4FEE38A-5731-4954-9629-28C6F56B8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5878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4" name="Oval 102">
                <a:extLst>
                  <a:ext uri="{FF2B5EF4-FFF2-40B4-BE49-F238E27FC236}">
                    <a16:creationId xmlns:a16="http://schemas.microsoft.com/office/drawing/2014/main" id="{C026F6F6-287F-416B-AA22-2D0AC89B1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3474" y="49034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5" name="Oval 103">
                <a:extLst>
                  <a:ext uri="{FF2B5EF4-FFF2-40B4-BE49-F238E27FC236}">
                    <a16:creationId xmlns:a16="http://schemas.microsoft.com/office/drawing/2014/main" id="{5746FB2C-A177-42E9-9624-344CC06A7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3474" y="49034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6" name="Oval 104">
                <a:extLst>
                  <a:ext uri="{FF2B5EF4-FFF2-40B4-BE49-F238E27FC236}">
                    <a16:creationId xmlns:a16="http://schemas.microsoft.com/office/drawing/2014/main" id="{FBEAA5E0-68DA-41A1-8F91-EE06CD715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1069" y="4954058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7" name="Oval 105">
                <a:extLst>
                  <a:ext uri="{FF2B5EF4-FFF2-40B4-BE49-F238E27FC236}">
                    <a16:creationId xmlns:a16="http://schemas.microsoft.com/office/drawing/2014/main" id="{E20382F8-1427-4A42-A623-1A3E4E57B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1069" y="4954058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8" name="Oval 106">
                <a:extLst>
                  <a:ext uri="{FF2B5EF4-FFF2-40B4-BE49-F238E27FC236}">
                    <a16:creationId xmlns:a16="http://schemas.microsoft.com/office/drawing/2014/main" id="{CF6C0A24-D88A-4DE9-8240-1ECB474D9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854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9" name="Oval 107">
                <a:extLst>
                  <a:ext uri="{FF2B5EF4-FFF2-40B4-BE49-F238E27FC236}">
                    <a16:creationId xmlns:a16="http://schemas.microsoft.com/office/drawing/2014/main" id="{7950FA3A-BC22-4E03-B3F0-A5D4F2AF3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854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0" name="Oval 108">
                <a:extLst>
                  <a:ext uri="{FF2B5EF4-FFF2-40B4-BE49-F238E27FC236}">
                    <a16:creationId xmlns:a16="http://schemas.microsoft.com/office/drawing/2014/main" id="{3EB28DB2-EAC8-4E2D-A287-922B5F257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7449" y="5199370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1" name="Oval 109">
                <a:extLst>
                  <a:ext uri="{FF2B5EF4-FFF2-40B4-BE49-F238E27FC236}">
                    <a16:creationId xmlns:a16="http://schemas.microsoft.com/office/drawing/2014/main" id="{D57F6B48-AE2F-444D-B0F6-257CB68A7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7449" y="5199370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2" name="Oval 110">
                <a:extLst>
                  <a:ext uri="{FF2B5EF4-FFF2-40B4-BE49-F238E27FC236}">
                    <a16:creationId xmlns:a16="http://schemas.microsoft.com/office/drawing/2014/main" id="{E23A321C-1B9F-47A6-80F2-5D54D03C1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994" y="5199370"/>
                <a:ext cx="48786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3" name="Oval 111">
                <a:extLst>
                  <a:ext uri="{FF2B5EF4-FFF2-40B4-BE49-F238E27FC236}">
                    <a16:creationId xmlns:a16="http://schemas.microsoft.com/office/drawing/2014/main" id="{4257A100-9AF0-4FB0-852C-6B0F3FF96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994" y="5199370"/>
                <a:ext cx="48786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4" name="Oval 112">
                <a:extLst>
                  <a:ext uri="{FF2B5EF4-FFF2-40B4-BE49-F238E27FC236}">
                    <a16:creationId xmlns:a16="http://schemas.microsoft.com/office/drawing/2014/main" id="{C9EFB8C4-B000-4885-9E6D-C6C5F37C3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9779" y="517787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5" name="Oval 113">
                <a:extLst>
                  <a:ext uri="{FF2B5EF4-FFF2-40B4-BE49-F238E27FC236}">
                    <a16:creationId xmlns:a16="http://schemas.microsoft.com/office/drawing/2014/main" id="{086AFF67-7E50-4A86-8050-60AE1CAC0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9779" y="517787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6" name="Oval 114">
                <a:extLst>
                  <a:ext uri="{FF2B5EF4-FFF2-40B4-BE49-F238E27FC236}">
                    <a16:creationId xmlns:a16="http://schemas.microsoft.com/office/drawing/2014/main" id="{32DD7B9A-C8DA-4C77-AFE3-4CC3B2C52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7374" y="517787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7" name="Oval 115">
                <a:extLst>
                  <a:ext uri="{FF2B5EF4-FFF2-40B4-BE49-F238E27FC236}">
                    <a16:creationId xmlns:a16="http://schemas.microsoft.com/office/drawing/2014/main" id="{04011687-5C57-4CB6-8BDB-D92860DF0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7374" y="517787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8" name="Oval 116">
                <a:extLst>
                  <a:ext uri="{FF2B5EF4-FFF2-40B4-BE49-F238E27FC236}">
                    <a16:creationId xmlns:a16="http://schemas.microsoft.com/office/drawing/2014/main" id="{08DA62D6-3A3F-4011-A74F-631620EB1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969" y="507671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9" name="Oval 117">
                <a:extLst>
                  <a:ext uri="{FF2B5EF4-FFF2-40B4-BE49-F238E27FC236}">
                    <a16:creationId xmlns:a16="http://schemas.microsoft.com/office/drawing/2014/main" id="{5700A226-6044-4A18-A92A-69336C8CF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969" y="507671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0" name="Oval 118">
                <a:extLst>
                  <a:ext uri="{FF2B5EF4-FFF2-40B4-BE49-F238E27FC236}">
                    <a16:creationId xmlns:a16="http://schemas.microsoft.com/office/drawing/2014/main" id="{B864CB30-0F57-4D86-92A9-22450BA77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2565" y="502613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1" name="Oval 119">
                <a:extLst>
                  <a:ext uri="{FF2B5EF4-FFF2-40B4-BE49-F238E27FC236}">
                    <a16:creationId xmlns:a16="http://schemas.microsoft.com/office/drawing/2014/main" id="{C32C1622-54BD-4EC3-96E9-6BC49C858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2565" y="502613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2" name="Oval 120">
                <a:extLst>
                  <a:ext uri="{FF2B5EF4-FFF2-40B4-BE49-F238E27FC236}">
                    <a16:creationId xmlns:a16="http://schemas.microsoft.com/office/drawing/2014/main" id="{83139CEE-7475-49A1-8B23-B984FAC15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160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3" name="Oval 121">
                <a:extLst>
                  <a:ext uri="{FF2B5EF4-FFF2-40B4-BE49-F238E27FC236}">
                    <a16:creationId xmlns:a16="http://schemas.microsoft.com/office/drawing/2014/main" id="{9208EA23-16E0-4A35-9F8D-26FA16669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160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4" name="Oval 122">
                <a:extLst>
                  <a:ext uri="{FF2B5EF4-FFF2-40B4-BE49-F238E27FC236}">
                    <a16:creationId xmlns:a16="http://schemas.microsoft.com/office/drawing/2014/main" id="{2C6FF83F-E63D-4BA2-ADE5-C2097F648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755" y="493888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5" name="Oval 123">
                <a:extLst>
                  <a:ext uri="{FF2B5EF4-FFF2-40B4-BE49-F238E27FC236}">
                    <a16:creationId xmlns:a16="http://schemas.microsoft.com/office/drawing/2014/main" id="{BBF01476-77B4-4877-A798-4CEC1DDCC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755" y="493888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6" name="Oval 124">
                <a:extLst>
                  <a:ext uri="{FF2B5EF4-FFF2-40B4-BE49-F238E27FC236}">
                    <a16:creationId xmlns:a16="http://schemas.microsoft.com/office/drawing/2014/main" id="{EB257A49-A60D-4BCB-873D-F36BA0009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5350" y="505521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7" name="Oval 125">
                <a:extLst>
                  <a:ext uri="{FF2B5EF4-FFF2-40B4-BE49-F238E27FC236}">
                    <a16:creationId xmlns:a16="http://schemas.microsoft.com/office/drawing/2014/main" id="{F4D09424-9FD8-4820-A197-52362BA01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5350" y="505521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8" name="Oval 126">
                <a:extLst>
                  <a:ext uri="{FF2B5EF4-FFF2-40B4-BE49-F238E27FC236}">
                    <a16:creationId xmlns:a16="http://schemas.microsoft.com/office/drawing/2014/main" id="{2E335022-C370-4DDF-BA36-0DF80A917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2946" y="507671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9" name="Oval 127">
                <a:extLst>
                  <a:ext uri="{FF2B5EF4-FFF2-40B4-BE49-F238E27FC236}">
                    <a16:creationId xmlns:a16="http://schemas.microsoft.com/office/drawing/2014/main" id="{4F42C811-89DD-4AE6-A78B-786315199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2946" y="507671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0" name="Oval 128">
                <a:extLst>
                  <a:ext uri="{FF2B5EF4-FFF2-40B4-BE49-F238E27FC236}">
                    <a16:creationId xmlns:a16="http://schemas.microsoft.com/office/drawing/2014/main" id="{27839FEA-CA1F-481A-A497-67DDEAF70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0541" y="504004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1" name="Oval 129">
                <a:extLst>
                  <a:ext uri="{FF2B5EF4-FFF2-40B4-BE49-F238E27FC236}">
                    <a16:creationId xmlns:a16="http://schemas.microsoft.com/office/drawing/2014/main" id="{21A8C1E6-FAE7-4E79-8740-64FD2B7F4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0541" y="504004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2" name="Oval 130">
                <a:extLst>
                  <a:ext uri="{FF2B5EF4-FFF2-40B4-BE49-F238E27FC236}">
                    <a16:creationId xmlns:a16="http://schemas.microsoft.com/office/drawing/2014/main" id="{399E86D4-2FA6-4CD7-A3B1-B5E9C8707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136" y="505521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3" name="Oval 131">
                <a:extLst>
                  <a:ext uri="{FF2B5EF4-FFF2-40B4-BE49-F238E27FC236}">
                    <a16:creationId xmlns:a16="http://schemas.microsoft.com/office/drawing/2014/main" id="{5A6DE653-74E7-48AE-ADE9-82EA4A8B0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136" y="505521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4" name="Oval 132">
                <a:extLst>
                  <a:ext uri="{FF2B5EF4-FFF2-40B4-BE49-F238E27FC236}">
                    <a16:creationId xmlns:a16="http://schemas.microsoft.com/office/drawing/2014/main" id="{07460B6B-2F25-4C49-A5C6-8EB27FCCE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871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5" name="Oval 133">
                <a:extLst>
                  <a:ext uri="{FF2B5EF4-FFF2-40B4-BE49-F238E27FC236}">
                    <a16:creationId xmlns:a16="http://schemas.microsoft.com/office/drawing/2014/main" id="{7DBC3922-C9DE-4B59-A4C9-526FD5488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871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6" name="Oval 134">
                <a:extLst>
                  <a:ext uri="{FF2B5EF4-FFF2-40B4-BE49-F238E27FC236}">
                    <a16:creationId xmlns:a16="http://schemas.microsoft.com/office/drawing/2014/main" id="{4A4F911A-B21C-42C6-A823-E509ED294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466" y="491738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7" name="Oval 135">
                <a:extLst>
                  <a:ext uri="{FF2B5EF4-FFF2-40B4-BE49-F238E27FC236}">
                    <a16:creationId xmlns:a16="http://schemas.microsoft.com/office/drawing/2014/main" id="{71C164ED-1348-4F63-98BF-000AB3623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466" y="491738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8" name="Oval 136">
                <a:extLst>
                  <a:ext uri="{FF2B5EF4-FFF2-40B4-BE49-F238E27FC236}">
                    <a16:creationId xmlns:a16="http://schemas.microsoft.com/office/drawing/2014/main" id="{BCDAF9C7-88C5-4521-8E57-F5D47112A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061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9" name="Oval 137">
                <a:extLst>
                  <a:ext uri="{FF2B5EF4-FFF2-40B4-BE49-F238E27FC236}">
                    <a16:creationId xmlns:a16="http://schemas.microsoft.com/office/drawing/2014/main" id="{A4086925-3D99-4B88-8A7C-8BFE7EF38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061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0" name="Oval 138">
                <a:extLst>
                  <a:ext uri="{FF2B5EF4-FFF2-40B4-BE49-F238E27FC236}">
                    <a16:creationId xmlns:a16="http://schemas.microsoft.com/office/drawing/2014/main" id="{858FF733-C9D7-46DA-97F3-FCE94B50B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5657" y="4866808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1" name="Oval 139">
                <a:extLst>
                  <a:ext uri="{FF2B5EF4-FFF2-40B4-BE49-F238E27FC236}">
                    <a16:creationId xmlns:a16="http://schemas.microsoft.com/office/drawing/2014/main" id="{14B675F4-1CCB-40BB-BA9C-96E7E4579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5657" y="4866808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2" name="Oval 140">
                <a:extLst>
                  <a:ext uri="{FF2B5EF4-FFF2-40B4-BE49-F238E27FC236}">
                    <a16:creationId xmlns:a16="http://schemas.microsoft.com/office/drawing/2014/main" id="{A74A6626-C8D7-4CF6-995D-02C52C27A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4442" y="4880717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3" name="Oval 141">
                <a:extLst>
                  <a:ext uri="{FF2B5EF4-FFF2-40B4-BE49-F238E27FC236}">
                    <a16:creationId xmlns:a16="http://schemas.microsoft.com/office/drawing/2014/main" id="{7A49E4CF-FA00-4204-8388-9ECA30CA0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4442" y="4880717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4" name="Oval 142">
                <a:extLst>
                  <a:ext uri="{FF2B5EF4-FFF2-40B4-BE49-F238E27FC236}">
                    <a16:creationId xmlns:a16="http://schemas.microsoft.com/office/drawing/2014/main" id="{01102277-F41D-4820-A7C1-8D5F3BC8D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2038" y="4880717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5" name="Oval 143">
                <a:extLst>
                  <a:ext uri="{FF2B5EF4-FFF2-40B4-BE49-F238E27FC236}">
                    <a16:creationId xmlns:a16="http://schemas.microsoft.com/office/drawing/2014/main" id="{14D6F5D7-7A4C-42CD-B1C2-486352BC6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2038" y="4880717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6" name="Oval 144">
                <a:extLst>
                  <a:ext uri="{FF2B5EF4-FFF2-40B4-BE49-F238E27FC236}">
                    <a16:creationId xmlns:a16="http://schemas.microsoft.com/office/drawing/2014/main" id="{8233FABB-D651-453A-8DEF-35B84681C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633" y="4880717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7" name="Oval 145">
                <a:extLst>
                  <a:ext uri="{FF2B5EF4-FFF2-40B4-BE49-F238E27FC236}">
                    <a16:creationId xmlns:a16="http://schemas.microsoft.com/office/drawing/2014/main" id="{EE31188F-97B9-4DAC-B139-44976FDE4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633" y="4880717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8" name="Oval 146">
                <a:extLst>
                  <a:ext uri="{FF2B5EF4-FFF2-40B4-BE49-F238E27FC236}">
                    <a16:creationId xmlns:a16="http://schemas.microsoft.com/office/drawing/2014/main" id="{8AD90C43-0705-4A73-A6DB-45F967890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7228" y="477955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9" name="Oval 147">
                <a:extLst>
                  <a:ext uri="{FF2B5EF4-FFF2-40B4-BE49-F238E27FC236}">
                    <a16:creationId xmlns:a16="http://schemas.microsoft.com/office/drawing/2014/main" id="{84E72469-2C7D-44AE-BED2-866C69813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7228" y="477955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0" name="Oval 148">
                <a:extLst>
                  <a:ext uri="{FF2B5EF4-FFF2-40B4-BE49-F238E27FC236}">
                    <a16:creationId xmlns:a16="http://schemas.microsoft.com/office/drawing/2014/main" id="{64AFC729-FC3B-48F2-9944-AA6BDBF9E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823" y="481622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1" name="Oval 149">
                <a:extLst>
                  <a:ext uri="{FF2B5EF4-FFF2-40B4-BE49-F238E27FC236}">
                    <a16:creationId xmlns:a16="http://schemas.microsoft.com/office/drawing/2014/main" id="{7250B6F4-A500-4748-BAE1-35B3F1F0C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823" y="481622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2" name="Oval 150">
                <a:extLst>
                  <a:ext uri="{FF2B5EF4-FFF2-40B4-BE49-F238E27FC236}">
                    <a16:creationId xmlns:a16="http://schemas.microsoft.com/office/drawing/2014/main" id="{4B1070DD-F2FA-4AEE-9AB1-73C6F58B4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2419" y="491738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3" name="Oval 151">
                <a:extLst>
                  <a:ext uri="{FF2B5EF4-FFF2-40B4-BE49-F238E27FC236}">
                    <a16:creationId xmlns:a16="http://schemas.microsoft.com/office/drawing/2014/main" id="{D56D2CB5-F1E2-4382-A6A9-AA8B5CEE3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2419" y="491738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4" name="Oval 152">
                <a:extLst>
                  <a:ext uri="{FF2B5EF4-FFF2-40B4-BE49-F238E27FC236}">
                    <a16:creationId xmlns:a16="http://schemas.microsoft.com/office/drawing/2014/main" id="{83F8CB49-91CD-42BF-AEF5-6A602E057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153" y="505521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5" name="Oval 153">
                <a:extLst>
                  <a:ext uri="{FF2B5EF4-FFF2-40B4-BE49-F238E27FC236}">
                    <a16:creationId xmlns:a16="http://schemas.microsoft.com/office/drawing/2014/main" id="{FD0D0DDE-2031-4866-A777-7B78FF8A2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153" y="505521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6" name="Oval 154">
                <a:extLst>
                  <a:ext uri="{FF2B5EF4-FFF2-40B4-BE49-F238E27FC236}">
                    <a16:creationId xmlns:a16="http://schemas.microsoft.com/office/drawing/2014/main" id="{BCE80B6B-FB42-4ECB-B38E-02A41FA05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4749" y="5199370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7" name="Oval 155">
                <a:extLst>
                  <a:ext uri="{FF2B5EF4-FFF2-40B4-BE49-F238E27FC236}">
                    <a16:creationId xmlns:a16="http://schemas.microsoft.com/office/drawing/2014/main" id="{27543C58-7137-4F37-9F69-DF7C01A62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4749" y="5199370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8" name="Oval 156">
                <a:extLst>
                  <a:ext uri="{FF2B5EF4-FFF2-40B4-BE49-F238E27FC236}">
                    <a16:creationId xmlns:a16="http://schemas.microsoft.com/office/drawing/2014/main" id="{C7DD9A42-B21E-4C65-B190-B974910E9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344" y="521454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9" name="Oval 157">
                <a:extLst>
                  <a:ext uri="{FF2B5EF4-FFF2-40B4-BE49-F238E27FC236}">
                    <a16:creationId xmlns:a16="http://schemas.microsoft.com/office/drawing/2014/main" id="{EAE1A3C7-1739-43C6-ADF8-82AFEA7E3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344" y="521454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0" name="Oval 158">
                <a:extLst>
                  <a:ext uri="{FF2B5EF4-FFF2-40B4-BE49-F238E27FC236}">
                    <a16:creationId xmlns:a16="http://schemas.microsoft.com/office/drawing/2014/main" id="{BC654174-A028-4A83-A120-1D00655D1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9939" y="526512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1" name="Oval 159">
                <a:extLst>
                  <a:ext uri="{FF2B5EF4-FFF2-40B4-BE49-F238E27FC236}">
                    <a16:creationId xmlns:a16="http://schemas.microsoft.com/office/drawing/2014/main" id="{EC8F5E3C-AE9D-4E92-9AEB-8E13500F6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9939" y="526512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2" name="Oval 160">
                <a:extLst>
                  <a:ext uri="{FF2B5EF4-FFF2-40B4-BE49-F238E27FC236}">
                    <a16:creationId xmlns:a16="http://schemas.microsoft.com/office/drawing/2014/main" id="{2887B59E-195B-4E9C-89DF-66A0F4350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7534" y="540295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3" name="Oval 161">
                <a:extLst>
                  <a:ext uri="{FF2B5EF4-FFF2-40B4-BE49-F238E27FC236}">
                    <a16:creationId xmlns:a16="http://schemas.microsoft.com/office/drawing/2014/main" id="{6C8A1182-67A2-4857-BA59-3D4E3D744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7534" y="540295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4" name="Oval 162">
                <a:extLst>
                  <a:ext uri="{FF2B5EF4-FFF2-40B4-BE49-F238E27FC236}">
                    <a16:creationId xmlns:a16="http://schemas.microsoft.com/office/drawing/2014/main" id="{548330B2-9A16-4871-AFDF-48D39875B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5130" y="542445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5" name="Oval 163">
                <a:extLst>
                  <a:ext uri="{FF2B5EF4-FFF2-40B4-BE49-F238E27FC236}">
                    <a16:creationId xmlns:a16="http://schemas.microsoft.com/office/drawing/2014/main" id="{50E572A4-967D-4297-B425-885065B1B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5130" y="542445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6" name="Oval 164">
                <a:extLst>
                  <a:ext uri="{FF2B5EF4-FFF2-40B4-BE49-F238E27FC236}">
                    <a16:creationId xmlns:a16="http://schemas.microsoft.com/office/drawing/2014/main" id="{7233CCB4-6087-446D-9EBB-339182107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2725" y="543962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7" name="Oval 165">
                <a:extLst>
                  <a:ext uri="{FF2B5EF4-FFF2-40B4-BE49-F238E27FC236}">
                    <a16:creationId xmlns:a16="http://schemas.microsoft.com/office/drawing/2014/main" id="{37B96724-FF23-477F-BFC4-517940D2F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2725" y="543962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8" name="Oval 166">
                <a:extLst>
                  <a:ext uri="{FF2B5EF4-FFF2-40B4-BE49-F238E27FC236}">
                    <a16:creationId xmlns:a16="http://schemas.microsoft.com/office/drawing/2014/main" id="{0604BC73-CED1-4D83-A106-49868876B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0320" y="5424451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9" name="Oval 167">
                <a:extLst>
                  <a:ext uri="{FF2B5EF4-FFF2-40B4-BE49-F238E27FC236}">
                    <a16:creationId xmlns:a16="http://schemas.microsoft.com/office/drawing/2014/main" id="{08362A8A-E704-461A-AEF3-351455832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0320" y="5424451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0" name="Oval 168">
                <a:extLst>
                  <a:ext uri="{FF2B5EF4-FFF2-40B4-BE49-F238E27FC236}">
                    <a16:creationId xmlns:a16="http://schemas.microsoft.com/office/drawing/2014/main" id="{5CDBDF3C-031F-495F-8782-171861599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105" y="542445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1" name="Oval 169">
                <a:extLst>
                  <a:ext uri="{FF2B5EF4-FFF2-40B4-BE49-F238E27FC236}">
                    <a16:creationId xmlns:a16="http://schemas.microsoft.com/office/drawing/2014/main" id="{CA5FF388-40B6-4264-9B03-22ADCADA0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105" y="542445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2" name="Oval 170">
                <a:extLst>
                  <a:ext uri="{FF2B5EF4-FFF2-40B4-BE49-F238E27FC236}">
                    <a16:creationId xmlns:a16="http://schemas.microsoft.com/office/drawing/2014/main" id="{1B082196-1030-412E-9E3A-0A75465EB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6700" y="528662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3" name="Oval 171">
                <a:extLst>
                  <a:ext uri="{FF2B5EF4-FFF2-40B4-BE49-F238E27FC236}">
                    <a16:creationId xmlns:a16="http://schemas.microsoft.com/office/drawing/2014/main" id="{DB45CBDD-35DF-4B1C-A94F-E0B723C0F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6700" y="528662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4" name="Oval 172">
                <a:extLst>
                  <a:ext uri="{FF2B5EF4-FFF2-40B4-BE49-F238E27FC236}">
                    <a16:creationId xmlns:a16="http://schemas.microsoft.com/office/drawing/2014/main" id="{ADAE226A-060D-4C87-A4E4-174458453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0245" y="5228454"/>
                <a:ext cx="48786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5" name="Oval 173">
                <a:extLst>
                  <a:ext uri="{FF2B5EF4-FFF2-40B4-BE49-F238E27FC236}">
                    <a16:creationId xmlns:a16="http://schemas.microsoft.com/office/drawing/2014/main" id="{4FB777E1-F0AF-45C0-BE34-3C8681AB6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0245" y="5228454"/>
                <a:ext cx="48786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6" name="Oval 174">
                <a:extLst>
                  <a:ext uri="{FF2B5EF4-FFF2-40B4-BE49-F238E27FC236}">
                    <a16:creationId xmlns:a16="http://schemas.microsoft.com/office/drawing/2014/main" id="{A590D4A3-2A9A-4B1B-BEF9-8F8EF13E2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9030" y="526512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7" name="Oval 175">
                <a:extLst>
                  <a:ext uri="{FF2B5EF4-FFF2-40B4-BE49-F238E27FC236}">
                    <a16:creationId xmlns:a16="http://schemas.microsoft.com/office/drawing/2014/main" id="{CC7BD9F9-7AC8-46F6-AE6E-08889AF65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9030" y="526512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8" name="Oval 176">
                <a:extLst>
                  <a:ext uri="{FF2B5EF4-FFF2-40B4-BE49-F238E27FC236}">
                    <a16:creationId xmlns:a16="http://schemas.microsoft.com/office/drawing/2014/main" id="{B4E20638-8C1A-4F8D-81EC-25AF490CA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6625" y="530179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9" name="Oval 177">
                <a:extLst>
                  <a:ext uri="{FF2B5EF4-FFF2-40B4-BE49-F238E27FC236}">
                    <a16:creationId xmlns:a16="http://schemas.microsoft.com/office/drawing/2014/main" id="{D1002B5A-3DAE-44E4-B933-588645B36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6625" y="530179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0" name="Oval 178">
                <a:extLst>
                  <a:ext uri="{FF2B5EF4-FFF2-40B4-BE49-F238E27FC236}">
                    <a16:creationId xmlns:a16="http://schemas.microsoft.com/office/drawing/2014/main" id="{D03E0170-95EF-452C-A9AB-58CE31CFC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4221" y="530179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1" name="Oval 179">
                <a:extLst>
                  <a:ext uri="{FF2B5EF4-FFF2-40B4-BE49-F238E27FC236}">
                    <a16:creationId xmlns:a16="http://schemas.microsoft.com/office/drawing/2014/main" id="{1A21D0A1-EA80-44D2-901A-AE0C66241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4221" y="530179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2" name="Oval 180">
                <a:extLst>
                  <a:ext uri="{FF2B5EF4-FFF2-40B4-BE49-F238E27FC236}">
                    <a16:creationId xmlns:a16="http://schemas.microsoft.com/office/drawing/2014/main" id="{4D6A4A0B-14F3-434B-A708-38D37EB53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1816" y="533720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3" name="Oval 181">
                <a:extLst>
                  <a:ext uri="{FF2B5EF4-FFF2-40B4-BE49-F238E27FC236}">
                    <a16:creationId xmlns:a16="http://schemas.microsoft.com/office/drawing/2014/main" id="{BEC0225C-9DD1-45E5-BA23-70576F6BB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1816" y="533720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4" name="Oval 182">
                <a:extLst>
                  <a:ext uri="{FF2B5EF4-FFF2-40B4-BE49-F238E27FC236}">
                    <a16:creationId xmlns:a16="http://schemas.microsoft.com/office/drawing/2014/main" id="{44566663-54F4-4C6D-959B-9F6D206B1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9411" y="526512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5" name="Oval 183">
                <a:extLst>
                  <a:ext uri="{FF2B5EF4-FFF2-40B4-BE49-F238E27FC236}">
                    <a16:creationId xmlns:a16="http://schemas.microsoft.com/office/drawing/2014/main" id="{C9794213-3F88-4CFE-BAF9-12ABD732E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9411" y="526512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6" name="Oval 184">
                <a:extLst>
                  <a:ext uri="{FF2B5EF4-FFF2-40B4-BE49-F238E27FC236}">
                    <a16:creationId xmlns:a16="http://schemas.microsoft.com/office/drawing/2014/main" id="{39F8DAD2-9E04-4E76-AB31-67C8963CD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7007" y="517787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7" name="Oval 185">
                <a:extLst>
                  <a:ext uri="{FF2B5EF4-FFF2-40B4-BE49-F238E27FC236}">
                    <a16:creationId xmlns:a16="http://schemas.microsoft.com/office/drawing/2014/main" id="{B02F58D2-D08C-4194-8BC3-209C94809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7007" y="517787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8" name="Oval 186">
                <a:extLst>
                  <a:ext uri="{FF2B5EF4-FFF2-40B4-BE49-F238E27FC236}">
                    <a16:creationId xmlns:a16="http://schemas.microsoft.com/office/drawing/2014/main" id="{BC909345-6538-4585-9E14-39A9E2993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4602" y="512729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9" name="Oval 187">
                <a:extLst>
                  <a:ext uri="{FF2B5EF4-FFF2-40B4-BE49-F238E27FC236}">
                    <a16:creationId xmlns:a16="http://schemas.microsoft.com/office/drawing/2014/main" id="{4815367E-E0B3-4FE5-875C-8C66F85FA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4602" y="512729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0" name="Oval 188">
                <a:extLst>
                  <a:ext uri="{FF2B5EF4-FFF2-40B4-BE49-F238E27FC236}">
                    <a16:creationId xmlns:a16="http://schemas.microsoft.com/office/drawing/2014/main" id="{A832E244-BE68-46D6-AD81-5E59AED0B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2197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1" name="Oval 189">
                <a:extLst>
                  <a:ext uri="{FF2B5EF4-FFF2-40B4-BE49-F238E27FC236}">
                    <a16:creationId xmlns:a16="http://schemas.microsoft.com/office/drawing/2014/main" id="{F9820BF9-0329-4265-A773-3B1FD9D47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2197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2" name="Oval 190">
                <a:extLst>
                  <a:ext uri="{FF2B5EF4-FFF2-40B4-BE49-F238E27FC236}">
                    <a16:creationId xmlns:a16="http://schemas.microsoft.com/office/drawing/2014/main" id="{7043CABD-E898-4FCC-9482-019F62A67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9792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3" name="Oval 191">
                <a:extLst>
                  <a:ext uri="{FF2B5EF4-FFF2-40B4-BE49-F238E27FC236}">
                    <a16:creationId xmlns:a16="http://schemas.microsoft.com/office/drawing/2014/main" id="{720586FB-BF96-4E9D-A35C-64EB4EC77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9792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4" name="Oval 192">
                <a:extLst>
                  <a:ext uri="{FF2B5EF4-FFF2-40B4-BE49-F238E27FC236}">
                    <a16:creationId xmlns:a16="http://schemas.microsoft.com/office/drawing/2014/main" id="{68EE0A73-ED35-4E9F-8490-540A53412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4527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5" name="Oval 193">
                <a:extLst>
                  <a:ext uri="{FF2B5EF4-FFF2-40B4-BE49-F238E27FC236}">
                    <a16:creationId xmlns:a16="http://schemas.microsoft.com/office/drawing/2014/main" id="{C1B69B90-E319-473A-B5D2-933C5E17E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4527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6" name="Oval 194">
                <a:extLst>
                  <a:ext uri="{FF2B5EF4-FFF2-40B4-BE49-F238E27FC236}">
                    <a16:creationId xmlns:a16="http://schemas.microsoft.com/office/drawing/2014/main" id="{E534084A-4A04-4A89-B1DE-266FCF4CF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2122" y="5091889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7" name="Oval 195">
                <a:extLst>
                  <a:ext uri="{FF2B5EF4-FFF2-40B4-BE49-F238E27FC236}">
                    <a16:creationId xmlns:a16="http://schemas.microsoft.com/office/drawing/2014/main" id="{B05737E4-3440-43AB-82B5-2184C5059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2122" y="5091889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8" name="Oval 196">
                <a:extLst>
                  <a:ext uri="{FF2B5EF4-FFF2-40B4-BE49-F238E27FC236}">
                    <a16:creationId xmlns:a16="http://schemas.microsoft.com/office/drawing/2014/main" id="{2B1FCD88-C50E-42DB-B425-0D3EA93E9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9718" y="504004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9" name="Oval 197">
                <a:extLst>
                  <a:ext uri="{FF2B5EF4-FFF2-40B4-BE49-F238E27FC236}">
                    <a16:creationId xmlns:a16="http://schemas.microsoft.com/office/drawing/2014/main" id="{311BC677-B5AC-4727-A34A-C096724BD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9718" y="504004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0" name="Oval 198">
                <a:extLst>
                  <a:ext uri="{FF2B5EF4-FFF2-40B4-BE49-F238E27FC236}">
                    <a16:creationId xmlns:a16="http://schemas.microsoft.com/office/drawing/2014/main" id="{B8F56051-2F87-4A00-A787-774478085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7313" y="502613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1" name="Oval 199">
                <a:extLst>
                  <a:ext uri="{FF2B5EF4-FFF2-40B4-BE49-F238E27FC236}">
                    <a16:creationId xmlns:a16="http://schemas.microsoft.com/office/drawing/2014/main" id="{1EF3732E-CB99-4176-AECB-F2CBDDBC8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7313" y="502613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2" name="Oval 200">
                <a:extLst>
                  <a:ext uri="{FF2B5EF4-FFF2-40B4-BE49-F238E27FC236}">
                    <a16:creationId xmlns:a16="http://schemas.microsoft.com/office/drawing/2014/main" id="{C21959E7-1E38-48EF-95C3-2B7C12E04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4908" y="5091889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3" name="Oval 201">
                <a:extLst>
                  <a:ext uri="{FF2B5EF4-FFF2-40B4-BE49-F238E27FC236}">
                    <a16:creationId xmlns:a16="http://schemas.microsoft.com/office/drawing/2014/main" id="{611D0814-6325-4137-A358-AFD096337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4908" y="5091889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4" name="Oval 202">
                <a:extLst>
                  <a:ext uri="{FF2B5EF4-FFF2-40B4-BE49-F238E27FC236}">
                    <a16:creationId xmlns:a16="http://schemas.microsoft.com/office/drawing/2014/main" id="{6320B18D-D627-4F17-9A6D-9F13ED3F4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2503" y="5337201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5" name="Oval 203">
                <a:extLst>
                  <a:ext uri="{FF2B5EF4-FFF2-40B4-BE49-F238E27FC236}">
                    <a16:creationId xmlns:a16="http://schemas.microsoft.com/office/drawing/2014/main" id="{E7590FAF-5704-48A9-AF28-A50919614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2503" y="5337201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6" name="Oval 204">
                <a:extLst>
                  <a:ext uri="{FF2B5EF4-FFF2-40B4-BE49-F238E27FC236}">
                    <a16:creationId xmlns:a16="http://schemas.microsoft.com/office/drawing/2014/main" id="{33B909EE-5C69-4B89-A96C-6DD7C6DFD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289" y="540295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7" name="Oval 206">
                <a:extLst>
                  <a:ext uri="{FF2B5EF4-FFF2-40B4-BE49-F238E27FC236}">
                    <a16:creationId xmlns:a16="http://schemas.microsoft.com/office/drawing/2014/main" id="{FFB15E1E-601C-44C9-8B5D-AD2DEBDDA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288" y="540295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8" name="Oval 207">
                <a:extLst>
                  <a:ext uri="{FF2B5EF4-FFF2-40B4-BE49-F238E27FC236}">
                    <a16:creationId xmlns:a16="http://schemas.microsoft.com/office/drawing/2014/main" id="{038AA1AD-F3AD-4807-ADC7-8C97C4DD8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8884" y="525121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9" name="Oval 208">
                <a:extLst>
                  <a:ext uri="{FF2B5EF4-FFF2-40B4-BE49-F238E27FC236}">
                    <a16:creationId xmlns:a16="http://schemas.microsoft.com/office/drawing/2014/main" id="{5A262CC8-A5C0-4E9E-A09A-42A2E160F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8884" y="525121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0" name="Oval 209">
                <a:extLst>
                  <a:ext uri="{FF2B5EF4-FFF2-40B4-BE49-F238E27FC236}">
                    <a16:creationId xmlns:a16="http://schemas.microsoft.com/office/drawing/2014/main" id="{64E69871-53D0-47B8-90EE-B9D697E2D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79" y="511338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1" name="Oval 210">
                <a:extLst>
                  <a:ext uri="{FF2B5EF4-FFF2-40B4-BE49-F238E27FC236}">
                    <a16:creationId xmlns:a16="http://schemas.microsoft.com/office/drawing/2014/main" id="{627E42A8-670F-4E1F-9DE6-3804075DD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79" y="511338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2" name="Oval 211">
                <a:extLst>
                  <a:ext uri="{FF2B5EF4-FFF2-40B4-BE49-F238E27FC236}">
                    <a16:creationId xmlns:a16="http://schemas.microsoft.com/office/drawing/2014/main" id="{D91AD779-3C2E-428C-892E-550256226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4074" y="495405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3" name="Oval 212">
                <a:extLst>
                  <a:ext uri="{FF2B5EF4-FFF2-40B4-BE49-F238E27FC236}">
                    <a16:creationId xmlns:a16="http://schemas.microsoft.com/office/drawing/2014/main" id="{1172F27C-A692-457E-8FC1-0A26C3023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4074" y="495405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4" name="Oval 213">
                <a:extLst>
                  <a:ext uri="{FF2B5EF4-FFF2-40B4-BE49-F238E27FC236}">
                    <a16:creationId xmlns:a16="http://schemas.microsoft.com/office/drawing/2014/main" id="{499FBCCB-4CA8-4DC8-987D-1E00F7D92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1669" y="491738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5" name="Oval 214">
                <a:extLst>
                  <a:ext uri="{FF2B5EF4-FFF2-40B4-BE49-F238E27FC236}">
                    <a16:creationId xmlns:a16="http://schemas.microsoft.com/office/drawing/2014/main" id="{46F8D894-4904-43C2-85DF-2C9C1426A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1669" y="491738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6" name="Oval 215">
                <a:extLst>
                  <a:ext uri="{FF2B5EF4-FFF2-40B4-BE49-F238E27FC236}">
                    <a16:creationId xmlns:a16="http://schemas.microsoft.com/office/drawing/2014/main" id="{5A149611-B70F-4D63-8BED-F1BABEA8F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404" y="517787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7" name="Oval 216">
                <a:extLst>
                  <a:ext uri="{FF2B5EF4-FFF2-40B4-BE49-F238E27FC236}">
                    <a16:creationId xmlns:a16="http://schemas.microsoft.com/office/drawing/2014/main" id="{F9B1194B-4DF0-4EC4-85FC-1DDF14F85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404" y="517787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8" name="Oval 217">
                <a:extLst>
                  <a:ext uri="{FF2B5EF4-FFF2-40B4-BE49-F238E27FC236}">
                    <a16:creationId xmlns:a16="http://schemas.microsoft.com/office/drawing/2014/main" id="{4888122B-0435-4B0A-A27B-218DD7433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3999" y="517787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9" name="Oval 218">
                <a:extLst>
                  <a:ext uri="{FF2B5EF4-FFF2-40B4-BE49-F238E27FC236}">
                    <a16:creationId xmlns:a16="http://schemas.microsoft.com/office/drawing/2014/main" id="{4E293993-D307-4569-8DEB-ACAFA8113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3999" y="517787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0" name="Oval 219">
                <a:extLst>
                  <a:ext uri="{FF2B5EF4-FFF2-40B4-BE49-F238E27FC236}">
                    <a16:creationId xmlns:a16="http://schemas.microsoft.com/office/drawing/2014/main" id="{E48BB385-F7D0-42C7-91F0-B4790A610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1595" y="511338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1" name="Oval 220">
                <a:extLst>
                  <a:ext uri="{FF2B5EF4-FFF2-40B4-BE49-F238E27FC236}">
                    <a16:creationId xmlns:a16="http://schemas.microsoft.com/office/drawing/2014/main" id="{88E75193-0528-4AFA-A7B3-B819C17CB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1595" y="511338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2" name="Oval 221">
                <a:extLst>
                  <a:ext uri="{FF2B5EF4-FFF2-40B4-BE49-F238E27FC236}">
                    <a16:creationId xmlns:a16="http://schemas.microsoft.com/office/drawing/2014/main" id="{F9638B8B-C151-4018-985F-918D100E4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9190" y="5199370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3" name="Oval 222">
                <a:extLst>
                  <a:ext uri="{FF2B5EF4-FFF2-40B4-BE49-F238E27FC236}">
                    <a16:creationId xmlns:a16="http://schemas.microsoft.com/office/drawing/2014/main" id="{00E0FC22-2159-4BB1-A7EE-39CD055F1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9190" y="5199370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4" name="Oval 223">
                <a:extLst>
                  <a:ext uri="{FF2B5EF4-FFF2-40B4-BE49-F238E27FC236}">
                    <a16:creationId xmlns:a16="http://schemas.microsoft.com/office/drawing/2014/main" id="{D9A0F477-8607-4099-BFAE-0947274FC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6785" y="5199370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5" name="Oval 224">
                <a:extLst>
                  <a:ext uri="{FF2B5EF4-FFF2-40B4-BE49-F238E27FC236}">
                    <a16:creationId xmlns:a16="http://schemas.microsoft.com/office/drawing/2014/main" id="{4BED19E9-2F91-44FC-849B-73EE5E3F5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6785" y="5199370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6" name="Oval 225">
                <a:extLst>
                  <a:ext uri="{FF2B5EF4-FFF2-40B4-BE49-F238E27FC236}">
                    <a16:creationId xmlns:a16="http://schemas.microsoft.com/office/drawing/2014/main" id="{B778CA43-7F1F-40FA-B085-1DB7F81A6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4380" y="51424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7" name="Oval 226">
                <a:extLst>
                  <a:ext uri="{FF2B5EF4-FFF2-40B4-BE49-F238E27FC236}">
                    <a16:creationId xmlns:a16="http://schemas.microsoft.com/office/drawing/2014/main" id="{97787035-CE59-433A-92E2-64CF26E11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4380" y="51424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8" name="Oval 227">
                <a:extLst>
                  <a:ext uri="{FF2B5EF4-FFF2-40B4-BE49-F238E27FC236}">
                    <a16:creationId xmlns:a16="http://schemas.microsoft.com/office/drawing/2014/main" id="{D3329F41-7C12-4BBC-87D1-0AF8F0A1A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1976" y="511338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9" name="Oval 228">
                <a:extLst>
                  <a:ext uri="{FF2B5EF4-FFF2-40B4-BE49-F238E27FC236}">
                    <a16:creationId xmlns:a16="http://schemas.microsoft.com/office/drawing/2014/main" id="{46DB4B0B-CEC9-46CC-87DA-272C3BB88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1976" y="511338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0" name="Oval 229">
                <a:extLst>
                  <a:ext uri="{FF2B5EF4-FFF2-40B4-BE49-F238E27FC236}">
                    <a16:creationId xmlns:a16="http://schemas.microsoft.com/office/drawing/2014/main" id="{C7E1CE19-10B5-44BB-AE83-9FF98D130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9571" y="5091889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1" name="Oval 230">
                <a:extLst>
                  <a:ext uri="{FF2B5EF4-FFF2-40B4-BE49-F238E27FC236}">
                    <a16:creationId xmlns:a16="http://schemas.microsoft.com/office/drawing/2014/main" id="{3C47D316-953F-4024-BFAA-73F817E47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9571" y="5091889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2" name="Oval 231">
                <a:extLst>
                  <a:ext uri="{FF2B5EF4-FFF2-40B4-BE49-F238E27FC236}">
                    <a16:creationId xmlns:a16="http://schemas.microsoft.com/office/drawing/2014/main" id="{80137B59-9740-48DD-A9E5-A76A96E0C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7166" y="5076715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3" name="Oval 232">
                <a:extLst>
                  <a:ext uri="{FF2B5EF4-FFF2-40B4-BE49-F238E27FC236}">
                    <a16:creationId xmlns:a16="http://schemas.microsoft.com/office/drawing/2014/main" id="{39C784A4-CBBB-413B-9DF7-A1FAF2881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7166" y="5076715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4" name="Oval 233">
                <a:extLst>
                  <a:ext uri="{FF2B5EF4-FFF2-40B4-BE49-F238E27FC236}">
                    <a16:creationId xmlns:a16="http://schemas.microsoft.com/office/drawing/2014/main" id="{4C831590-A82F-4B78-AD65-923B028C2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5952" y="505521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5" name="Oval 234">
                <a:extLst>
                  <a:ext uri="{FF2B5EF4-FFF2-40B4-BE49-F238E27FC236}">
                    <a16:creationId xmlns:a16="http://schemas.microsoft.com/office/drawing/2014/main" id="{85087C70-9EBC-45FB-93A3-704C2FDC6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5952" y="505521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6" name="Oval 235">
                <a:extLst>
                  <a:ext uri="{FF2B5EF4-FFF2-40B4-BE49-F238E27FC236}">
                    <a16:creationId xmlns:a16="http://schemas.microsoft.com/office/drawing/2014/main" id="{1A5A7185-6D96-4883-8646-3622940C3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496" y="493888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7" name="Oval 236">
                <a:extLst>
                  <a:ext uri="{FF2B5EF4-FFF2-40B4-BE49-F238E27FC236}">
                    <a16:creationId xmlns:a16="http://schemas.microsoft.com/office/drawing/2014/main" id="{E4B1CB9F-5139-4930-9E15-0799C8538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496" y="493888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8" name="Oval 237">
                <a:extLst>
                  <a:ext uri="{FF2B5EF4-FFF2-40B4-BE49-F238E27FC236}">
                    <a16:creationId xmlns:a16="http://schemas.microsoft.com/office/drawing/2014/main" id="{A342DA8E-E56B-473D-B632-74C1A6A1C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091" y="4938884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9" name="Oval 238">
                <a:extLst>
                  <a:ext uri="{FF2B5EF4-FFF2-40B4-BE49-F238E27FC236}">
                    <a16:creationId xmlns:a16="http://schemas.microsoft.com/office/drawing/2014/main" id="{800D4B23-3D1A-4AD2-9C40-47ECA6025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091" y="4938884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0" name="Oval 239">
                <a:extLst>
                  <a:ext uri="{FF2B5EF4-FFF2-40B4-BE49-F238E27FC236}">
                    <a16:creationId xmlns:a16="http://schemas.microsoft.com/office/drawing/2014/main" id="{4D46D5D3-1ED7-47FA-9B6D-63EDBAD35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5877" y="493888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1" name="Oval 240">
                <a:extLst>
                  <a:ext uri="{FF2B5EF4-FFF2-40B4-BE49-F238E27FC236}">
                    <a16:creationId xmlns:a16="http://schemas.microsoft.com/office/drawing/2014/main" id="{2F65481D-DFC5-4EA4-916F-DE3161FA7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5877" y="493888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2" name="Oval 241">
                <a:extLst>
                  <a:ext uri="{FF2B5EF4-FFF2-40B4-BE49-F238E27FC236}">
                    <a16:creationId xmlns:a16="http://schemas.microsoft.com/office/drawing/2014/main" id="{9E59A868-C222-4ACC-9F7B-7A0B2BBEC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472" y="491738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3" name="Oval 242">
                <a:extLst>
                  <a:ext uri="{FF2B5EF4-FFF2-40B4-BE49-F238E27FC236}">
                    <a16:creationId xmlns:a16="http://schemas.microsoft.com/office/drawing/2014/main" id="{4EEE1929-7662-4C6E-B7B5-4739E08DC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472" y="491738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4" name="Oval 243">
                <a:extLst>
                  <a:ext uri="{FF2B5EF4-FFF2-40B4-BE49-F238E27FC236}">
                    <a16:creationId xmlns:a16="http://schemas.microsoft.com/office/drawing/2014/main" id="{E92B73A4-40E5-4377-9E1F-A83BF6156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1067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5" name="Oval 244">
                <a:extLst>
                  <a:ext uri="{FF2B5EF4-FFF2-40B4-BE49-F238E27FC236}">
                    <a16:creationId xmlns:a16="http://schemas.microsoft.com/office/drawing/2014/main" id="{4E26D90A-430B-4B78-BFC2-F3377167F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1067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6" name="Oval 245">
                <a:extLst>
                  <a:ext uri="{FF2B5EF4-FFF2-40B4-BE49-F238E27FC236}">
                    <a16:creationId xmlns:a16="http://schemas.microsoft.com/office/drawing/2014/main" id="{DACAC12F-5FCE-4B76-A93B-9C5DFFD4C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8663" y="486680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7" name="Oval 246">
                <a:extLst>
                  <a:ext uri="{FF2B5EF4-FFF2-40B4-BE49-F238E27FC236}">
                    <a16:creationId xmlns:a16="http://schemas.microsoft.com/office/drawing/2014/main" id="{7BCE579B-AC17-40A2-978C-ECEFF104E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8663" y="486680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8" name="Oval 247">
                <a:extLst>
                  <a:ext uri="{FF2B5EF4-FFF2-40B4-BE49-F238E27FC236}">
                    <a16:creationId xmlns:a16="http://schemas.microsoft.com/office/drawing/2014/main" id="{97526FAB-F5E1-40F3-A33C-04E6E4F75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6258" y="49034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9" name="Oval 248">
                <a:extLst>
                  <a:ext uri="{FF2B5EF4-FFF2-40B4-BE49-F238E27FC236}">
                    <a16:creationId xmlns:a16="http://schemas.microsoft.com/office/drawing/2014/main" id="{150F900F-C9DB-4AE1-9EAD-85D0ADFF8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6258" y="49034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0" name="Oval 249">
                <a:extLst>
                  <a:ext uri="{FF2B5EF4-FFF2-40B4-BE49-F238E27FC236}">
                    <a16:creationId xmlns:a16="http://schemas.microsoft.com/office/drawing/2014/main" id="{5F6048A2-8125-425D-8F1F-E4D60A694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3853" y="479473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1" name="Oval 250">
                <a:extLst>
                  <a:ext uri="{FF2B5EF4-FFF2-40B4-BE49-F238E27FC236}">
                    <a16:creationId xmlns:a16="http://schemas.microsoft.com/office/drawing/2014/main" id="{4215BD91-449B-4E0B-AEC5-38FBB068A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3853" y="479473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2" name="Oval 251">
                <a:extLst>
                  <a:ext uri="{FF2B5EF4-FFF2-40B4-BE49-F238E27FC236}">
                    <a16:creationId xmlns:a16="http://schemas.microsoft.com/office/drawing/2014/main" id="{01651326-0808-4DD0-9FDC-8060863E2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1449" y="4880717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3" name="Oval 252">
                <a:extLst>
                  <a:ext uri="{FF2B5EF4-FFF2-40B4-BE49-F238E27FC236}">
                    <a16:creationId xmlns:a16="http://schemas.microsoft.com/office/drawing/2014/main" id="{1B9B4C93-D74B-4115-9065-363BFAE4C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1449" y="4880717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4" name="Oval 253">
                <a:extLst>
                  <a:ext uri="{FF2B5EF4-FFF2-40B4-BE49-F238E27FC236}">
                    <a16:creationId xmlns:a16="http://schemas.microsoft.com/office/drawing/2014/main" id="{F5EDA073-80AC-4E58-9FBB-C4FB6F67F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9044" y="5091889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5" name="Oval 254">
                <a:extLst>
                  <a:ext uri="{FF2B5EF4-FFF2-40B4-BE49-F238E27FC236}">
                    <a16:creationId xmlns:a16="http://schemas.microsoft.com/office/drawing/2014/main" id="{C2DCD6A3-351A-494C-BEFC-7C724E305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9044" y="5091889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6" name="Oval 255">
                <a:extLst>
                  <a:ext uri="{FF2B5EF4-FFF2-40B4-BE49-F238E27FC236}">
                    <a16:creationId xmlns:a16="http://schemas.microsoft.com/office/drawing/2014/main" id="{4456FBB8-F3BE-4B21-BA75-BDD075DFE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3778" y="5091889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7" name="Oval 256">
                <a:extLst>
                  <a:ext uri="{FF2B5EF4-FFF2-40B4-BE49-F238E27FC236}">
                    <a16:creationId xmlns:a16="http://schemas.microsoft.com/office/drawing/2014/main" id="{D3259B0C-F4F4-4C13-B719-9F42A7DC2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3778" y="5091889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8" name="Oval 257">
                <a:extLst>
                  <a:ext uri="{FF2B5EF4-FFF2-40B4-BE49-F238E27FC236}">
                    <a16:creationId xmlns:a16="http://schemas.microsoft.com/office/drawing/2014/main" id="{F7BB755B-C261-475F-ADBF-41A189AF7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374" y="505521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9" name="Oval 258">
                <a:extLst>
                  <a:ext uri="{FF2B5EF4-FFF2-40B4-BE49-F238E27FC236}">
                    <a16:creationId xmlns:a16="http://schemas.microsoft.com/office/drawing/2014/main" id="{267CE14A-AD0B-4DAB-A7C9-79A3CEF04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374" y="505521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0" name="Oval 259">
                <a:extLst>
                  <a:ext uri="{FF2B5EF4-FFF2-40B4-BE49-F238E27FC236}">
                    <a16:creationId xmlns:a16="http://schemas.microsoft.com/office/drawing/2014/main" id="{04AB6A12-A11E-455B-B3FA-557931BA8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18969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1" name="Oval 260">
                <a:extLst>
                  <a:ext uri="{FF2B5EF4-FFF2-40B4-BE49-F238E27FC236}">
                    <a16:creationId xmlns:a16="http://schemas.microsoft.com/office/drawing/2014/main" id="{019E3919-E355-4C56-B7CE-0F168E71C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18969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2" name="Oval 261">
                <a:extLst>
                  <a:ext uri="{FF2B5EF4-FFF2-40B4-BE49-F238E27FC236}">
                    <a16:creationId xmlns:a16="http://schemas.microsoft.com/office/drawing/2014/main" id="{CF114D27-8205-4D18-A82A-FC7D5530B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6564" y="49034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3" name="Oval 262">
                <a:extLst>
                  <a:ext uri="{FF2B5EF4-FFF2-40B4-BE49-F238E27FC236}">
                    <a16:creationId xmlns:a16="http://schemas.microsoft.com/office/drawing/2014/main" id="{3F821926-2C57-428B-8F8B-209E2547A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6564" y="49034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4" name="Oval 263">
                <a:extLst>
                  <a:ext uri="{FF2B5EF4-FFF2-40B4-BE49-F238E27FC236}">
                    <a16:creationId xmlns:a16="http://schemas.microsoft.com/office/drawing/2014/main" id="{F534E015-AB39-4CCA-B911-52BD1DB1B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4160" y="474415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5" name="Oval 264">
                <a:extLst>
                  <a:ext uri="{FF2B5EF4-FFF2-40B4-BE49-F238E27FC236}">
                    <a16:creationId xmlns:a16="http://schemas.microsoft.com/office/drawing/2014/main" id="{FF2888E9-18F7-4709-B9B5-A5800632D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4160" y="474415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6" name="Oval 265">
                <a:extLst>
                  <a:ext uri="{FF2B5EF4-FFF2-40B4-BE49-F238E27FC236}">
                    <a16:creationId xmlns:a16="http://schemas.microsoft.com/office/drawing/2014/main" id="{2C43A198-F670-4211-A7D1-14A6B4A3A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1755" y="4728978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7" name="Oval 266">
                <a:extLst>
                  <a:ext uri="{FF2B5EF4-FFF2-40B4-BE49-F238E27FC236}">
                    <a16:creationId xmlns:a16="http://schemas.microsoft.com/office/drawing/2014/main" id="{C5D71339-23F5-4AC7-93A6-E2751032B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1755" y="4728978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8" name="Oval 267">
                <a:extLst>
                  <a:ext uri="{FF2B5EF4-FFF2-40B4-BE49-F238E27FC236}">
                    <a16:creationId xmlns:a16="http://schemas.microsoft.com/office/drawing/2014/main" id="{15EE427F-1379-4682-B6C8-71D5A212E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540" y="467081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9" name="Oval 268">
                <a:extLst>
                  <a:ext uri="{FF2B5EF4-FFF2-40B4-BE49-F238E27FC236}">
                    <a16:creationId xmlns:a16="http://schemas.microsoft.com/office/drawing/2014/main" id="{6608FF38-5667-4279-A3B2-892A5C712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540" y="467081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0" name="Oval 269">
                <a:extLst>
                  <a:ext uri="{FF2B5EF4-FFF2-40B4-BE49-F238E27FC236}">
                    <a16:creationId xmlns:a16="http://schemas.microsoft.com/office/drawing/2014/main" id="{6B506228-A421-4C5A-B82E-528E3FDDA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8135" y="470748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1" name="Oval 270">
                <a:extLst>
                  <a:ext uri="{FF2B5EF4-FFF2-40B4-BE49-F238E27FC236}">
                    <a16:creationId xmlns:a16="http://schemas.microsoft.com/office/drawing/2014/main" id="{83CD9128-2E82-46A7-B4EF-CEF42E79F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8135" y="470748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2" name="Oval 271">
                <a:extLst>
                  <a:ext uri="{FF2B5EF4-FFF2-40B4-BE49-F238E27FC236}">
                    <a16:creationId xmlns:a16="http://schemas.microsoft.com/office/drawing/2014/main" id="{CC7E2C90-32D1-4037-912F-C62D18504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5730" y="495405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3" name="Oval 272">
                <a:extLst>
                  <a:ext uri="{FF2B5EF4-FFF2-40B4-BE49-F238E27FC236}">
                    <a16:creationId xmlns:a16="http://schemas.microsoft.com/office/drawing/2014/main" id="{AA00A646-B070-4048-89D6-32CA12C93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5730" y="495405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4" name="Oval 273">
                <a:extLst>
                  <a:ext uri="{FF2B5EF4-FFF2-40B4-BE49-F238E27FC236}">
                    <a16:creationId xmlns:a16="http://schemas.microsoft.com/office/drawing/2014/main" id="{82B1BCB8-0B83-4823-AC15-CC886DB7D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3326" y="491738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5" name="Oval 274">
                <a:extLst>
                  <a:ext uri="{FF2B5EF4-FFF2-40B4-BE49-F238E27FC236}">
                    <a16:creationId xmlns:a16="http://schemas.microsoft.com/office/drawing/2014/main" id="{9E0DA4E7-2469-4BDC-BE37-72B94D79B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3326" y="491738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6" name="Oval 275">
                <a:extLst>
                  <a:ext uri="{FF2B5EF4-FFF2-40B4-BE49-F238E27FC236}">
                    <a16:creationId xmlns:a16="http://schemas.microsoft.com/office/drawing/2014/main" id="{107F18B2-FE97-4E3E-9DC4-5D6605984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0921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7" name="Oval 276">
                <a:extLst>
                  <a:ext uri="{FF2B5EF4-FFF2-40B4-BE49-F238E27FC236}">
                    <a16:creationId xmlns:a16="http://schemas.microsoft.com/office/drawing/2014/main" id="{A72D8A0A-2701-4FD1-88D4-580257822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0921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8" name="Oval 277">
                <a:extLst>
                  <a:ext uri="{FF2B5EF4-FFF2-40B4-BE49-F238E27FC236}">
                    <a16:creationId xmlns:a16="http://schemas.microsoft.com/office/drawing/2014/main" id="{24B7055B-9A27-4E6B-AACC-D93C129C9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5655" y="495405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9" name="Oval 278">
                <a:extLst>
                  <a:ext uri="{FF2B5EF4-FFF2-40B4-BE49-F238E27FC236}">
                    <a16:creationId xmlns:a16="http://schemas.microsoft.com/office/drawing/2014/main" id="{64719E7D-1E9B-4FCC-898B-6A92DF598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5655" y="495405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0" name="Oval 279">
                <a:extLst>
                  <a:ext uri="{FF2B5EF4-FFF2-40B4-BE49-F238E27FC236}">
                    <a16:creationId xmlns:a16="http://schemas.microsoft.com/office/drawing/2014/main" id="{175CA0DF-E107-4B9E-AAA2-D2C74468F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3251" y="475806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1" name="Oval 280">
                <a:extLst>
                  <a:ext uri="{FF2B5EF4-FFF2-40B4-BE49-F238E27FC236}">
                    <a16:creationId xmlns:a16="http://schemas.microsoft.com/office/drawing/2014/main" id="{4E483430-A43E-4379-A066-42D49F583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3251" y="475806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2" name="Oval 281">
                <a:extLst>
                  <a:ext uri="{FF2B5EF4-FFF2-40B4-BE49-F238E27FC236}">
                    <a16:creationId xmlns:a16="http://schemas.microsoft.com/office/drawing/2014/main" id="{EFCDFB61-C77C-439B-ABA8-B45B96970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0846" y="470748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3" name="Oval 282">
                <a:extLst>
                  <a:ext uri="{FF2B5EF4-FFF2-40B4-BE49-F238E27FC236}">
                    <a16:creationId xmlns:a16="http://schemas.microsoft.com/office/drawing/2014/main" id="{52550380-EFD0-4CF2-B83C-98216248C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0846" y="470748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4" name="Oval 283">
                <a:extLst>
                  <a:ext uri="{FF2B5EF4-FFF2-40B4-BE49-F238E27FC236}">
                    <a16:creationId xmlns:a16="http://schemas.microsoft.com/office/drawing/2014/main" id="{4985869C-270E-45E4-A80C-3CE5CE5EE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8441" y="475806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5" name="Oval 284">
                <a:extLst>
                  <a:ext uri="{FF2B5EF4-FFF2-40B4-BE49-F238E27FC236}">
                    <a16:creationId xmlns:a16="http://schemas.microsoft.com/office/drawing/2014/main" id="{682158AD-EF9E-4CB8-BF5E-64BF65868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8441" y="475806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6" name="Oval 285">
                <a:extLst>
                  <a:ext uri="{FF2B5EF4-FFF2-40B4-BE49-F238E27FC236}">
                    <a16:creationId xmlns:a16="http://schemas.microsoft.com/office/drawing/2014/main" id="{B3AE7D15-23E2-43D5-96B9-3BFEA895D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46037" y="486680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7" name="Oval 286">
                <a:extLst>
                  <a:ext uri="{FF2B5EF4-FFF2-40B4-BE49-F238E27FC236}">
                    <a16:creationId xmlns:a16="http://schemas.microsoft.com/office/drawing/2014/main" id="{DE2340B0-9E32-4484-B45D-572319B8B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46037" y="486680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8" name="Oval 287">
                <a:extLst>
                  <a:ext uri="{FF2B5EF4-FFF2-40B4-BE49-F238E27FC236}">
                    <a16:creationId xmlns:a16="http://schemas.microsoft.com/office/drawing/2014/main" id="{F162AF9E-621D-4656-BF32-30E581453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3632" y="49034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9" name="Oval 288">
                <a:extLst>
                  <a:ext uri="{FF2B5EF4-FFF2-40B4-BE49-F238E27FC236}">
                    <a16:creationId xmlns:a16="http://schemas.microsoft.com/office/drawing/2014/main" id="{8D0BDFA1-8E05-4FD2-806B-B70BA005B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3632" y="49034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0" name="Oval 289">
                <a:extLst>
                  <a:ext uri="{FF2B5EF4-FFF2-40B4-BE49-F238E27FC236}">
                    <a16:creationId xmlns:a16="http://schemas.microsoft.com/office/drawing/2014/main" id="{6B7DBD52-5AC7-45CC-8263-5685975C8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1227" y="486680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1" name="Oval 290">
                <a:extLst>
                  <a:ext uri="{FF2B5EF4-FFF2-40B4-BE49-F238E27FC236}">
                    <a16:creationId xmlns:a16="http://schemas.microsoft.com/office/drawing/2014/main" id="{A111649B-6922-4A13-A8AE-0E0A8A6D5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1227" y="486680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2" name="Oval 291">
                <a:extLst>
                  <a:ext uri="{FF2B5EF4-FFF2-40B4-BE49-F238E27FC236}">
                    <a16:creationId xmlns:a16="http://schemas.microsoft.com/office/drawing/2014/main" id="{8930FF74-A1A5-43C3-95B3-D5BAE9387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8822" y="4880717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3" name="Oval 292">
                <a:extLst>
                  <a:ext uri="{FF2B5EF4-FFF2-40B4-BE49-F238E27FC236}">
                    <a16:creationId xmlns:a16="http://schemas.microsoft.com/office/drawing/2014/main" id="{3BE3C3E7-5416-46C2-957A-177316459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8822" y="4880717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4" name="Oval 293">
                <a:extLst>
                  <a:ext uri="{FF2B5EF4-FFF2-40B4-BE49-F238E27FC236}">
                    <a16:creationId xmlns:a16="http://schemas.microsoft.com/office/drawing/2014/main" id="{D346569A-EAA3-4894-9833-3DCBDBBE8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6418" y="4866808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5" name="Oval 294">
                <a:extLst>
                  <a:ext uri="{FF2B5EF4-FFF2-40B4-BE49-F238E27FC236}">
                    <a16:creationId xmlns:a16="http://schemas.microsoft.com/office/drawing/2014/main" id="{756DED1D-B35E-4D45-B013-175854E94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6418" y="4866808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6" name="Oval 295">
                <a:extLst>
                  <a:ext uri="{FF2B5EF4-FFF2-40B4-BE49-F238E27FC236}">
                    <a16:creationId xmlns:a16="http://schemas.microsoft.com/office/drawing/2014/main" id="{C8123413-0E39-4968-86DD-897347FF9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5203" y="481622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7" name="Oval 296">
                <a:extLst>
                  <a:ext uri="{FF2B5EF4-FFF2-40B4-BE49-F238E27FC236}">
                    <a16:creationId xmlns:a16="http://schemas.microsoft.com/office/drawing/2014/main" id="{B81FF0FA-C7ED-462C-BB4C-642E370A2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5203" y="481622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8" name="Oval 297">
                <a:extLst>
                  <a:ext uri="{FF2B5EF4-FFF2-40B4-BE49-F238E27FC236}">
                    <a16:creationId xmlns:a16="http://schemas.microsoft.com/office/drawing/2014/main" id="{E0774432-9DEA-43A8-88C2-ADEC80FA2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8748" y="481622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9" name="Oval 298">
                <a:extLst>
                  <a:ext uri="{FF2B5EF4-FFF2-40B4-BE49-F238E27FC236}">
                    <a16:creationId xmlns:a16="http://schemas.microsoft.com/office/drawing/2014/main" id="{CEB3650E-5770-4CB6-B594-B826DE69E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8748" y="481622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0" name="Oval 299">
                <a:extLst>
                  <a:ext uri="{FF2B5EF4-FFF2-40B4-BE49-F238E27FC236}">
                    <a16:creationId xmlns:a16="http://schemas.microsoft.com/office/drawing/2014/main" id="{6539BAEB-A32F-4995-AF4B-36C4B0956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6343" y="4744152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1" name="Oval 300">
                <a:extLst>
                  <a:ext uri="{FF2B5EF4-FFF2-40B4-BE49-F238E27FC236}">
                    <a16:creationId xmlns:a16="http://schemas.microsoft.com/office/drawing/2014/main" id="{5B378E21-F5A4-4ACD-9050-D237F364C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6343" y="4744152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2" name="Oval 301">
                <a:extLst>
                  <a:ext uri="{FF2B5EF4-FFF2-40B4-BE49-F238E27FC236}">
                    <a16:creationId xmlns:a16="http://schemas.microsoft.com/office/drawing/2014/main" id="{8BC2E2F3-FE26-4382-B63E-882D17F3E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5128" y="475806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3" name="Oval 302">
                <a:extLst>
                  <a:ext uri="{FF2B5EF4-FFF2-40B4-BE49-F238E27FC236}">
                    <a16:creationId xmlns:a16="http://schemas.microsoft.com/office/drawing/2014/main" id="{6796F979-86EE-43CD-8241-CFF912666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5128" y="475806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4" name="Oval 303">
                <a:extLst>
                  <a:ext uri="{FF2B5EF4-FFF2-40B4-BE49-F238E27FC236}">
                    <a16:creationId xmlns:a16="http://schemas.microsoft.com/office/drawing/2014/main" id="{92A3F0B0-F2E7-4AD3-901D-3F726E24A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2724" y="475806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5" name="Oval 304">
                <a:extLst>
                  <a:ext uri="{FF2B5EF4-FFF2-40B4-BE49-F238E27FC236}">
                    <a16:creationId xmlns:a16="http://schemas.microsoft.com/office/drawing/2014/main" id="{557DF9EA-63CE-4497-9E71-04A4125AF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2724" y="475806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6" name="Oval 305">
                <a:extLst>
                  <a:ext uri="{FF2B5EF4-FFF2-40B4-BE49-F238E27FC236}">
                    <a16:creationId xmlns:a16="http://schemas.microsoft.com/office/drawing/2014/main" id="{9F4878C4-8063-4AA8-9C98-FC73771BD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0319" y="4880717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7" name="Oval 306">
                <a:extLst>
                  <a:ext uri="{FF2B5EF4-FFF2-40B4-BE49-F238E27FC236}">
                    <a16:creationId xmlns:a16="http://schemas.microsoft.com/office/drawing/2014/main" id="{C7C72864-3E7F-441A-912D-49B989BF6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0319" y="4880717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8" name="Oval 307">
                <a:extLst>
                  <a:ext uri="{FF2B5EF4-FFF2-40B4-BE49-F238E27FC236}">
                    <a16:creationId xmlns:a16="http://schemas.microsoft.com/office/drawing/2014/main" id="{D2F80841-5282-46EA-AAEB-87E43E29E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7914" y="486680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9" name="Oval 308">
                <a:extLst>
                  <a:ext uri="{FF2B5EF4-FFF2-40B4-BE49-F238E27FC236}">
                    <a16:creationId xmlns:a16="http://schemas.microsoft.com/office/drawing/2014/main" id="{12F993D9-9C45-44DA-96B7-C46F35042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7914" y="486680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0" name="Oval 309">
                <a:extLst>
                  <a:ext uri="{FF2B5EF4-FFF2-40B4-BE49-F238E27FC236}">
                    <a16:creationId xmlns:a16="http://schemas.microsoft.com/office/drawing/2014/main" id="{D2B4D3FE-B1EA-41EB-AAF9-6829204EE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5510" y="484531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1" name="Oval 310">
                <a:extLst>
                  <a:ext uri="{FF2B5EF4-FFF2-40B4-BE49-F238E27FC236}">
                    <a16:creationId xmlns:a16="http://schemas.microsoft.com/office/drawing/2014/main" id="{B75A8928-11F9-45A0-B62A-3C0DC0501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5510" y="484531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2" name="Oval 311">
                <a:extLst>
                  <a:ext uri="{FF2B5EF4-FFF2-40B4-BE49-F238E27FC236}">
                    <a16:creationId xmlns:a16="http://schemas.microsoft.com/office/drawing/2014/main" id="{645F872A-FA7F-4D4E-B98E-3B9BB2E9D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3105" y="481622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3" name="Oval 312">
                <a:extLst>
                  <a:ext uri="{FF2B5EF4-FFF2-40B4-BE49-F238E27FC236}">
                    <a16:creationId xmlns:a16="http://schemas.microsoft.com/office/drawing/2014/main" id="{649702CF-7A45-4508-8F46-3A5762998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3105" y="481622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4" name="Oval 313">
                <a:extLst>
                  <a:ext uri="{FF2B5EF4-FFF2-40B4-BE49-F238E27FC236}">
                    <a16:creationId xmlns:a16="http://schemas.microsoft.com/office/drawing/2014/main" id="{31E0DEA2-AEF5-4A1C-8369-B09543355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0700" y="47289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5" name="Oval 314">
                <a:extLst>
                  <a:ext uri="{FF2B5EF4-FFF2-40B4-BE49-F238E27FC236}">
                    <a16:creationId xmlns:a16="http://schemas.microsoft.com/office/drawing/2014/main" id="{3E640907-7659-48AD-A7B5-30832D3EA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0700" y="47289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6" name="Oval 315">
                <a:extLst>
                  <a:ext uri="{FF2B5EF4-FFF2-40B4-BE49-F238E27FC236}">
                    <a16:creationId xmlns:a16="http://schemas.microsoft.com/office/drawing/2014/main" id="{4A586F45-8206-4A09-9B11-8DB1A6196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8295" y="470748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7" name="Oval 316">
                <a:extLst>
                  <a:ext uri="{FF2B5EF4-FFF2-40B4-BE49-F238E27FC236}">
                    <a16:creationId xmlns:a16="http://schemas.microsoft.com/office/drawing/2014/main" id="{8DF940E8-5084-4F66-961C-A71F13A45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8295" y="470748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8" name="Oval 317">
                <a:extLst>
                  <a:ext uri="{FF2B5EF4-FFF2-40B4-BE49-F238E27FC236}">
                    <a16:creationId xmlns:a16="http://schemas.microsoft.com/office/drawing/2014/main" id="{AB861315-8787-450D-B3CD-79BB2378F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3030" y="4830137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9" name="Oval 318">
                <a:extLst>
                  <a:ext uri="{FF2B5EF4-FFF2-40B4-BE49-F238E27FC236}">
                    <a16:creationId xmlns:a16="http://schemas.microsoft.com/office/drawing/2014/main" id="{73CE6EF1-A3A9-48BD-8A17-199E4DA0B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3030" y="4830137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0" name="Oval 319">
                <a:extLst>
                  <a:ext uri="{FF2B5EF4-FFF2-40B4-BE49-F238E27FC236}">
                    <a16:creationId xmlns:a16="http://schemas.microsoft.com/office/drawing/2014/main" id="{62E62A28-17EA-461B-8B1E-867762AFA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70625" y="47289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1" name="Oval 320">
                <a:extLst>
                  <a:ext uri="{FF2B5EF4-FFF2-40B4-BE49-F238E27FC236}">
                    <a16:creationId xmlns:a16="http://schemas.microsoft.com/office/drawing/2014/main" id="{97504DBA-BDB6-4D08-BCF0-3421D1EC5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70625" y="47289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2" name="Oval 321">
                <a:extLst>
                  <a:ext uri="{FF2B5EF4-FFF2-40B4-BE49-F238E27FC236}">
                    <a16:creationId xmlns:a16="http://schemas.microsoft.com/office/drawing/2014/main" id="{BF31A8FC-9252-4D87-97CF-D7117BDA7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8220" y="470748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3" name="Oval 322">
                <a:extLst>
                  <a:ext uri="{FF2B5EF4-FFF2-40B4-BE49-F238E27FC236}">
                    <a16:creationId xmlns:a16="http://schemas.microsoft.com/office/drawing/2014/main" id="{D26B9974-5558-474F-A6B4-DD5BDAE49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8220" y="470748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4" name="Oval 323">
                <a:extLst>
                  <a:ext uri="{FF2B5EF4-FFF2-40B4-BE49-F238E27FC236}">
                    <a16:creationId xmlns:a16="http://schemas.microsoft.com/office/drawing/2014/main" id="{FD8F156F-D1D4-42AD-858D-796902AAE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5816" y="486680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5" name="Oval 324">
                <a:extLst>
                  <a:ext uri="{FF2B5EF4-FFF2-40B4-BE49-F238E27FC236}">
                    <a16:creationId xmlns:a16="http://schemas.microsoft.com/office/drawing/2014/main" id="{AB7FEC16-7BC1-4972-A03A-DE39AF8BF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5816" y="486680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6" name="Oval 325">
                <a:extLst>
                  <a:ext uri="{FF2B5EF4-FFF2-40B4-BE49-F238E27FC236}">
                    <a16:creationId xmlns:a16="http://schemas.microsoft.com/office/drawing/2014/main" id="{D49A826A-73AD-4C43-A84C-AD09FB756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3411" y="47289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7" name="Oval 326">
                <a:extLst>
                  <a:ext uri="{FF2B5EF4-FFF2-40B4-BE49-F238E27FC236}">
                    <a16:creationId xmlns:a16="http://schemas.microsoft.com/office/drawing/2014/main" id="{A8B5A69B-AE1A-458F-B987-4D33822AC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3411" y="47289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8" name="Oval 327">
                <a:extLst>
                  <a:ext uri="{FF2B5EF4-FFF2-40B4-BE49-F238E27FC236}">
                    <a16:creationId xmlns:a16="http://schemas.microsoft.com/office/drawing/2014/main" id="{33E30E26-4B96-496D-9941-F5E372663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1006" y="464172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9" name="Oval 328">
                <a:extLst>
                  <a:ext uri="{FF2B5EF4-FFF2-40B4-BE49-F238E27FC236}">
                    <a16:creationId xmlns:a16="http://schemas.microsoft.com/office/drawing/2014/main" id="{CC0C25E7-E1F4-4C29-AB12-B98686FF4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1006" y="464172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0" name="Oval 329">
                <a:extLst>
                  <a:ext uri="{FF2B5EF4-FFF2-40B4-BE49-F238E27FC236}">
                    <a16:creationId xmlns:a16="http://schemas.microsoft.com/office/drawing/2014/main" id="{A66E9F79-0704-4017-9BDB-637737F9D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8602" y="4620231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1" name="Oval 330">
                <a:extLst>
                  <a:ext uri="{FF2B5EF4-FFF2-40B4-BE49-F238E27FC236}">
                    <a16:creationId xmlns:a16="http://schemas.microsoft.com/office/drawing/2014/main" id="{4E63FAF0-58CC-4256-9075-A0A881598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8602" y="4620231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2" name="Oval 331">
                <a:extLst>
                  <a:ext uri="{FF2B5EF4-FFF2-40B4-BE49-F238E27FC236}">
                    <a16:creationId xmlns:a16="http://schemas.microsoft.com/office/drawing/2014/main" id="{958788EC-D12B-49EE-81C5-DE4671901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7386" y="470748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3" name="Oval 332">
                <a:extLst>
                  <a:ext uri="{FF2B5EF4-FFF2-40B4-BE49-F238E27FC236}">
                    <a16:creationId xmlns:a16="http://schemas.microsoft.com/office/drawing/2014/main" id="{4B840F89-5CC5-431E-85FB-05B71F2E3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7386" y="470748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4" name="Oval 333">
                <a:extLst>
                  <a:ext uri="{FF2B5EF4-FFF2-40B4-BE49-F238E27FC236}">
                    <a16:creationId xmlns:a16="http://schemas.microsoft.com/office/drawing/2014/main" id="{F678887A-6AE6-4A3C-A07F-65DADD09A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4982" y="47289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5" name="Oval 334">
                <a:extLst>
                  <a:ext uri="{FF2B5EF4-FFF2-40B4-BE49-F238E27FC236}">
                    <a16:creationId xmlns:a16="http://schemas.microsoft.com/office/drawing/2014/main" id="{26CF7F30-BA47-490A-AAA7-2EA2D8C8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4982" y="47289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6" name="Oval 335">
                <a:extLst>
                  <a:ext uri="{FF2B5EF4-FFF2-40B4-BE49-F238E27FC236}">
                    <a16:creationId xmlns:a16="http://schemas.microsoft.com/office/drawing/2014/main" id="{085BA532-9AC1-4FEC-BD42-C1A68C4BE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2577" y="475806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7" name="Oval 336">
                <a:extLst>
                  <a:ext uri="{FF2B5EF4-FFF2-40B4-BE49-F238E27FC236}">
                    <a16:creationId xmlns:a16="http://schemas.microsoft.com/office/drawing/2014/main" id="{78982970-22ED-4DA7-8B7D-BC4415971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2577" y="475806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8" name="Oval 337">
                <a:extLst>
                  <a:ext uri="{FF2B5EF4-FFF2-40B4-BE49-F238E27FC236}">
                    <a16:creationId xmlns:a16="http://schemas.microsoft.com/office/drawing/2014/main" id="{F7E815EC-0BF8-46CD-A6E7-26955338A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0172" y="481622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9" name="Oval 338">
                <a:extLst>
                  <a:ext uri="{FF2B5EF4-FFF2-40B4-BE49-F238E27FC236}">
                    <a16:creationId xmlns:a16="http://schemas.microsoft.com/office/drawing/2014/main" id="{44ABB363-C89A-410C-B830-5C78F17B3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0172" y="481622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0" name="Oval 339">
                <a:extLst>
                  <a:ext uri="{FF2B5EF4-FFF2-40B4-BE49-F238E27FC236}">
                    <a16:creationId xmlns:a16="http://schemas.microsoft.com/office/drawing/2014/main" id="{54177DFA-B414-4D0B-B547-794C4B0F7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4907" y="481622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1" name="Oval 340">
                <a:extLst>
                  <a:ext uri="{FF2B5EF4-FFF2-40B4-BE49-F238E27FC236}">
                    <a16:creationId xmlns:a16="http://schemas.microsoft.com/office/drawing/2014/main" id="{B285E618-9A10-4F1C-9EEE-26707FD15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4907" y="481622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2" name="Oval 341">
                <a:extLst>
                  <a:ext uri="{FF2B5EF4-FFF2-40B4-BE49-F238E27FC236}">
                    <a16:creationId xmlns:a16="http://schemas.microsoft.com/office/drawing/2014/main" id="{2CDFECE4-5257-43E2-ADC7-293F2F2A6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2502" y="484531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3" name="Oval 342">
                <a:extLst>
                  <a:ext uri="{FF2B5EF4-FFF2-40B4-BE49-F238E27FC236}">
                    <a16:creationId xmlns:a16="http://schemas.microsoft.com/office/drawing/2014/main" id="{2699AFE5-0A80-4FD5-96F9-599F72062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2502" y="484531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4" name="Oval 343">
                <a:extLst>
                  <a:ext uri="{FF2B5EF4-FFF2-40B4-BE49-F238E27FC236}">
                    <a16:creationId xmlns:a16="http://schemas.microsoft.com/office/drawing/2014/main" id="{C3D22747-383A-497B-A587-AB4801B4C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0097" y="474415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5" name="Oval 344">
                <a:extLst>
                  <a:ext uri="{FF2B5EF4-FFF2-40B4-BE49-F238E27FC236}">
                    <a16:creationId xmlns:a16="http://schemas.microsoft.com/office/drawing/2014/main" id="{DBDBA44F-2557-44D8-A43C-1F5137E57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0097" y="474415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6" name="Oval 345">
                <a:extLst>
                  <a:ext uri="{FF2B5EF4-FFF2-40B4-BE49-F238E27FC236}">
                    <a16:creationId xmlns:a16="http://schemas.microsoft.com/office/drawing/2014/main" id="{BB8DEB6D-8799-498A-A197-CA189DB8B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7693" y="475806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7" name="Oval 346">
                <a:extLst>
                  <a:ext uri="{FF2B5EF4-FFF2-40B4-BE49-F238E27FC236}">
                    <a16:creationId xmlns:a16="http://schemas.microsoft.com/office/drawing/2014/main" id="{D0239D7E-BD3B-49D8-A5E3-24755B254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7693" y="475806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8" name="Oval 347">
                <a:extLst>
                  <a:ext uri="{FF2B5EF4-FFF2-40B4-BE49-F238E27FC236}">
                    <a16:creationId xmlns:a16="http://schemas.microsoft.com/office/drawing/2014/main" id="{692944E1-7652-4440-A745-E139011B8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5288" y="484531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9" name="Oval 348">
                <a:extLst>
                  <a:ext uri="{FF2B5EF4-FFF2-40B4-BE49-F238E27FC236}">
                    <a16:creationId xmlns:a16="http://schemas.microsoft.com/office/drawing/2014/main" id="{2F0E6BDA-7D16-4864-8526-47F3EF0C6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5288" y="484531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0" name="Oval 349">
                <a:extLst>
                  <a:ext uri="{FF2B5EF4-FFF2-40B4-BE49-F238E27FC236}">
                    <a16:creationId xmlns:a16="http://schemas.microsoft.com/office/drawing/2014/main" id="{DF503018-3D98-44A0-A819-4B6BC4A32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2883" y="493888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1" name="Oval 350">
                <a:extLst>
                  <a:ext uri="{FF2B5EF4-FFF2-40B4-BE49-F238E27FC236}">
                    <a16:creationId xmlns:a16="http://schemas.microsoft.com/office/drawing/2014/main" id="{4D534F2A-0473-439A-B306-C363D1079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2883" y="493888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2" name="Oval 351">
                <a:extLst>
                  <a:ext uri="{FF2B5EF4-FFF2-40B4-BE49-F238E27FC236}">
                    <a16:creationId xmlns:a16="http://schemas.microsoft.com/office/drawing/2014/main" id="{E4FAD249-E574-4BFF-92DA-DA82B3B9D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0479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3" name="Oval 352">
                <a:extLst>
                  <a:ext uri="{FF2B5EF4-FFF2-40B4-BE49-F238E27FC236}">
                    <a16:creationId xmlns:a16="http://schemas.microsoft.com/office/drawing/2014/main" id="{ADA54A2F-EAB2-4139-948C-BD91565EA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0479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4" name="Oval 353">
                <a:extLst>
                  <a:ext uri="{FF2B5EF4-FFF2-40B4-BE49-F238E27FC236}">
                    <a16:creationId xmlns:a16="http://schemas.microsoft.com/office/drawing/2014/main" id="{F1C904D6-7909-49BA-BF83-F4ADCCEBA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8074" y="495405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5" name="Oval 354">
                <a:extLst>
                  <a:ext uri="{FF2B5EF4-FFF2-40B4-BE49-F238E27FC236}">
                    <a16:creationId xmlns:a16="http://schemas.microsoft.com/office/drawing/2014/main" id="{A4C123F4-AB5D-40A4-A7B1-8E893164C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8074" y="495405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6" name="Oval 355">
                <a:extLst>
                  <a:ext uri="{FF2B5EF4-FFF2-40B4-BE49-F238E27FC236}">
                    <a16:creationId xmlns:a16="http://schemas.microsoft.com/office/drawing/2014/main" id="{67272D71-9336-4F32-8E06-08036945D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5669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7" name="Oval 356">
                <a:extLst>
                  <a:ext uri="{FF2B5EF4-FFF2-40B4-BE49-F238E27FC236}">
                    <a16:creationId xmlns:a16="http://schemas.microsoft.com/office/drawing/2014/main" id="{2EEB7B96-B2C6-4CD5-B2C1-36C3B7320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5669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8" name="Oval 357">
                <a:extLst>
                  <a:ext uri="{FF2B5EF4-FFF2-40B4-BE49-F238E27FC236}">
                    <a16:creationId xmlns:a16="http://schemas.microsoft.com/office/drawing/2014/main" id="{AE841C86-31CD-4BF4-899F-F15A0D04F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3264" y="5026135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9" name="Oval 358">
                <a:extLst>
                  <a:ext uri="{FF2B5EF4-FFF2-40B4-BE49-F238E27FC236}">
                    <a16:creationId xmlns:a16="http://schemas.microsoft.com/office/drawing/2014/main" id="{B22FFD27-AEC4-48F0-8E46-2E9002AD3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3264" y="5026135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0" name="Oval 359">
                <a:extLst>
                  <a:ext uri="{FF2B5EF4-FFF2-40B4-BE49-F238E27FC236}">
                    <a16:creationId xmlns:a16="http://schemas.microsoft.com/office/drawing/2014/main" id="{E66361F3-E5FA-41C9-B781-1971D9FF7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7999" y="507671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1" name="Oval 360">
                <a:extLst>
                  <a:ext uri="{FF2B5EF4-FFF2-40B4-BE49-F238E27FC236}">
                    <a16:creationId xmlns:a16="http://schemas.microsoft.com/office/drawing/2014/main" id="{DEF169CC-6615-42CE-9CC8-5CE005134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7999" y="507671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2" name="Oval 361">
                <a:extLst>
                  <a:ext uri="{FF2B5EF4-FFF2-40B4-BE49-F238E27FC236}">
                    <a16:creationId xmlns:a16="http://schemas.microsoft.com/office/drawing/2014/main" id="{68B09BDB-853F-440B-9B4B-523B0ABAD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5594" y="505521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3" name="Oval 362">
                <a:extLst>
                  <a:ext uri="{FF2B5EF4-FFF2-40B4-BE49-F238E27FC236}">
                    <a16:creationId xmlns:a16="http://schemas.microsoft.com/office/drawing/2014/main" id="{FB71CDE1-8D5F-44F2-81F7-D8B0A96BC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5594" y="505521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4" name="Oval 363">
                <a:extLst>
                  <a:ext uri="{FF2B5EF4-FFF2-40B4-BE49-F238E27FC236}">
                    <a16:creationId xmlns:a16="http://schemas.microsoft.com/office/drawing/2014/main" id="{429BF6CD-A18C-44D0-A50E-22375ADDB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3190" y="4967968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5" name="Oval 364">
                <a:extLst>
                  <a:ext uri="{FF2B5EF4-FFF2-40B4-BE49-F238E27FC236}">
                    <a16:creationId xmlns:a16="http://schemas.microsoft.com/office/drawing/2014/main" id="{6A7FB3EE-CEB1-4529-AD4F-C9AC26506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3190" y="4967968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6" name="Oval 365">
                <a:extLst>
                  <a:ext uri="{FF2B5EF4-FFF2-40B4-BE49-F238E27FC236}">
                    <a16:creationId xmlns:a16="http://schemas.microsoft.com/office/drawing/2014/main" id="{6EC95B1A-0B61-4024-B079-B0830C9B2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81975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7" name="Oval 366">
                <a:extLst>
                  <a:ext uri="{FF2B5EF4-FFF2-40B4-BE49-F238E27FC236}">
                    <a16:creationId xmlns:a16="http://schemas.microsoft.com/office/drawing/2014/main" id="{D4000048-409F-4E5A-9690-5F5C46886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81975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8" name="Oval 367">
                <a:extLst>
                  <a:ext uri="{FF2B5EF4-FFF2-40B4-BE49-F238E27FC236}">
                    <a16:creationId xmlns:a16="http://schemas.microsoft.com/office/drawing/2014/main" id="{64DDAC84-B8E1-4931-9D53-45E859F0A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9570" y="498946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9" name="Oval 368">
                <a:extLst>
                  <a:ext uri="{FF2B5EF4-FFF2-40B4-BE49-F238E27FC236}">
                    <a16:creationId xmlns:a16="http://schemas.microsoft.com/office/drawing/2014/main" id="{3425C27B-DFD0-4BAE-BCDF-6EAAB43B7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9570" y="498946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0" name="Oval 369">
                <a:extLst>
                  <a:ext uri="{FF2B5EF4-FFF2-40B4-BE49-F238E27FC236}">
                    <a16:creationId xmlns:a16="http://schemas.microsoft.com/office/drawing/2014/main" id="{E2D1ACB5-4149-45BD-B8FC-A796F4E65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7166" y="502613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1" name="Oval 370">
                <a:extLst>
                  <a:ext uri="{FF2B5EF4-FFF2-40B4-BE49-F238E27FC236}">
                    <a16:creationId xmlns:a16="http://schemas.microsoft.com/office/drawing/2014/main" id="{D054D7AA-2A8A-4A6D-B69D-6FD82BC86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7166" y="502613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772" name="TextBox 771">
              <a:extLst>
                <a:ext uri="{FF2B5EF4-FFF2-40B4-BE49-F238E27FC236}">
                  <a16:creationId xmlns:a16="http://schemas.microsoft.com/office/drawing/2014/main" id="{2FB03C6F-7FE0-4361-BE81-A5681233DC63}"/>
                </a:ext>
              </a:extLst>
            </p:cNvPr>
            <p:cNvSpPr txBox="1"/>
            <p:nvPr/>
          </p:nvSpPr>
          <p:spPr>
            <a:xfrm>
              <a:off x="428754" y="5363706"/>
              <a:ext cx="1295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Montreal Fr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62A60-60AC-4ECA-9F30-E84183FFD0FF}"/>
              </a:ext>
            </a:extLst>
          </p:cNvPr>
          <p:cNvGrpSpPr/>
          <p:nvPr/>
        </p:nvGrpSpPr>
        <p:grpSpPr>
          <a:xfrm>
            <a:off x="811294" y="-335823"/>
            <a:ext cx="9707076" cy="3835993"/>
            <a:chOff x="811294" y="-335823"/>
            <a:chExt cx="9707076" cy="3835993"/>
          </a:xfrm>
        </p:grpSpPr>
        <p:grpSp>
          <p:nvGrpSpPr>
            <p:cNvPr id="773" name="Group 772">
              <a:extLst>
                <a:ext uri="{FF2B5EF4-FFF2-40B4-BE49-F238E27FC236}">
                  <a16:creationId xmlns:a16="http://schemas.microsoft.com/office/drawing/2014/main" id="{240C50CF-D75B-46C9-BAF6-5AC6B8DE1DDE}"/>
                </a:ext>
              </a:extLst>
            </p:cNvPr>
            <p:cNvGrpSpPr/>
            <p:nvPr/>
          </p:nvGrpSpPr>
          <p:grpSpPr>
            <a:xfrm>
              <a:off x="1734549" y="-335823"/>
              <a:ext cx="8783821" cy="3702527"/>
              <a:chOff x="2230444" y="904875"/>
              <a:chExt cx="7873994" cy="3252792"/>
            </a:xfrm>
          </p:grpSpPr>
          <p:sp>
            <p:nvSpPr>
              <p:cNvPr id="774" name="Freeform 398">
                <a:extLst>
                  <a:ext uri="{FF2B5EF4-FFF2-40B4-BE49-F238E27FC236}">
                    <a16:creationId xmlns:a16="http://schemas.microsoft.com/office/drawing/2014/main" id="{6286DC64-813A-4B6D-8F33-9631DA1D9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432" y="922338"/>
                <a:ext cx="7826363" cy="3217867"/>
              </a:xfrm>
              <a:custGeom>
                <a:avLst/>
                <a:gdLst>
                  <a:gd name="T0" fmla="*/ 56 w 4930"/>
                  <a:gd name="T1" fmla="*/ 1881 h 2027"/>
                  <a:gd name="T2" fmla="*/ 142 w 4930"/>
                  <a:gd name="T3" fmla="*/ 1735 h 2027"/>
                  <a:gd name="T4" fmla="*/ 228 w 4930"/>
                  <a:gd name="T5" fmla="*/ 1504 h 2027"/>
                  <a:gd name="T6" fmla="*/ 313 w 4930"/>
                  <a:gd name="T7" fmla="*/ 1375 h 2027"/>
                  <a:gd name="T8" fmla="*/ 399 w 4930"/>
                  <a:gd name="T9" fmla="*/ 1153 h 2027"/>
                  <a:gd name="T10" fmla="*/ 485 w 4930"/>
                  <a:gd name="T11" fmla="*/ 1165 h 2027"/>
                  <a:gd name="T12" fmla="*/ 571 w 4930"/>
                  <a:gd name="T13" fmla="*/ 1320 h 2027"/>
                  <a:gd name="T14" fmla="*/ 656 w 4930"/>
                  <a:gd name="T15" fmla="*/ 1020 h 2027"/>
                  <a:gd name="T16" fmla="*/ 742 w 4930"/>
                  <a:gd name="T17" fmla="*/ 874 h 2027"/>
                  <a:gd name="T18" fmla="*/ 823 w 4930"/>
                  <a:gd name="T19" fmla="*/ 951 h 2027"/>
                  <a:gd name="T20" fmla="*/ 909 w 4930"/>
                  <a:gd name="T21" fmla="*/ 1281 h 2027"/>
                  <a:gd name="T22" fmla="*/ 995 w 4930"/>
                  <a:gd name="T23" fmla="*/ 814 h 2027"/>
                  <a:gd name="T24" fmla="*/ 1081 w 4930"/>
                  <a:gd name="T25" fmla="*/ 758 h 2027"/>
                  <a:gd name="T26" fmla="*/ 1166 w 4930"/>
                  <a:gd name="T27" fmla="*/ 1513 h 2027"/>
                  <a:gd name="T28" fmla="*/ 1252 w 4930"/>
                  <a:gd name="T29" fmla="*/ 745 h 2027"/>
                  <a:gd name="T30" fmla="*/ 1338 w 4930"/>
                  <a:gd name="T31" fmla="*/ 591 h 2027"/>
                  <a:gd name="T32" fmla="*/ 1424 w 4930"/>
                  <a:gd name="T33" fmla="*/ 960 h 2027"/>
                  <a:gd name="T34" fmla="*/ 1509 w 4930"/>
                  <a:gd name="T35" fmla="*/ 797 h 2027"/>
                  <a:gd name="T36" fmla="*/ 1595 w 4930"/>
                  <a:gd name="T37" fmla="*/ 458 h 2027"/>
                  <a:gd name="T38" fmla="*/ 1681 w 4930"/>
                  <a:gd name="T39" fmla="*/ 930 h 2027"/>
                  <a:gd name="T40" fmla="*/ 1767 w 4930"/>
                  <a:gd name="T41" fmla="*/ 458 h 2027"/>
                  <a:gd name="T42" fmla="*/ 1852 w 4930"/>
                  <a:gd name="T43" fmla="*/ 420 h 2027"/>
                  <a:gd name="T44" fmla="*/ 1938 w 4930"/>
                  <a:gd name="T45" fmla="*/ 484 h 2027"/>
                  <a:gd name="T46" fmla="*/ 2024 w 4930"/>
                  <a:gd name="T47" fmla="*/ 613 h 2027"/>
                  <a:gd name="T48" fmla="*/ 2109 w 4930"/>
                  <a:gd name="T49" fmla="*/ 1221 h 2027"/>
                  <a:gd name="T50" fmla="*/ 2195 w 4930"/>
                  <a:gd name="T51" fmla="*/ 1281 h 2027"/>
                  <a:gd name="T52" fmla="*/ 2281 w 4930"/>
                  <a:gd name="T53" fmla="*/ 1281 h 2027"/>
                  <a:gd name="T54" fmla="*/ 2367 w 4930"/>
                  <a:gd name="T55" fmla="*/ 1367 h 2027"/>
                  <a:gd name="T56" fmla="*/ 2448 w 4930"/>
                  <a:gd name="T57" fmla="*/ 1165 h 2027"/>
                  <a:gd name="T58" fmla="*/ 2534 w 4930"/>
                  <a:gd name="T59" fmla="*/ 827 h 2027"/>
                  <a:gd name="T60" fmla="*/ 2620 w 4930"/>
                  <a:gd name="T61" fmla="*/ 681 h 2027"/>
                  <a:gd name="T62" fmla="*/ 2705 w 4930"/>
                  <a:gd name="T63" fmla="*/ 613 h 2027"/>
                  <a:gd name="T64" fmla="*/ 2791 w 4930"/>
                  <a:gd name="T65" fmla="*/ 1075 h 2027"/>
                  <a:gd name="T66" fmla="*/ 2877 w 4930"/>
                  <a:gd name="T67" fmla="*/ 668 h 2027"/>
                  <a:gd name="T68" fmla="*/ 2962 w 4930"/>
                  <a:gd name="T69" fmla="*/ 998 h 2027"/>
                  <a:gd name="T70" fmla="*/ 3048 w 4930"/>
                  <a:gd name="T71" fmla="*/ 707 h 2027"/>
                  <a:gd name="T72" fmla="*/ 3134 w 4930"/>
                  <a:gd name="T73" fmla="*/ 613 h 2027"/>
                  <a:gd name="T74" fmla="*/ 3220 w 4930"/>
                  <a:gd name="T75" fmla="*/ 553 h 2027"/>
                  <a:gd name="T76" fmla="*/ 3305 w 4930"/>
                  <a:gd name="T77" fmla="*/ 523 h 2027"/>
                  <a:gd name="T78" fmla="*/ 3391 w 4930"/>
                  <a:gd name="T79" fmla="*/ 651 h 2027"/>
                  <a:gd name="T80" fmla="*/ 3477 w 4930"/>
                  <a:gd name="T81" fmla="*/ 805 h 2027"/>
                  <a:gd name="T82" fmla="*/ 3563 w 4930"/>
                  <a:gd name="T83" fmla="*/ 1020 h 2027"/>
                  <a:gd name="T84" fmla="*/ 3648 w 4930"/>
                  <a:gd name="T85" fmla="*/ 835 h 2027"/>
                  <a:gd name="T86" fmla="*/ 3734 w 4930"/>
                  <a:gd name="T87" fmla="*/ 968 h 2027"/>
                  <a:gd name="T88" fmla="*/ 3820 w 4930"/>
                  <a:gd name="T89" fmla="*/ 805 h 2027"/>
                  <a:gd name="T90" fmla="*/ 3905 w 4930"/>
                  <a:gd name="T91" fmla="*/ 728 h 2027"/>
                  <a:gd name="T92" fmla="*/ 3991 w 4930"/>
                  <a:gd name="T93" fmla="*/ 827 h 2027"/>
                  <a:gd name="T94" fmla="*/ 4073 w 4930"/>
                  <a:gd name="T95" fmla="*/ 604 h 2027"/>
                  <a:gd name="T96" fmla="*/ 4158 w 4930"/>
                  <a:gd name="T97" fmla="*/ 621 h 2027"/>
                  <a:gd name="T98" fmla="*/ 4244 w 4930"/>
                  <a:gd name="T99" fmla="*/ 514 h 2027"/>
                  <a:gd name="T100" fmla="*/ 4330 w 4930"/>
                  <a:gd name="T101" fmla="*/ 381 h 2027"/>
                  <a:gd name="T102" fmla="*/ 4416 w 4930"/>
                  <a:gd name="T103" fmla="*/ 351 h 2027"/>
                  <a:gd name="T104" fmla="*/ 4501 w 4930"/>
                  <a:gd name="T105" fmla="*/ 428 h 2027"/>
                  <a:gd name="T106" fmla="*/ 4587 w 4930"/>
                  <a:gd name="T107" fmla="*/ 321 h 2027"/>
                  <a:gd name="T108" fmla="*/ 4673 w 4930"/>
                  <a:gd name="T109" fmla="*/ 497 h 2027"/>
                  <a:gd name="T110" fmla="*/ 4758 w 4930"/>
                  <a:gd name="T111" fmla="*/ 214 h 2027"/>
                  <a:gd name="T112" fmla="*/ 4844 w 4930"/>
                  <a:gd name="T113" fmla="*/ 420 h 2027"/>
                  <a:gd name="T114" fmla="*/ 4930 w 4930"/>
                  <a:gd name="T115" fmla="*/ 591 h 2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30" h="2027">
                    <a:moveTo>
                      <a:pt x="0" y="2027"/>
                    </a:moveTo>
                    <a:lnTo>
                      <a:pt x="26" y="1920"/>
                    </a:lnTo>
                    <a:lnTo>
                      <a:pt x="56" y="1881"/>
                    </a:lnTo>
                    <a:lnTo>
                      <a:pt x="86" y="1898"/>
                    </a:lnTo>
                    <a:lnTo>
                      <a:pt x="112" y="1860"/>
                    </a:lnTo>
                    <a:lnTo>
                      <a:pt x="142" y="1735"/>
                    </a:lnTo>
                    <a:lnTo>
                      <a:pt x="172" y="1551"/>
                    </a:lnTo>
                    <a:lnTo>
                      <a:pt x="198" y="1504"/>
                    </a:lnTo>
                    <a:lnTo>
                      <a:pt x="228" y="1504"/>
                    </a:lnTo>
                    <a:lnTo>
                      <a:pt x="258" y="1453"/>
                    </a:lnTo>
                    <a:lnTo>
                      <a:pt x="283" y="1405"/>
                    </a:lnTo>
                    <a:lnTo>
                      <a:pt x="313" y="1375"/>
                    </a:lnTo>
                    <a:lnTo>
                      <a:pt x="339" y="1320"/>
                    </a:lnTo>
                    <a:lnTo>
                      <a:pt x="369" y="1221"/>
                    </a:lnTo>
                    <a:lnTo>
                      <a:pt x="399" y="1153"/>
                    </a:lnTo>
                    <a:lnTo>
                      <a:pt x="425" y="1204"/>
                    </a:lnTo>
                    <a:lnTo>
                      <a:pt x="455" y="1191"/>
                    </a:lnTo>
                    <a:lnTo>
                      <a:pt x="485" y="1165"/>
                    </a:lnTo>
                    <a:lnTo>
                      <a:pt x="511" y="1144"/>
                    </a:lnTo>
                    <a:lnTo>
                      <a:pt x="541" y="1337"/>
                    </a:lnTo>
                    <a:lnTo>
                      <a:pt x="571" y="1320"/>
                    </a:lnTo>
                    <a:lnTo>
                      <a:pt x="596" y="1191"/>
                    </a:lnTo>
                    <a:lnTo>
                      <a:pt x="626" y="1007"/>
                    </a:lnTo>
                    <a:lnTo>
                      <a:pt x="656" y="1020"/>
                    </a:lnTo>
                    <a:lnTo>
                      <a:pt x="682" y="1067"/>
                    </a:lnTo>
                    <a:lnTo>
                      <a:pt x="712" y="943"/>
                    </a:lnTo>
                    <a:lnTo>
                      <a:pt x="742" y="874"/>
                    </a:lnTo>
                    <a:lnTo>
                      <a:pt x="768" y="853"/>
                    </a:lnTo>
                    <a:lnTo>
                      <a:pt x="798" y="883"/>
                    </a:lnTo>
                    <a:lnTo>
                      <a:pt x="823" y="951"/>
                    </a:lnTo>
                    <a:lnTo>
                      <a:pt x="853" y="1311"/>
                    </a:lnTo>
                    <a:lnTo>
                      <a:pt x="884" y="1444"/>
                    </a:lnTo>
                    <a:lnTo>
                      <a:pt x="909" y="1281"/>
                    </a:lnTo>
                    <a:lnTo>
                      <a:pt x="939" y="1007"/>
                    </a:lnTo>
                    <a:lnTo>
                      <a:pt x="969" y="891"/>
                    </a:lnTo>
                    <a:lnTo>
                      <a:pt x="995" y="814"/>
                    </a:lnTo>
                    <a:lnTo>
                      <a:pt x="1025" y="814"/>
                    </a:lnTo>
                    <a:lnTo>
                      <a:pt x="1055" y="728"/>
                    </a:lnTo>
                    <a:lnTo>
                      <a:pt x="1081" y="758"/>
                    </a:lnTo>
                    <a:lnTo>
                      <a:pt x="1111" y="660"/>
                    </a:lnTo>
                    <a:lnTo>
                      <a:pt x="1141" y="1358"/>
                    </a:lnTo>
                    <a:lnTo>
                      <a:pt x="1166" y="1513"/>
                    </a:lnTo>
                    <a:lnTo>
                      <a:pt x="1196" y="1221"/>
                    </a:lnTo>
                    <a:lnTo>
                      <a:pt x="1226" y="904"/>
                    </a:lnTo>
                    <a:lnTo>
                      <a:pt x="1252" y="745"/>
                    </a:lnTo>
                    <a:lnTo>
                      <a:pt x="1282" y="690"/>
                    </a:lnTo>
                    <a:lnTo>
                      <a:pt x="1312" y="668"/>
                    </a:lnTo>
                    <a:lnTo>
                      <a:pt x="1338" y="591"/>
                    </a:lnTo>
                    <a:lnTo>
                      <a:pt x="1368" y="630"/>
                    </a:lnTo>
                    <a:lnTo>
                      <a:pt x="1394" y="690"/>
                    </a:lnTo>
                    <a:lnTo>
                      <a:pt x="1424" y="960"/>
                    </a:lnTo>
                    <a:lnTo>
                      <a:pt x="1454" y="1153"/>
                    </a:lnTo>
                    <a:lnTo>
                      <a:pt x="1479" y="951"/>
                    </a:lnTo>
                    <a:lnTo>
                      <a:pt x="1509" y="797"/>
                    </a:lnTo>
                    <a:lnTo>
                      <a:pt x="1539" y="544"/>
                    </a:lnTo>
                    <a:lnTo>
                      <a:pt x="1565" y="475"/>
                    </a:lnTo>
                    <a:lnTo>
                      <a:pt x="1595" y="458"/>
                    </a:lnTo>
                    <a:lnTo>
                      <a:pt x="1625" y="690"/>
                    </a:lnTo>
                    <a:lnTo>
                      <a:pt x="1651" y="1037"/>
                    </a:lnTo>
                    <a:lnTo>
                      <a:pt x="1681" y="930"/>
                    </a:lnTo>
                    <a:lnTo>
                      <a:pt x="1711" y="681"/>
                    </a:lnTo>
                    <a:lnTo>
                      <a:pt x="1737" y="514"/>
                    </a:lnTo>
                    <a:lnTo>
                      <a:pt x="1767" y="458"/>
                    </a:lnTo>
                    <a:lnTo>
                      <a:pt x="1797" y="437"/>
                    </a:lnTo>
                    <a:lnTo>
                      <a:pt x="1822" y="458"/>
                    </a:lnTo>
                    <a:lnTo>
                      <a:pt x="1852" y="420"/>
                    </a:lnTo>
                    <a:lnTo>
                      <a:pt x="1878" y="467"/>
                    </a:lnTo>
                    <a:lnTo>
                      <a:pt x="1908" y="475"/>
                    </a:lnTo>
                    <a:lnTo>
                      <a:pt x="1938" y="484"/>
                    </a:lnTo>
                    <a:lnTo>
                      <a:pt x="1964" y="505"/>
                    </a:lnTo>
                    <a:lnTo>
                      <a:pt x="1994" y="445"/>
                    </a:lnTo>
                    <a:lnTo>
                      <a:pt x="2024" y="613"/>
                    </a:lnTo>
                    <a:lnTo>
                      <a:pt x="2049" y="1058"/>
                    </a:lnTo>
                    <a:lnTo>
                      <a:pt x="2079" y="1144"/>
                    </a:lnTo>
                    <a:lnTo>
                      <a:pt x="2109" y="1221"/>
                    </a:lnTo>
                    <a:lnTo>
                      <a:pt x="2135" y="1213"/>
                    </a:lnTo>
                    <a:lnTo>
                      <a:pt x="2165" y="1320"/>
                    </a:lnTo>
                    <a:lnTo>
                      <a:pt x="2195" y="1281"/>
                    </a:lnTo>
                    <a:lnTo>
                      <a:pt x="2221" y="1388"/>
                    </a:lnTo>
                    <a:lnTo>
                      <a:pt x="2251" y="1337"/>
                    </a:lnTo>
                    <a:lnTo>
                      <a:pt x="2281" y="1281"/>
                    </a:lnTo>
                    <a:lnTo>
                      <a:pt x="2307" y="1230"/>
                    </a:lnTo>
                    <a:lnTo>
                      <a:pt x="2337" y="1191"/>
                    </a:lnTo>
                    <a:lnTo>
                      <a:pt x="2367" y="1367"/>
                    </a:lnTo>
                    <a:lnTo>
                      <a:pt x="2392" y="1358"/>
                    </a:lnTo>
                    <a:lnTo>
                      <a:pt x="2422" y="1328"/>
                    </a:lnTo>
                    <a:lnTo>
                      <a:pt x="2448" y="1165"/>
                    </a:lnTo>
                    <a:lnTo>
                      <a:pt x="2478" y="1037"/>
                    </a:lnTo>
                    <a:lnTo>
                      <a:pt x="2508" y="943"/>
                    </a:lnTo>
                    <a:lnTo>
                      <a:pt x="2534" y="827"/>
                    </a:lnTo>
                    <a:lnTo>
                      <a:pt x="2564" y="758"/>
                    </a:lnTo>
                    <a:lnTo>
                      <a:pt x="2594" y="720"/>
                    </a:lnTo>
                    <a:lnTo>
                      <a:pt x="2620" y="681"/>
                    </a:lnTo>
                    <a:lnTo>
                      <a:pt x="2650" y="660"/>
                    </a:lnTo>
                    <a:lnTo>
                      <a:pt x="2680" y="651"/>
                    </a:lnTo>
                    <a:lnTo>
                      <a:pt x="2705" y="613"/>
                    </a:lnTo>
                    <a:lnTo>
                      <a:pt x="2735" y="668"/>
                    </a:lnTo>
                    <a:lnTo>
                      <a:pt x="2765" y="1028"/>
                    </a:lnTo>
                    <a:lnTo>
                      <a:pt x="2791" y="1075"/>
                    </a:lnTo>
                    <a:lnTo>
                      <a:pt x="2821" y="904"/>
                    </a:lnTo>
                    <a:lnTo>
                      <a:pt x="2851" y="767"/>
                    </a:lnTo>
                    <a:lnTo>
                      <a:pt x="2877" y="668"/>
                    </a:lnTo>
                    <a:lnTo>
                      <a:pt x="2907" y="651"/>
                    </a:lnTo>
                    <a:lnTo>
                      <a:pt x="2937" y="1007"/>
                    </a:lnTo>
                    <a:lnTo>
                      <a:pt x="2962" y="998"/>
                    </a:lnTo>
                    <a:lnTo>
                      <a:pt x="2992" y="904"/>
                    </a:lnTo>
                    <a:lnTo>
                      <a:pt x="3018" y="737"/>
                    </a:lnTo>
                    <a:lnTo>
                      <a:pt x="3048" y="707"/>
                    </a:lnTo>
                    <a:lnTo>
                      <a:pt x="3078" y="668"/>
                    </a:lnTo>
                    <a:lnTo>
                      <a:pt x="3104" y="651"/>
                    </a:lnTo>
                    <a:lnTo>
                      <a:pt x="3134" y="613"/>
                    </a:lnTo>
                    <a:lnTo>
                      <a:pt x="3164" y="553"/>
                    </a:lnTo>
                    <a:lnTo>
                      <a:pt x="3190" y="574"/>
                    </a:lnTo>
                    <a:lnTo>
                      <a:pt x="3220" y="553"/>
                    </a:lnTo>
                    <a:lnTo>
                      <a:pt x="3250" y="514"/>
                    </a:lnTo>
                    <a:lnTo>
                      <a:pt x="3275" y="553"/>
                    </a:lnTo>
                    <a:lnTo>
                      <a:pt x="3305" y="523"/>
                    </a:lnTo>
                    <a:lnTo>
                      <a:pt x="3335" y="505"/>
                    </a:lnTo>
                    <a:lnTo>
                      <a:pt x="3361" y="544"/>
                    </a:lnTo>
                    <a:lnTo>
                      <a:pt x="3391" y="651"/>
                    </a:lnTo>
                    <a:lnTo>
                      <a:pt x="3421" y="651"/>
                    </a:lnTo>
                    <a:lnTo>
                      <a:pt x="3447" y="681"/>
                    </a:lnTo>
                    <a:lnTo>
                      <a:pt x="3477" y="805"/>
                    </a:lnTo>
                    <a:lnTo>
                      <a:pt x="3503" y="1281"/>
                    </a:lnTo>
                    <a:lnTo>
                      <a:pt x="3533" y="1144"/>
                    </a:lnTo>
                    <a:lnTo>
                      <a:pt x="3563" y="1020"/>
                    </a:lnTo>
                    <a:lnTo>
                      <a:pt x="3588" y="853"/>
                    </a:lnTo>
                    <a:lnTo>
                      <a:pt x="3618" y="827"/>
                    </a:lnTo>
                    <a:lnTo>
                      <a:pt x="3648" y="835"/>
                    </a:lnTo>
                    <a:lnTo>
                      <a:pt x="3674" y="775"/>
                    </a:lnTo>
                    <a:lnTo>
                      <a:pt x="3704" y="775"/>
                    </a:lnTo>
                    <a:lnTo>
                      <a:pt x="3734" y="968"/>
                    </a:lnTo>
                    <a:lnTo>
                      <a:pt x="3760" y="968"/>
                    </a:lnTo>
                    <a:lnTo>
                      <a:pt x="3790" y="913"/>
                    </a:lnTo>
                    <a:lnTo>
                      <a:pt x="3820" y="805"/>
                    </a:lnTo>
                    <a:lnTo>
                      <a:pt x="3845" y="707"/>
                    </a:lnTo>
                    <a:lnTo>
                      <a:pt x="3875" y="643"/>
                    </a:lnTo>
                    <a:lnTo>
                      <a:pt x="3905" y="728"/>
                    </a:lnTo>
                    <a:lnTo>
                      <a:pt x="3931" y="968"/>
                    </a:lnTo>
                    <a:lnTo>
                      <a:pt x="3961" y="1020"/>
                    </a:lnTo>
                    <a:lnTo>
                      <a:pt x="3991" y="827"/>
                    </a:lnTo>
                    <a:lnTo>
                      <a:pt x="4017" y="707"/>
                    </a:lnTo>
                    <a:lnTo>
                      <a:pt x="4047" y="660"/>
                    </a:lnTo>
                    <a:lnTo>
                      <a:pt x="4073" y="604"/>
                    </a:lnTo>
                    <a:lnTo>
                      <a:pt x="4103" y="561"/>
                    </a:lnTo>
                    <a:lnTo>
                      <a:pt x="4133" y="604"/>
                    </a:lnTo>
                    <a:lnTo>
                      <a:pt x="4158" y="621"/>
                    </a:lnTo>
                    <a:lnTo>
                      <a:pt x="4188" y="591"/>
                    </a:lnTo>
                    <a:lnTo>
                      <a:pt x="4218" y="591"/>
                    </a:lnTo>
                    <a:lnTo>
                      <a:pt x="4244" y="514"/>
                    </a:lnTo>
                    <a:lnTo>
                      <a:pt x="4274" y="445"/>
                    </a:lnTo>
                    <a:lnTo>
                      <a:pt x="4304" y="390"/>
                    </a:lnTo>
                    <a:lnTo>
                      <a:pt x="4330" y="381"/>
                    </a:lnTo>
                    <a:lnTo>
                      <a:pt x="4360" y="351"/>
                    </a:lnTo>
                    <a:lnTo>
                      <a:pt x="4390" y="381"/>
                    </a:lnTo>
                    <a:lnTo>
                      <a:pt x="4416" y="351"/>
                    </a:lnTo>
                    <a:lnTo>
                      <a:pt x="4446" y="390"/>
                    </a:lnTo>
                    <a:lnTo>
                      <a:pt x="4476" y="467"/>
                    </a:lnTo>
                    <a:lnTo>
                      <a:pt x="4501" y="428"/>
                    </a:lnTo>
                    <a:lnTo>
                      <a:pt x="4531" y="321"/>
                    </a:lnTo>
                    <a:lnTo>
                      <a:pt x="4557" y="351"/>
                    </a:lnTo>
                    <a:lnTo>
                      <a:pt x="4587" y="321"/>
                    </a:lnTo>
                    <a:lnTo>
                      <a:pt x="4617" y="351"/>
                    </a:lnTo>
                    <a:lnTo>
                      <a:pt x="4643" y="381"/>
                    </a:lnTo>
                    <a:lnTo>
                      <a:pt x="4673" y="497"/>
                    </a:lnTo>
                    <a:lnTo>
                      <a:pt x="4703" y="467"/>
                    </a:lnTo>
                    <a:lnTo>
                      <a:pt x="4728" y="360"/>
                    </a:lnTo>
                    <a:lnTo>
                      <a:pt x="4758" y="214"/>
                    </a:lnTo>
                    <a:lnTo>
                      <a:pt x="4788" y="0"/>
                    </a:lnTo>
                    <a:lnTo>
                      <a:pt x="4814" y="107"/>
                    </a:lnTo>
                    <a:lnTo>
                      <a:pt x="4844" y="420"/>
                    </a:lnTo>
                    <a:lnTo>
                      <a:pt x="4874" y="407"/>
                    </a:lnTo>
                    <a:lnTo>
                      <a:pt x="4900" y="514"/>
                    </a:lnTo>
                    <a:lnTo>
                      <a:pt x="4930" y="591"/>
                    </a:lnTo>
                  </a:path>
                </a:pathLst>
              </a:custGeom>
              <a:noFill/>
              <a:ln w="3175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5" name="Oval 399">
                <a:extLst>
                  <a:ext uri="{FF2B5EF4-FFF2-40B4-BE49-F238E27FC236}">
                    <a16:creationId xmlns:a16="http://schemas.microsoft.com/office/drawing/2014/main" id="{3D77539A-BE54-41BC-91AC-4CFC6D383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444" y="411004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6" name="Oval 400">
                <a:extLst>
                  <a:ext uri="{FF2B5EF4-FFF2-40B4-BE49-F238E27FC236}">
                    <a16:creationId xmlns:a16="http://schemas.microsoft.com/office/drawing/2014/main" id="{A08D1A85-D663-4A47-BE6C-12A25AB24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444" y="411004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7" name="Oval 401">
                <a:extLst>
                  <a:ext uri="{FF2B5EF4-FFF2-40B4-BE49-F238E27FC236}">
                    <a16:creationId xmlns:a16="http://schemas.microsoft.com/office/drawing/2014/main" id="{14CF6108-6BC5-498E-9011-FDA9A3D9C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069" y="394017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8" name="Oval 402">
                <a:extLst>
                  <a:ext uri="{FF2B5EF4-FFF2-40B4-BE49-F238E27FC236}">
                    <a16:creationId xmlns:a16="http://schemas.microsoft.com/office/drawing/2014/main" id="{5DA78A5B-9E64-421E-AFCF-B042EA2EA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069" y="39401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9" name="Oval 403">
                <a:extLst>
                  <a:ext uri="{FF2B5EF4-FFF2-40B4-BE49-F238E27FC236}">
                    <a16:creationId xmlns:a16="http://schemas.microsoft.com/office/drawing/2014/main" id="{80F8AEC8-A684-4886-A776-4F9CF1EB8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344" y="387826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80" name="Oval 404">
                <a:extLst>
                  <a:ext uri="{FF2B5EF4-FFF2-40B4-BE49-F238E27FC236}">
                    <a16:creationId xmlns:a16="http://schemas.microsoft.com/office/drawing/2014/main" id="{7A89C21D-9920-4FA5-8BED-BC2863549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344" y="387826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81" name="Oval 405">
                <a:extLst>
                  <a:ext uri="{FF2B5EF4-FFF2-40B4-BE49-F238E27FC236}">
                    <a16:creationId xmlns:a16="http://schemas.microsoft.com/office/drawing/2014/main" id="{03C21F98-460F-4953-9B83-19DAE0D5F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969" y="391319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2" name="Oval 406">
                <a:extLst>
                  <a:ext uri="{FF2B5EF4-FFF2-40B4-BE49-F238E27FC236}">
                    <a16:creationId xmlns:a16="http://schemas.microsoft.com/office/drawing/2014/main" id="{70477524-F704-49DD-9506-78103536F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969" y="391319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3" name="Oval 407">
                <a:extLst>
                  <a:ext uri="{FF2B5EF4-FFF2-40B4-BE49-F238E27FC236}">
                    <a16:creationId xmlns:a16="http://schemas.microsoft.com/office/drawing/2014/main" id="{DC0875CD-4B6C-4C45-A93D-A08543147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4594" y="385127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4" name="Oval 408">
                <a:extLst>
                  <a:ext uri="{FF2B5EF4-FFF2-40B4-BE49-F238E27FC236}">
                    <a16:creationId xmlns:a16="http://schemas.microsoft.com/office/drawing/2014/main" id="{C5319DE6-0E80-4ED1-9202-52F5BA50F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4594" y="38512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5" name="Oval 409">
                <a:extLst>
                  <a:ext uri="{FF2B5EF4-FFF2-40B4-BE49-F238E27FC236}">
                    <a16:creationId xmlns:a16="http://schemas.microsoft.com/office/drawing/2014/main" id="{6C7A9C76-CB67-4880-B7CF-729DE90FA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869" y="364649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6" name="Oval 410">
                <a:extLst>
                  <a:ext uri="{FF2B5EF4-FFF2-40B4-BE49-F238E27FC236}">
                    <a16:creationId xmlns:a16="http://schemas.microsoft.com/office/drawing/2014/main" id="{9F4F9C02-8D26-4E68-A9C6-01375C63A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869" y="36464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7" name="Oval 411">
                <a:extLst>
                  <a:ext uri="{FF2B5EF4-FFF2-40B4-BE49-F238E27FC236}">
                    <a16:creationId xmlns:a16="http://schemas.microsoft.com/office/drawing/2014/main" id="{8E0A19DE-6078-4B79-96C0-D8995A5B7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494" y="336074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8" name="Oval 412">
                <a:extLst>
                  <a:ext uri="{FF2B5EF4-FFF2-40B4-BE49-F238E27FC236}">
                    <a16:creationId xmlns:a16="http://schemas.microsoft.com/office/drawing/2014/main" id="{39B17159-3BB3-4BCE-B741-644428FC2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494" y="336074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9" name="Oval 413">
                <a:extLst>
                  <a:ext uri="{FF2B5EF4-FFF2-40B4-BE49-F238E27FC236}">
                    <a16:creationId xmlns:a16="http://schemas.microsoft.com/office/drawing/2014/main" id="{9F3E0722-44E2-473B-A383-3198719E9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119" y="32797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0" name="Oval 414">
                <a:extLst>
                  <a:ext uri="{FF2B5EF4-FFF2-40B4-BE49-F238E27FC236}">
                    <a16:creationId xmlns:a16="http://schemas.microsoft.com/office/drawing/2014/main" id="{DA9FB8EB-C462-4FE3-A563-1686ED447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119" y="32797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1" name="Oval 415">
                <a:extLst>
                  <a:ext uri="{FF2B5EF4-FFF2-40B4-BE49-F238E27FC236}">
                    <a16:creationId xmlns:a16="http://schemas.microsoft.com/office/drawing/2014/main" id="{A277E355-A5F4-4665-9484-87503D5EF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7" y="32797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2" name="Oval 416">
                <a:extLst>
                  <a:ext uri="{FF2B5EF4-FFF2-40B4-BE49-F238E27FC236}">
                    <a16:creationId xmlns:a16="http://schemas.microsoft.com/office/drawing/2014/main" id="{AF8731EE-408F-47E6-BBCA-42142777F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7" y="32797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3" name="Oval 417">
                <a:extLst>
                  <a:ext uri="{FF2B5EF4-FFF2-40B4-BE49-F238E27FC236}">
                    <a16:creationId xmlns:a16="http://schemas.microsoft.com/office/drawing/2014/main" id="{B268184E-E437-4B50-AC8C-AC7FED2E1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431" y="32051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4" name="Oval 418">
                <a:extLst>
                  <a:ext uri="{FF2B5EF4-FFF2-40B4-BE49-F238E27FC236}">
                    <a16:creationId xmlns:a16="http://schemas.microsoft.com/office/drawing/2014/main" id="{D28A0E94-BE1C-491C-A3C5-09D141CDE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431" y="32051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5" name="Oval 419">
                <a:extLst>
                  <a:ext uri="{FF2B5EF4-FFF2-40B4-BE49-F238E27FC236}">
                    <a16:creationId xmlns:a16="http://schemas.microsoft.com/office/drawing/2014/main" id="{C5698BA8-4D6D-4E4F-B71B-D3BF957B8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056" y="313055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6" name="Oval 420">
                <a:extLst>
                  <a:ext uri="{FF2B5EF4-FFF2-40B4-BE49-F238E27FC236}">
                    <a16:creationId xmlns:a16="http://schemas.microsoft.com/office/drawing/2014/main" id="{F784AC5C-F856-446D-A6C3-8CBCE84A4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055" y="313055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7" name="Oval 421">
                <a:extLst>
                  <a:ext uri="{FF2B5EF4-FFF2-40B4-BE49-F238E27FC236}">
                    <a16:creationId xmlns:a16="http://schemas.microsoft.com/office/drawing/2014/main" id="{9B9C34BE-7D88-4D0A-94AE-52224322B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331" y="308292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8" name="Oval 422">
                <a:extLst>
                  <a:ext uri="{FF2B5EF4-FFF2-40B4-BE49-F238E27FC236}">
                    <a16:creationId xmlns:a16="http://schemas.microsoft.com/office/drawing/2014/main" id="{1CB28B6E-1E11-48DF-92DB-C38E72D52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331" y="308292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9" name="Oval 423">
                <a:extLst>
                  <a:ext uri="{FF2B5EF4-FFF2-40B4-BE49-F238E27FC236}">
                    <a16:creationId xmlns:a16="http://schemas.microsoft.com/office/drawing/2014/main" id="{D3D2F168-08A1-451E-B822-03B73A18A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4955" y="29876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0" name="Oval 424">
                <a:extLst>
                  <a:ext uri="{FF2B5EF4-FFF2-40B4-BE49-F238E27FC236}">
                    <a16:creationId xmlns:a16="http://schemas.microsoft.com/office/drawing/2014/main" id="{B6BDFB4C-9002-45CF-ADFB-CF1EDEE96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4955" y="29876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1" name="Oval 425">
                <a:extLst>
                  <a:ext uri="{FF2B5EF4-FFF2-40B4-BE49-F238E27FC236}">
                    <a16:creationId xmlns:a16="http://schemas.microsoft.com/office/drawing/2014/main" id="{FBE67AC3-841E-4B32-A002-C67A33C86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580" y="28368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2" name="Oval 426">
                <a:extLst>
                  <a:ext uri="{FF2B5EF4-FFF2-40B4-BE49-F238E27FC236}">
                    <a16:creationId xmlns:a16="http://schemas.microsoft.com/office/drawing/2014/main" id="{3C2E079C-BC58-4814-BD75-7A303E687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579" y="28368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3" name="Oval 427">
                <a:extLst>
                  <a:ext uri="{FF2B5EF4-FFF2-40B4-BE49-F238E27FC236}">
                    <a16:creationId xmlns:a16="http://schemas.microsoft.com/office/drawing/2014/main" id="{6BFC31E3-DB05-418F-A24A-C7F6F7FE8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5" y="27289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4" name="Oval 428">
                <a:extLst>
                  <a:ext uri="{FF2B5EF4-FFF2-40B4-BE49-F238E27FC236}">
                    <a16:creationId xmlns:a16="http://schemas.microsoft.com/office/drawing/2014/main" id="{45254B5E-0E16-4A4A-B9E5-96A65C236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5" y="27289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5" name="Oval 429">
                <a:extLst>
                  <a:ext uri="{FF2B5EF4-FFF2-40B4-BE49-F238E27FC236}">
                    <a16:creationId xmlns:a16="http://schemas.microsoft.com/office/drawing/2014/main" id="{C9EEDA48-D45F-4BE0-AAE0-F7E7F560E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9" y="28035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6" name="Oval 430">
                <a:extLst>
                  <a:ext uri="{FF2B5EF4-FFF2-40B4-BE49-F238E27FC236}">
                    <a16:creationId xmlns:a16="http://schemas.microsoft.com/office/drawing/2014/main" id="{D8E744C7-3091-47AB-8C8C-22DCF993F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9" y="28035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7" name="Oval 431">
                <a:extLst>
                  <a:ext uri="{FF2B5EF4-FFF2-40B4-BE49-F238E27FC236}">
                    <a16:creationId xmlns:a16="http://schemas.microsoft.com/office/drawing/2014/main" id="{696EC8C9-462F-4F9B-90A6-9908FD1CD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04" y="278924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8" name="Oval 432">
                <a:extLst>
                  <a:ext uri="{FF2B5EF4-FFF2-40B4-BE49-F238E27FC236}">
                    <a16:creationId xmlns:a16="http://schemas.microsoft.com/office/drawing/2014/main" id="{F4DE96B7-7351-4BB8-ABFC-2D9704577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04" y="278924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9" name="Oval 433">
                <a:extLst>
                  <a:ext uri="{FF2B5EF4-FFF2-40B4-BE49-F238E27FC236}">
                    <a16:creationId xmlns:a16="http://schemas.microsoft.com/office/drawing/2014/main" id="{F5327D8A-5F34-46B4-9A29-D21844D31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91" y="27416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0" name="Oval 434">
                <a:extLst>
                  <a:ext uri="{FF2B5EF4-FFF2-40B4-BE49-F238E27FC236}">
                    <a16:creationId xmlns:a16="http://schemas.microsoft.com/office/drawing/2014/main" id="{D02A36F5-BD2D-4E61-B47F-643887858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91" y="27416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1" name="Oval 435">
                <a:extLst>
                  <a:ext uri="{FF2B5EF4-FFF2-40B4-BE49-F238E27FC236}">
                    <a16:creationId xmlns:a16="http://schemas.microsoft.com/office/drawing/2014/main" id="{60B16149-9153-4565-AEDB-41B44A31B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416" y="271462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2" name="Oval 436">
                <a:extLst>
                  <a:ext uri="{FF2B5EF4-FFF2-40B4-BE49-F238E27FC236}">
                    <a16:creationId xmlns:a16="http://schemas.microsoft.com/office/drawing/2014/main" id="{CF28BBA5-BC51-4460-846C-59382486E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416" y="271462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3" name="Oval 437">
                <a:extLst>
                  <a:ext uri="{FF2B5EF4-FFF2-40B4-BE49-F238E27FC236}">
                    <a16:creationId xmlns:a16="http://schemas.microsoft.com/office/drawing/2014/main" id="{78AB3075-E1A4-4ADE-B915-37E82303C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691" y="302101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4" name="Oval 438">
                <a:extLst>
                  <a:ext uri="{FF2B5EF4-FFF2-40B4-BE49-F238E27FC236}">
                    <a16:creationId xmlns:a16="http://schemas.microsoft.com/office/drawing/2014/main" id="{348595CD-18AE-4A37-8BE8-C605BA2CD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691" y="302101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5" name="Oval 439">
                <a:extLst>
                  <a:ext uri="{FF2B5EF4-FFF2-40B4-BE49-F238E27FC236}">
                    <a16:creationId xmlns:a16="http://schemas.microsoft.com/office/drawing/2014/main" id="{DD2037AF-8785-4518-960E-18FD48DAF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6" y="29876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6" name="Oval 440">
                <a:extLst>
                  <a:ext uri="{FF2B5EF4-FFF2-40B4-BE49-F238E27FC236}">
                    <a16:creationId xmlns:a16="http://schemas.microsoft.com/office/drawing/2014/main" id="{1ACB5250-552A-4FB9-8B40-EE2433714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6" y="29876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7" name="Oval 441">
                <a:extLst>
                  <a:ext uri="{FF2B5EF4-FFF2-40B4-BE49-F238E27FC236}">
                    <a16:creationId xmlns:a16="http://schemas.microsoft.com/office/drawing/2014/main" id="{9677071B-587D-4837-9C96-4CD267D8D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2941" y="278924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8" name="Oval 442">
                <a:extLst>
                  <a:ext uri="{FF2B5EF4-FFF2-40B4-BE49-F238E27FC236}">
                    <a16:creationId xmlns:a16="http://schemas.microsoft.com/office/drawing/2014/main" id="{1C05B457-EDB2-4D24-95DC-490EB4F7E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2941" y="278924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9" name="Oval 443">
                <a:extLst>
                  <a:ext uri="{FF2B5EF4-FFF2-40B4-BE49-F238E27FC236}">
                    <a16:creationId xmlns:a16="http://schemas.microsoft.com/office/drawing/2014/main" id="{0B8A6651-D7A2-4CCE-864E-ADC97BFB1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6" y="24971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0" name="Oval 444">
                <a:extLst>
                  <a:ext uri="{FF2B5EF4-FFF2-40B4-BE49-F238E27FC236}">
                    <a16:creationId xmlns:a16="http://schemas.microsoft.com/office/drawing/2014/main" id="{366633A6-FD6E-4DAA-BB4B-552C928C2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6" y="24971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1" name="Oval 445">
                <a:extLst>
                  <a:ext uri="{FF2B5EF4-FFF2-40B4-BE49-F238E27FC236}">
                    <a16:creationId xmlns:a16="http://schemas.microsoft.com/office/drawing/2014/main" id="{BCA5C65E-D497-4C2B-AA73-B49CE38D7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1841" y="25114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2" name="Oval 446">
                <a:extLst>
                  <a:ext uri="{FF2B5EF4-FFF2-40B4-BE49-F238E27FC236}">
                    <a16:creationId xmlns:a16="http://schemas.microsoft.com/office/drawing/2014/main" id="{2E61B572-EE03-4896-A44B-01AE6D8D4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1841" y="25114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3" name="Oval 447">
                <a:extLst>
                  <a:ext uri="{FF2B5EF4-FFF2-40B4-BE49-F238E27FC236}">
                    <a16:creationId xmlns:a16="http://schemas.microsoft.com/office/drawing/2014/main" id="{F1B9A2E5-D375-4613-8505-F35BEF328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9466" y="259239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4" name="Oval 448">
                <a:extLst>
                  <a:ext uri="{FF2B5EF4-FFF2-40B4-BE49-F238E27FC236}">
                    <a16:creationId xmlns:a16="http://schemas.microsoft.com/office/drawing/2014/main" id="{2FA9E357-A1C7-40C5-8409-89D027525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9466" y="259239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5" name="Oval 449">
                <a:extLst>
                  <a:ext uri="{FF2B5EF4-FFF2-40B4-BE49-F238E27FC236}">
                    <a16:creationId xmlns:a16="http://schemas.microsoft.com/office/drawing/2014/main" id="{81B52923-39FE-4A97-A4D0-7180FA454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741" y="23891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6" name="Oval 450">
                <a:extLst>
                  <a:ext uri="{FF2B5EF4-FFF2-40B4-BE49-F238E27FC236}">
                    <a16:creationId xmlns:a16="http://schemas.microsoft.com/office/drawing/2014/main" id="{A29447F9-AA5B-4182-A827-3E98FA714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741" y="23891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7" name="Oval 451">
                <a:extLst>
                  <a:ext uri="{FF2B5EF4-FFF2-40B4-BE49-F238E27FC236}">
                    <a16:creationId xmlns:a16="http://schemas.microsoft.com/office/drawing/2014/main" id="{5A6C8A8B-841D-40C8-9638-69432E95F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366" y="22796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8" name="Oval 452">
                <a:extLst>
                  <a:ext uri="{FF2B5EF4-FFF2-40B4-BE49-F238E27FC236}">
                    <a16:creationId xmlns:a16="http://schemas.microsoft.com/office/drawing/2014/main" id="{43AFB7FA-A86E-4414-B7C0-2B61172E3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366" y="22796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9" name="Oval 453">
                <a:extLst>
                  <a:ext uri="{FF2B5EF4-FFF2-40B4-BE49-F238E27FC236}">
                    <a16:creationId xmlns:a16="http://schemas.microsoft.com/office/drawing/2014/main" id="{9A6947F6-EB25-40E5-9F06-D4751ACF7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5991" y="22526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0" name="Oval 454">
                <a:extLst>
                  <a:ext uri="{FF2B5EF4-FFF2-40B4-BE49-F238E27FC236}">
                    <a16:creationId xmlns:a16="http://schemas.microsoft.com/office/drawing/2014/main" id="{9C1F825F-FC66-4A00-A49C-7D7E953C9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5991" y="22526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1" name="Oval 455">
                <a:extLst>
                  <a:ext uri="{FF2B5EF4-FFF2-40B4-BE49-F238E27FC236}">
                    <a16:creationId xmlns:a16="http://schemas.microsoft.com/office/drawing/2014/main" id="{4BB61A6C-6D96-4492-B7B5-4D769A185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9" y="23002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2" name="Oval 456">
                <a:extLst>
                  <a:ext uri="{FF2B5EF4-FFF2-40B4-BE49-F238E27FC236}">
                    <a16:creationId xmlns:a16="http://schemas.microsoft.com/office/drawing/2014/main" id="{93EEC469-796F-420E-95D0-059B09706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9" y="23002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3" name="Oval 457">
                <a:extLst>
                  <a:ext uri="{FF2B5EF4-FFF2-40B4-BE49-F238E27FC236}">
                    <a16:creationId xmlns:a16="http://schemas.microsoft.com/office/drawing/2014/main" id="{7DC7C760-9558-4ABF-AC50-76F53A72C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4" y="2401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4" name="Oval 458">
                <a:extLst>
                  <a:ext uri="{FF2B5EF4-FFF2-40B4-BE49-F238E27FC236}">
                    <a16:creationId xmlns:a16="http://schemas.microsoft.com/office/drawing/2014/main" id="{A48631AD-4E16-4032-A42F-4361F22CC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4" y="2401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5" name="Oval 459">
                <a:extLst>
                  <a:ext uri="{FF2B5EF4-FFF2-40B4-BE49-F238E27FC236}">
                    <a16:creationId xmlns:a16="http://schemas.microsoft.com/office/drawing/2014/main" id="{D266236F-71F7-4795-B701-64DE2CC27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0929" y="297339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6" name="Oval 460">
                <a:extLst>
                  <a:ext uri="{FF2B5EF4-FFF2-40B4-BE49-F238E27FC236}">
                    <a16:creationId xmlns:a16="http://schemas.microsoft.com/office/drawing/2014/main" id="{CB1BCDED-BA03-4A85-A8BC-4B700F8B3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0929" y="297339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7" name="Oval 461">
                <a:extLst>
                  <a:ext uri="{FF2B5EF4-FFF2-40B4-BE49-F238E27FC236}">
                    <a16:creationId xmlns:a16="http://schemas.microsoft.com/office/drawing/2014/main" id="{29F07947-AC84-4D33-87AF-3E90F25F9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204" y="31908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8" name="Oval 462">
                <a:extLst>
                  <a:ext uri="{FF2B5EF4-FFF2-40B4-BE49-F238E27FC236}">
                    <a16:creationId xmlns:a16="http://schemas.microsoft.com/office/drawing/2014/main" id="{6FAA675E-7ABF-42E3-954B-BDA190AFA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204" y="31908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9" name="Oval 463">
                <a:extLst>
                  <a:ext uri="{FF2B5EF4-FFF2-40B4-BE49-F238E27FC236}">
                    <a16:creationId xmlns:a16="http://schemas.microsoft.com/office/drawing/2014/main" id="{7CE7D73A-C4C9-487E-A96A-E3A1EE48B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829" y="29257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0" name="Oval 464">
                <a:extLst>
                  <a:ext uri="{FF2B5EF4-FFF2-40B4-BE49-F238E27FC236}">
                    <a16:creationId xmlns:a16="http://schemas.microsoft.com/office/drawing/2014/main" id="{B2E22047-1E9B-4B86-B2E4-508FCDAFA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829" y="29257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1" name="Oval 465">
                <a:extLst>
                  <a:ext uri="{FF2B5EF4-FFF2-40B4-BE49-F238E27FC236}">
                    <a16:creationId xmlns:a16="http://schemas.microsoft.com/office/drawing/2014/main" id="{2C2CF430-FEA0-46EF-8919-942457368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7454" y="24971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2" name="Oval 466">
                <a:extLst>
                  <a:ext uri="{FF2B5EF4-FFF2-40B4-BE49-F238E27FC236}">
                    <a16:creationId xmlns:a16="http://schemas.microsoft.com/office/drawing/2014/main" id="{44F12942-C178-4FD2-A044-87D786C3C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7454" y="24971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3" name="Oval 467">
                <a:extLst>
                  <a:ext uri="{FF2B5EF4-FFF2-40B4-BE49-F238E27FC236}">
                    <a16:creationId xmlns:a16="http://schemas.microsoft.com/office/drawing/2014/main" id="{D6072CD7-7C1C-4948-ACAC-FB5FF1232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729" y="23129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4" name="Oval 468">
                <a:extLst>
                  <a:ext uri="{FF2B5EF4-FFF2-40B4-BE49-F238E27FC236}">
                    <a16:creationId xmlns:a16="http://schemas.microsoft.com/office/drawing/2014/main" id="{A8D48EE8-3BE7-4BF9-97F4-9DD8A343A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729" y="23129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5" name="Oval 469">
                <a:extLst>
                  <a:ext uri="{FF2B5EF4-FFF2-40B4-BE49-F238E27FC236}">
                    <a16:creationId xmlns:a16="http://schemas.microsoft.com/office/drawing/2014/main" id="{F9436551-B58B-4637-AE5B-B18033640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354" y="21907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6" name="Oval 470">
                <a:extLst>
                  <a:ext uri="{FF2B5EF4-FFF2-40B4-BE49-F238E27FC236}">
                    <a16:creationId xmlns:a16="http://schemas.microsoft.com/office/drawing/2014/main" id="{FAE9FCE6-2B90-4600-B819-8B1761E27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354" y="21907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7" name="Oval 471">
                <a:extLst>
                  <a:ext uri="{FF2B5EF4-FFF2-40B4-BE49-F238E27FC236}">
                    <a16:creationId xmlns:a16="http://schemas.microsoft.com/office/drawing/2014/main" id="{70D390B4-BBAD-4499-BB2C-C5B686093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979" y="21907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8" name="Oval 472">
                <a:extLst>
                  <a:ext uri="{FF2B5EF4-FFF2-40B4-BE49-F238E27FC236}">
                    <a16:creationId xmlns:a16="http://schemas.microsoft.com/office/drawing/2014/main" id="{D46DFAE1-3101-4B00-B104-A35CAFA19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979" y="21907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9" name="Oval 473">
                <a:extLst>
                  <a:ext uri="{FF2B5EF4-FFF2-40B4-BE49-F238E27FC236}">
                    <a16:creationId xmlns:a16="http://schemas.microsoft.com/office/drawing/2014/main" id="{DE25B9BE-8280-41D0-B253-B3307C525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254" y="20478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0" name="Oval 474">
                <a:extLst>
                  <a:ext uri="{FF2B5EF4-FFF2-40B4-BE49-F238E27FC236}">
                    <a16:creationId xmlns:a16="http://schemas.microsoft.com/office/drawing/2014/main" id="{9AC148D2-F629-4408-9DA2-ACD09095B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254" y="20478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1" name="Oval 475">
                <a:extLst>
                  <a:ext uri="{FF2B5EF4-FFF2-40B4-BE49-F238E27FC236}">
                    <a16:creationId xmlns:a16="http://schemas.microsoft.com/office/drawing/2014/main" id="{A59F19BE-294A-48DF-B17C-077F99A6C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879" y="20955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2" name="Oval 476">
                <a:extLst>
                  <a:ext uri="{FF2B5EF4-FFF2-40B4-BE49-F238E27FC236}">
                    <a16:creationId xmlns:a16="http://schemas.microsoft.com/office/drawing/2014/main" id="{C7F2D243-11D0-4CCA-AFE5-5DBD909BC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880" y="20955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3" name="Oval 477">
                <a:extLst>
                  <a:ext uri="{FF2B5EF4-FFF2-40B4-BE49-F238E27FC236}">
                    <a16:creationId xmlns:a16="http://schemas.microsoft.com/office/drawing/2014/main" id="{EE706ECF-7DBA-4286-8D89-F4427055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566" y="19462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4" name="Oval 478">
                <a:extLst>
                  <a:ext uri="{FF2B5EF4-FFF2-40B4-BE49-F238E27FC236}">
                    <a16:creationId xmlns:a16="http://schemas.microsoft.com/office/drawing/2014/main" id="{47F2733E-929C-4473-BFBB-1A66B096D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566" y="19462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5" name="Oval 479">
                <a:extLst>
                  <a:ext uri="{FF2B5EF4-FFF2-40B4-BE49-F238E27FC236}">
                    <a16:creationId xmlns:a16="http://schemas.microsoft.com/office/drawing/2014/main" id="{A61078BC-40FB-45C1-90F9-C7AE9EDCF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0191" y="304800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6" name="Oval 480">
                <a:extLst>
                  <a:ext uri="{FF2B5EF4-FFF2-40B4-BE49-F238E27FC236}">
                    <a16:creationId xmlns:a16="http://schemas.microsoft.com/office/drawing/2014/main" id="{0408554F-5E00-4891-8C76-D80044315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0191" y="304800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7" name="Oval 481">
                <a:extLst>
                  <a:ext uri="{FF2B5EF4-FFF2-40B4-BE49-F238E27FC236}">
                    <a16:creationId xmlns:a16="http://schemas.microsoft.com/office/drawing/2014/main" id="{42106763-B7E1-4B44-8BE0-17037CED3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816" y="32940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8" name="Oval 482">
                <a:extLst>
                  <a:ext uri="{FF2B5EF4-FFF2-40B4-BE49-F238E27FC236}">
                    <a16:creationId xmlns:a16="http://schemas.microsoft.com/office/drawing/2014/main" id="{456783B9-0FF3-44F2-AD0E-D50053DA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816" y="32940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9" name="Oval 483">
                <a:extLst>
                  <a:ext uri="{FF2B5EF4-FFF2-40B4-BE49-F238E27FC236}">
                    <a16:creationId xmlns:a16="http://schemas.microsoft.com/office/drawing/2014/main" id="{769C11D2-77DD-4C43-AF5C-CA792F488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091" y="28368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0" name="Oval 484">
                <a:extLst>
                  <a:ext uri="{FF2B5EF4-FFF2-40B4-BE49-F238E27FC236}">
                    <a16:creationId xmlns:a16="http://schemas.microsoft.com/office/drawing/2014/main" id="{278702F6-AE00-4096-8A1D-B208FD86F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091" y="28368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1" name="Oval 485">
                <a:extLst>
                  <a:ext uri="{FF2B5EF4-FFF2-40B4-BE49-F238E27FC236}">
                    <a16:creationId xmlns:a16="http://schemas.microsoft.com/office/drawing/2014/main" id="{B3351482-50FC-4325-85DF-9AEA49A1E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716" y="23272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2" name="Oval 486">
                <a:extLst>
                  <a:ext uri="{FF2B5EF4-FFF2-40B4-BE49-F238E27FC236}">
                    <a16:creationId xmlns:a16="http://schemas.microsoft.com/office/drawing/2014/main" id="{B79D3A66-260C-47C4-932F-B2600A061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716" y="23272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3" name="Oval 487">
                <a:extLst>
                  <a:ext uri="{FF2B5EF4-FFF2-40B4-BE49-F238E27FC236}">
                    <a16:creationId xmlns:a16="http://schemas.microsoft.com/office/drawing/2014/main" id="{D4693E53-D815-40E2-B642-ABE7DB425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341" y="20828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4" name="Oval 488">
                <a:extLst>
                  <a:ext uri="{FF2B5EF4-FFF2-40B4-BE49-F238E27FC236}">
                    <a16:creationId xmlns:a16="http://schemas.microsoft.com/office/drawing/2014/main" id="{A14170C5-7B5D-49CA-ACFE-8601D872F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341" y="20828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5" name="Oval 489">
                <a:extLst>
                  <a:ext uri="{FF2B5EF4-FFF2-40B4-BE49-F238E27FC236}">
                    <a16:creationId xmlns:a16="http://schemas.microsoft.com/office/drawing/2014/main" id="{4522D8BA-B84A-4C66-8C00-BA899A0A0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616" y="1987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6" name="Oval 490">
                <a:extLst>
                  <a:ext uri="{FF2B5EF4-FFF2-40B4-BE49-F238E27FC236}">
                    <a16:creationId xmlns:a16="http://schemas.microsoft.com/office/drawing/2014/main" id="{C8577196-DD24-4BD3-A202-E1F3E8A61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616" y="1987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7" name="Oval 491">
                <a:extLst>
                  <a:ext uri="{FF2B5EF4-FFF2-40B4-BE49-F238E27FC236}">
                    <a16:creationId xmlns:a16="http://schemas.microsoft.com/office/drawing/2014/main" id="{F3EB56B4-8286-4AA5-B2FA-654E6A919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241" y="19605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8" name="Oval 492">
                <a:extLst>
                  <a:ext uri="{FF2B5EF4-FFF2-40B4-BE49-F238E27FC236}">
                    <a16:creationId xmlns:a16="http://schemas.microsoft.com/office/drawing/2014/main" id="{41ECA78E-596A-469B-953F-6EF3C8241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241" y="19605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9" name="Oval 493">
                <a:extLst>
                  <a:ext uri="{FF2B5EF4-FFF2-40B4-BE49-F238E27FC236}">
                    <a16:creationId xmlns:a16="http://schemas.microsoft.com/office/drawing/2014/main" id="{76C7FEEE-2202-4322-A3FB-7A953E594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6" y="1836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0" name="Oval 494">
                <a:extLst>
                  <a:ext uri="{FF2B5EF4-FFF2-40B4-BE49-F238E27FC236}">
                    <a16:creationId xmlns:a16="http://schemas.microsoft.com/office/drawing/2014/main" id="{15762F0C-0AFC-45E4-8AAA-842C4EE5C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6" y="1836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1" name="Oval 495">
                <a:extLst>
                  <a:ext uri="{FF2B5EF4-FFF2-40B4-BE49-F238E27FC236}">
                    <a16:creationId xmlns:a16="http://schemas.microsoft.com/office/drawing/2014/main" id="{FFD2AD2F-B64D-4FD6-A0BF-78322A128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0554" y="18986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2" name="Oval 496">
                <a:extLst>
                  <a:ext uri="{FF2B5EF4-FFF2-40B4-BE49-F238E27FC236}">
                    <a16:creationId xmlns:a16="http://schemas.microsoft.com/office/drawing/2014/main" id="{F3DC2D5C-2787-44AE-868E-68C9DCF29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0554" y="18986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3" name="Oval 497">
                <a:extLst>
                  <a:ext uri="{FF2B5EF4-FFF2-40B4-BE49-F238E27FC236}">
                    <a16:creationId xmlns:a16="http://schemas.microsoft.com/office/drawing/2014/main" id="{32992A1F-1823-4FB8-A9AE-C8CECE18D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179" y="1987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4" name="Oval 498">
                <a:extLst>
                  <a:ext uri="{FF2B5EF4-FFF2-40B4-BE49-F238E27FC236}">
                    <a16:creationId xmlns:a16="http://schemas.microsoft.com/office/drawing/2014/main" id="{BD82B2BF-EF1D-4B28-9034-6AD764C48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179" y="1987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5" name="Oval 499">
                <a:extLst>
                  <a:ext uri="{FF2B5EF4-FFF2-40B4-BE49-F238E27FC236}">
                    <a16:creationId xmlns:a16="http://schemas.microsoft.com/office/drawing/2014/main" id="{0F345C30-B78C-4F28-A198-F6A92B604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5804" y="24225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6" name="Oval 500">
                <a:extLst>
                  <a:ext uri="{FF2B5EF4-FFF2-40B4-BE49-F238E27FC236}">
                    <a16:creationId xmlns:a16="http://schemas.microsoft.com/office/drawing/2014/main" id="{C4C8B601-6A15-457E-A126-0B9B98720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5804" y="24225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7" name="Oval 501">
                <a:extLst>
                  <a:ext uri="{FF2B5EF4-FFF2-40B4-BE49-F238E27FC236}">
                    <a16:creationId xmlns:a16="http://schemas.microsoft.com/office/drawing/2014/main" id="{7A704303-0324-4E6C-A5FE-ED9F2A93C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7079" y="27289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8" name="Oval 502">
                <a:extLst>
                  <a:ext uri="{FF2B5EF4-FFF2-40B4-BE49-F238E27FC236}">
                    <a16:creationId xmlns:a16="http://schemas.microsoft.com/office/drawing/2014/main" id="{4E8D9175-9381-4351-B530-F43D543DD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7079" y="27289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9" name="Oval 503">
                <a:extLst>
                  <a:ext uri="{FF2B5EF4-FFF2-40B4-BE49-F238E27FC236}">
                    <a16:creationId xmlns:a16="http://schemas.microsoft.com/office/drawing/2014/main" id="{DF60575B-6FFB-4BDA-A06B-1BC21528A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704" y="2401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0" name="Oval 504">
                <a:extLst>
                  <a:ext uri="{FF2B5EF4-FFF2-40B4-BE49-F238E27FC236}">
                    <a16:creationId xmlns:a16="http://schemas.microsoft.com/office/drawing/2014/main" id="{6B696E02-2C27-4564-B9FA-FC3A7B10C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704" y="2401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1" name="Oval 505">
                <a:extLst>
                  <a:ext uri="{FF2B5EF4-FFF2-40B4-BE49-F238E27FC236}">
                    <a16:creationId xmlns:a16="http://schemas.microsoft.com/office/drawing/2014/main" id="{B2CA0F51-EA8A-4EFD-8CCE-C72BC42E2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2329" y="21574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2" name="Oval 506">
                <a:extLst>
                  <a:ext uri="{FF2B5EF4-FFF2-40B4-BE49-F238E27FC236}">
                    <a16:creationId xmlns:a16="http://schemas.microsoft.com/office/drawing/2014/main" id="{873B78EE-8B81-49A3-A6FE-6900A08AC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2328" y="21574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3" name="Oval 507">
                <a:extLst>
                  <a:ext uri="{FF2B5EF4-FFF2-40B4-BE49-F238E27FC236}">
                    <a16:creationId xmlns:a16="http://schemas.microsoft.com/office/drawing/2014/main" id="{5F609945-A4D8-4F0F-9474-5603B72F2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3603" y="17557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4" name="Oval 508">
                <a:extLst>
                  <a:ext uri="{FF2B5EF4-FFF2-40B4-BE49-F238E27FC236}">
                    <a16:creationId xmlns:a16="http://schemas.microsoft.com/office/drawing/2014/main" id="{D01CA42C-6129-4C51-B44A-B0BDB91B9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3603" y="17557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5" name="Oval 509">
                <a:extLst>
                  <a:ext uri="{FF2B5EF4-FFF2-40B4-BE49-F238E27FC236}">
                    <a16:creationId xmlns:a16="http://schemas.microsoft.com/office/drawing/2014/main" id="{72DC0FA2-32EA-4182-9AFB-42F34F4CE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1228" y="16541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6" name="Oval 510">
                <a:extLst>
                  <a:ext uri="{FF2B5EF4-FFF2-40B4-BE49-F238E27FC236}">
                    <a16:creationId xmlns:a16="http://schemas.microsoft.com/office/drawing/2014/main" id="{67FCEC1B-DB88-465D-BAD3-577E33F81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1228" y="16541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7" name="Oval 511">
                <a:extLst>
                  <a:ext uri="{FF2B5EF4-FFF2-40B4-BE49-F238E27FC236}">
                    <a16:creationId xmlns:a16="http://schemas.microsoft.com/office/drawing/2014/main" id="{A2122954-DF4D-48FA-AA4E-EA7013361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853" y="16192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8" name="Oval 512">
                <a:extLst>
                  <a:ext uri="{FF2B5EF4-FFF2-40B4-BE49-F238E27FC236}">
                    <a16:creationId xmlns:a16="http://schemas.microsoft.com/office/drawing/2014/main" id="{55ED5E72-F072-4B41-9206-C1A875CBE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852" y="16192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9" name="Oval 513">
                <a:extLst>
                  <a:ext uri="{FF2B5EF4-FFF2-40B4-BE49-F238E27FC236}">
                    <a16:creationId xmlns:a16="http://schemas.microsoft.com/office/drawing/2014/main" id="{320ED81E-1899-45DF-8A3D-CA2455A83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0127" y="1987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0" name="Oval 514">
                <a:extLst>
                  <a:ext uri="{FF2B5EF4-FFF2-40B4-BE49-F238E27FC236}">
                    <a16:creationId xmlns:a16="http://schemas.microsoft.com/office/drawing/2014/main" id="{2564FD22-8A1B-49C3-A4C7-52BA27A40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0127" y="1987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1" name="Oval 515">
                <a:extLst>
                  <a:ext uri="{FF2B5EF4-FFF2-40B4-BE49-F238E27FC236}">
                    <a16:creationId xmlns:a16="http://schemas.microsoft.com/office/drawing/2014/main" id="{D7B6D753-C010-40EC-B425-5300F0FA2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752" y="2544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2" name="Oval 516">
                <a:extLst>
                  <a:ext uri="{FF2B5EF4-FFF2-40B4-BE49-F238E27FC236}">
                    <a16:creationId xmlns:a16="http://schemas.microsoft.com/office/drawing/2014/main" id="{D8F19E5E-6387-4504-8040-341409FBE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752" y="2544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3" name="Oval 517">
                <a:extLst>
                  <a:ext uri="{FF2B5EF4-FFF2-40B4-BE49-F238E27FC236}">
                    <a16:creationId xmlns:a16="http://schemas.microsoft.com/office/drawing/2014/main" id="{62C71793-5B22-4DC5-9927-7949E5CB7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439" y="23749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4" name="Oval 518">
                <a:extLst>
                  <a:ext uri="{FF2B5EF4-FFF2-40B4-BE49-F238E27FC236}">
                    <a16:creationId xmlns:a16="http://schemas.microsoft.com/office/drawing/2014/main" id="{BB9A484B-1664-4496-A6DB-F181F423A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439" y="23749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5" name="Oval 519">
                <a:extLst>
                  <a:ext uri="{FF2B5EF4-FFF2-40B4-BE49-F238E27FC236}">
                    <a16:creationId xmlns:a16="http://schemas.microsoft.com/office/drawing/2014/main" id="{A4A71FFB-0B5B-4A97-9103-82C59852C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064" y="19732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6" name="Oval 520">
                <a:extLst>
                  <a:ext uri="{FF2B5EF4-FFF2-40B4-BE49-F238E27FC236}">
                    <a16:creationId xmlns:a16="http://schemas.microsoft.com/office/drawing/2014/main" id="{58E4EE99-4CB2-441C-913C-D4116E575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064" y="19732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7" name="Oval 521">
                <a:extLst>
                  <a:ext uri="{FF2B5EF4-FFF2-40B4-BE49-F238E27FC236}">
                    <a16:creationId xmlns:a16="http://schemas.microsoft.com/office/drawing/2014/main" id="{04AAD839-5E60-4BAA-B047-E4261B5F6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688" y="17145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8" name="Oval 522">
                <a:extLst>
                  <a:ext uri="{FF2B5EF4-FFF2-40B4-BE49-F238E27FC236}">
                    <a16:creationId xmlns:a16="http://schemas.microsoft.com/office/drawing/2014/main" id="{435A0EAF-3DD7-496A-8911-0A19B3CB7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687" y="17145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9" name="Oval 523">
                <a:extLst>
                  <a:ext uri="{FF2B5EF4-FFF2-40B4-BE49-F238E27FC236}">
                    <a16:creationId xmlns:a16="http://schemas.microsoft.com/office/drawing/2014/main" id="{5C28857C-C1FF-4699-BF58-0F654D325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3963" y="16192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0" name="Oval 524">
                <a:extLst>
                  <a:ext uri="{FF2B5EF4-FFF2-40B4-BE49-F238E27FC236}">
                    <a16:creationId xmlns:a16="http://schemas.microsoft.com/office/drawing/2014/main" id="{F6D4B0A4-A49F-411A-9CE2-C9D544091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3963" y="16192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1" name="Oval 525">
                <a:extLst>
                  <a:ext uri="{FF2B5EF4-FFF2-40B4-BE49-F238E27FC236}">
                    <a16:creationId xmlns:a16="http://schemas.microsoft.com/office/drawing/2014/main" id="{1211D58E-C872-4935-A0C5-D66131085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1588" y="15922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2" name="Oval 526">
                <a:extLst>
                  <a:ext uri="{FF2B5EF4-FFF2-40B4-BE49-F238E27FC236}">
                    <a16:creationId xmlns:a16="http://schemas.microsoft.com/office/drawing/2014/main" id="{2E56EB7B-9FD0-4DB9-8365-8F4FD4F8B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1588" y="15922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3" name="Oval 527">
                <a:extLst>
                  <a:ext uri="{FF2B5EF4-FFF2-40B4-BE49-F238E27FC236}">
                    <a16:creationId xmlns:a16="http://schemas.microsoft.com/office/drawing/2014/main" id="{0B0257C7-F8BF-4590-920E-54B7B4C34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9213" y="16192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4" name="Oval 528">
                <a:extLst>
                  <a:ext uri="{FF2B5EF4-FFF2-40B4-BE49-F238E27FC236}">
                    <a16:creationId xmlns:a16="http://schemas.microsoft.com/office/drawing/2014/main" id="{02C8AF19-5391-4E8E-94A2-934672655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9212" y="16192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5" name="Oval 529">
                <a:extLst>
                  <a:ext uri="{FF2B5EF4-FFF2-40B4-BE49-F238E27FC236}">
                    <a16:creationId xmlns:a16="http://schemas.microsoft.com/office/drawing/2014/main" id="{2A70F524-5E4D-4FD4-A1BD-351816515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487" y="15589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6" name="Oval 530">
                <a:extLst>
                  <a:ext uri="{FF2B5EF4-FFF2-40B4-BE49-F238E27FC236}">
                    <a16:creationId xmlns:a16="http://schemas.microsoft.com/office/drawing/2014/main" id="{81C78EC4-62BC-4D17-864A-084F5FA6E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487" y="15589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7" name="Oval 531">
                <a:extLst>
                  <a:ext uri="{FF2B5EF4-FFF2-40B4-BE49-F238E27FC236}">
                    <a16:creationId xmlns:a16="http://schemas.microsoft.com/office/drawing/2014/main" id="{790F1525-AE03-4D1F-87BA-892A3EB3D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8112" y="16335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8" name="Oval 532">
                <a:extLst>
                  <a:ext uri="{FF2B5EF4-FFF2-40B4-BE49-F238E27FC236}">
                    <a16:creationId xmlns:a16="http://schemas.microsoft.com/office/drawing/2014/main" id="{EDB65DCA-98DD-474D-8921-76C84C12D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8112" y="16335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9" name="Oval 533">
                <a:extLst>
                  <a:ext uri="{FF2B5EF4-FFF2-40B4-BE49-F238E27FC236}">
                    <a16:creationId xmlns:a16="http://schemas.microsoft.com/office/drawing/2014/main" id="{D4A6550C-8C1E-42CB-AE19-1576CED6E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7" y="16541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0" name="Oval 534">
                <a:extLst>
                  <a:ext uri="{FF2B5EF4-FFF2-40B4-BE49-F238E27FC236}">
                    <a16:creationId xmlns:a16="http://schemas.microsoft.com/office/drawing/2014/main" id="{BA5D8E98-4EB4-4346-94C7-885DB2FEB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6" y="16541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1" name="Oval 535">
                <a:extLst>
                  <a:ext uri="{FF2B5EF4-FFF2-40B4-BE49-F238E27FC236}">
                    <a16:creationId xmlns:a16="http://schemas.microsoft.com/office/drawing/2014/main" id="{18CEAB84-127E-434E-A509-3852A5D1F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7011" y="16668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2" name="Oval 536">
                <a:extLst>
                  <a:ext uri="{FF2B5EF4-FFF2-40B4-BE49-F238E27FC236}">
                    <a16:creationId xmlns:a16="http://schemas.microsoft.com/office/drawing/2014/main" id="{8290D5DC-D9A7-4316-83BA-986577A4E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7011" y="16668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3" name="Oval 537">
                <a:extLst>
                  <a:ext uri="{FF2B5EF4-FFF2-40B4-BE49-F238E27FC236}">
                    <a16:creationId xmlns:a16="http://schemas.microsoft.com/office/drawing/2014/main" id="{D05E38BF-F112-48FA-B14F-BBB8D6D12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636" y="16938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4" name="Oval 538">
                <a:extLst>
                  <a:ext uri="{FF2B5EF4-FFF2-40B4-BE49-F238E27FC236}">
                    <a16:creationId xmlns:a16="http://schemas.microsoft.com/office/drawing/2014/main" id="{DC6CA047-F260-47D4-845E-E4C06C6A6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636" y="16938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5" name="Oval 539">
                <a:extLst>
                  <a:ext uri="{FF2B5EF4-FFF2-40B4-BE49-F238E27FC236}">
                    <a16:creationId xmlns:a16="http://schemas.microsoft.com/office/drawing/2014/main" id="{1704BB39-4FAA-4833-8216-A65CB6281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2261" y="1606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6" name="Oval 540">
                <a:extLst>
                  <a:ext uri="{FF2B5EF4-FFF2-40B4-BE49-F238E27FC236}">
                    <a16:creationId xmlns:a16="http://schemas.microsoft.com/office/drawing/2014/main" id="{EFE67A29-3B47-4C1C-A681-FFEA5199E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2261" y="1606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7" name="Oval 541">
                <a:extLst>
                  <a:ext uri="{FF2B5EF4-FFF2-40B4-BE49-F238E27FC236}">
                    <a16:creationId xmlns:a16="http://schemas.microsoft.com/office/drawing/2014/main" id="{E7AB24C5-D450-40F6-B036-D5373E16E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948" y="1865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8" name="Oval 542">
                <a:extLst>
                  <a:ext uri="{FF2B5EF4-FFF2-40B4-BE49-F238E27FC236}">
                    <a16:creationId xmlns:a16="http://schemas.microsoft.com/office/drawing/2014/main" id="{48507C73-0173-4DBF-A3A3-49349D3CB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948" y="1865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9" name="Oval 543">
                <a:extLst>
                  <a:ext uri="{FF2B5EF4-FFF2-40B4-BE49-F238E27FC236}">
                    <a16:creationId xmlns:a16="http://schemas.microsoft.com/office/drawing/2014/main" id="{AF8FAD38-7BBB-425C-B2BD-1233FAF0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9573" y="257175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0" name="Oval 544">
                <a:extLst>
                  <a:ext uri="{FF2B5EF4-FFF2-40B4-BE49-F238E27FC236}">
                    <a16:creationId xmlns:a16="http://schemas.microsoft.com/office/drawing/2014/main" id="{77E861C3-3D0C-4CE3-B129-3086E724B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9573" y="257175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1" name="Oval 545">
                <a:extLst>
                  <a:ext uri="{FF2B5EF4-FFF2-40B4-BE49-F238E27FC236}">
                    <a16:creationId xmlns:a16="http://schemas.microsoft.com/office/drawing/2014/main" id="{12ADB4C7-5502-431C-A15A-5118FFD68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7198" y="271462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2" name="Oval 546">
                <a:extLst>
                  <a:ext uri="{FF2B5EF4-FFF2-40B4-BE49-F238E27FC236}">
                    <a16:creationId xmlns:a16="http://schemas.microsoft.com/office/drawing/2014/main" id="{0E27E261-6317-4B14-9AB5-B89165498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7197" y="271462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3" name="Oval 547">
                <a:extLst>
                  <a:ext uri="{FF2B5EF4-FFF2-40B4-BE49-F238E27FC236}">
                    <a16:creationId xmlns:a16="http://schemas.microsoft.com/office/drawing/2014/main" id="{A7E9A9A5-3F01-4DC5-83A4-86ABD3444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472" y="28368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4" name="Oval 548">
                <a:extLst>
                  <a:ext uri="{FF2B5EF4-FFF2-40B4-BE49-F238E27FC236}">
                    <a16:creationId xmlns:a16="http://schemas.microsoft.com/office/drawing/2014/main" id="{B93CF83D-937E-4ED8-9233-057678AC9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472" y="28368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5" name="Oval 549">
                <a:extLst>
                  <a:ext uri="{FF2B5EF4-FFF2-40B4-BE49-F238E27FC236}">
                    <a16:creationId xmlns:a16="http://schemas.microsoft.com/office/drawing/2014/main" id="{C8B79DAC-5270-4529-AFA4-D35714030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6097" y="281781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6" name="Oval 550">
                <a:extLst>
                  <a:ext uri="{FF2B5EF4-FFF2-40B4-BE49-F238E27FC236}">
                    <a16:creationId xmlns:a16="http://schemas.microsoft.com/office/drawing/2014/main" id="{E471DE2F-51DD-4B92-B7D9-0438398C2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6096" y="281781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7" name="Oval 551">
                <a:extLst>
                  <a:ext uri="{FF2B5EF4-FFF2-40B4-BE49-F238E27FC236}">
                    <a16:creationId xmlns:a16="http://schemas.microsoft.com/office/drawing/2014/main" id="{9AEAE877-B59E-4A9B-B9B8-5C80B900A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7371" y="29876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8" name="Oval 552">
                <a:extLst>
                  <a:ext uri="{FF2B5EF4-FFF2-40B4-BE49-F238E27FC236}">
                    <a16:creationId xmlns:a16="http://schemas.microsoft.com/office/drawing/2014/main" id="{13432EEB-4C70-44F9-8289-28F8CD430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7371" y="29876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9" name="Oval 553">
                <a:extLst>
                  <a:ext uri="{FF2B5EF4-FFF2-40B4-BE49-F238E27FC236}">
                    <a16:creationId xmlns:a16="http://schemas.microsoft.com/office/drawing/2014/main" id="{B5D30E8F-8AFB-4978-93E6-E680C88CC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4996" y="2925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0" name="Oval 554">
                <a:extLst>
                  <a:ext uri="{FF2B5EF4-FFF2-40B4-BE49-F238E27FC236}">
                    <a16:creationId xmlns:a16="http://schemas.microsoft.com/office/drawing/2014/main" id="{82618E65-3667-4C96-A680-CA1C0D81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4996" y="2925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1" name="Oval 555">
                <a:extLst>
                  <a:ext uri="{FF2B5EF4-FFF2-40B4-BE49-F238E27FC236}">
                    <a16:creationId xmlns:a16="http://schemas.microsoft.com/office/drawing/2014/main" id="{FC7B17E8-23F0-488A-95D8-AED3FD45B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2621" y="309562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2" name="Oval 556">
                <a:extLst>
                  <a:ext uri="{FF2B5EF4-FFF2-40B4-BE49-F238E27FC236}">
                    <a16:creationId xmlns:a16="http://schemas.microsoft.com/office/drawing/2014/main" id="{C1871FC9-64D6-46D0-8D34-A3BB8A5D8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2621" y="30956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3" name="Oval 557">
                <a:extLst>
                  <a:ext uri="{FF2B5EF4-FFF2-40B4-BE49-F238E27FC236}">
                    <a16:creationId xmlns:a16="http://schemas.microsoft.com/office/drawing/2014/main" id="{420416C4-FE5E-4CF4-A51C-93CCA626B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2308" y="3021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4" name="Oval 558">
                <a:extLst>
                  <a:ext uri="{FF2B5EF4-FFF2-40B4-BE49-F238E27FC236}">
                    <a16:creationId xmlns:a16="http://schemas.microsoft.com/office/drawing/2014/main" id="{43D17606-E0C1-4914-ACB6-20E4E5878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2308" y="3021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5" name="Oval 559">
                <a:extLst>
                  <a:ext uri="{FF2B5EF4-FFF2-40B4-BE49-F238E27FC236}">
                    <a16:creationId xmlns:a16="http://schemas.microsoft.com/office/drawing/2014/main" id="{B2AF80A7-4CF0-46D0-85F2-64A24EE40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9933" y="2925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6" name="Oval 560">
                <a:extLst>
                  <a:ext uri="{FF2B5EF4-FFF2-40B4-BE49-F238E27FC236}">
                    <a16:creationId xmlns:a16="http://schemas.microsoft.com/office/drawing/2014/main" id="{DB6FC758-909F-4887-97EF-CC993CA22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9933" y="2925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7" name="Oval 561">
                <a:extLst>
                  <a:ext uri="{FF2B5EF4-FFF2-40B4-BE49-F238E27FC236}">
                    <a16:creationId xmlns:a16="http://schemas.microsoft.com/office/drawing/2014/main" id="{52415E3F-BF8B-4EA4-9CD5-1CA5553D9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7558" y="28511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8" name="Oval 562">
                <a:extLst>
                  <a:ext uri="{FF2B5EF4-FFF2-40B4-BE49-F238E27FC236}">
                    <a16:creationId xmlns:a16="http://schemas.microsoft.com/office/drawing/2014/main" id="{5A711FC9-ADA9-4C6D-B3B3-18BFACD9A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7557" y="28511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9" name="Oval 563">
                <a:extLst>
                  <a:ext uri="{FF2B5EF4-FFF2-40B4-BE49-F238E27FC236}">
                    <a16:creationId xmlns:a16="http://schemas.microsoft.com/office/drawing/2014/main" id="{7938A9B7-2A36-4B39-BB2C-3418F9ACD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8832" y="27892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0" name="Oval 564">
                <a:extLst>
                  <a:ext uri="{FF2B5EF4-FFF2-40B4-BE49-F238E27FC236}">
                    <a16:creationId xmlns:a16="http://schemas.microsoft.com/office/drawing/2014/main" id="{7407979C-A935-4427-99DE-74383F14B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8832" y="27892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1" name="Oval 565">
                <a:extLst>
                  <a:ext uri="{FF2B5EF4-FFF2-40B4-BE49-F238E27FC236}">
                    <a16:creationId xmlns:a16="http://schemas.microsoft.com/office/drawing/2014/main" id="{2F32BF55-A043-4AE9-BAD0-3857CE1E1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6457" y="30686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2" name="Oval 566">
                <a:extLst>
                  <a:ext uri="{FF2B5EF4-FFF2-40B4-BE49-F238E27FC236}">
                    <a16:creationId xmlns:a16="http://schemas.microsoft.com/office/drawing/2014/main" id="{417059BF-5820-44F4-8E8F-28A8ADE57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6457" y="3068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3" name="Oval 567">
                <a:extLst>
                  <a:ext uri="{FF2B5EF4-FFF2-40B4-BE49-F238E27FC236}">
                    <a16:creationId xmlns:a16="http://schemas.microsoft.com/office/drawing/2014/main" id="{E5E1F13C-26E2-4C30-B922-F0BFB507D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4082" y="30480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4" name="Oval 568">
                <a:extLst>
                  <a:ext uri="{FF2B5EF4-FFF2-40B4-BE49-F238E27FC236}">
                    <a16:creationId xmlns:a16="http://schemas.microsoft.com/office/drawing/2014/main" id="{4BD4E345-0055-4D08-9F90-892382F0A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4081" y="304800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5" name="Oval 569">
                <a:extLst>
                  <a:ext uri="{FF2B5EF4-FFF2-40B4-BE49-F238E27FC236}">
                    <a16:creationId xmlns:a16="http://schemas.microsoft.com/office/drawing/2014/main" id="{35396D87-EDB9-4938-9CAB-C87879D89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5356" y="3008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6" name="Oval 570">
                <a:extLst>
                  <a:ext uri="{FF2B5EF4-FFF2-40B4-BE49-F238E27FC236}">
                    <a16:creationId xmlns:a16="http://schemas.microsoft.com/office/drawing/2014/main" id="{7B934D1B-8294-4AF2-AD8F-49FF972F3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5356" y="3008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7" name="Oval 571">
                <a:extLst>
                  <a:ext uri="{FF2B5EF4-FFF2-40B4-BE49-F238E27FC236}">
                    <a16:creationId xmlns:a16="http://schemas.microsoft.com/office/drawing/2014/main" id="{FA818790-B22C-489C-87B5-F2468906A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2981" y="27416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8" name="Oval 572">
                <a:extLst>
                  <a:ext uri="{FF2B5EF4-FFF2-40B4-BE49-F238E27FC236}">
                    <a16:creationId xmlns:a16="http://schemas.microsoft.com/office/drawing/2014/main" id="{45EC852F-4659-4428-BACB-9C533EBA5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2981" y="27416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9" name="Oval 573">
                <a:extLst>
                  <a:ext uri="{FF2B5EF4-FFF2-40B4-BE49-F238E27FC236}">
                    <a16:creationId xmlns:a16="http://schemas.microsoft.com/office/drawing/2014/main" id="{F9BA682D-0349-435C-A073-AFA075E71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0606" y="2544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0" name="Oval 574">
                <a:extLst>
                  <a:ext uri="{FF2B5EF4-FFF2-40B4-BE49-F238E27FC236}">
                    <a16:creationId xmlns:a16="http://schemas.microsoft.com/office/drawing/2014/main" id="{C1631629-9D1F-4535-9E4B-113F1E5E1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0605" y="2544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1" name="Oval 575">
                <a:extLst>
                  <a:ext uri="{FF2B5EF4-FFF2-40B4-BE49-F238E27FC236}">
                    <a16:creationId xmlns:a16="http://schemas.microsoft.com/office/drawing/2014/main" id="{BB30057F-C0C4-470A-A2E8-B7B9FDBE6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1880" y="23891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2" name="Oval 576">
                <a:extLst>
                  <a:ext uri="{FF2B5EF4-FFF2-40B4-BE49-F238E27FC236}">
                    <a16:creationId xmlns:a16="http://schemas.microsoft.com/office/drawing/2014/main" id="{7A293105-8419-4D80-A5F4-F0039EFC4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1880" y="23891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3" name="Oval 577">
                <a:extLst>
                  <a:ext uri="{FF2B5EF4-FFF2-40B4-BE49-F238E27FC236}">
                    <a16:creationId xmlns:a16="http://schemas.microsoft.com/office/drawing/2014/main" id="{E9C61809-745C-4E19-95B5-6D2E2FB42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9505" y="22050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4" name="Oval 578">
                <a:extLst>
                  <a:ext uri="{FF2B5EF4-FFF2-40B4-BE49-F238E27FC236}">
                    <a16:creationId xmlns:a16="http://schemas.microsoft.com/office/drawing/2014/main" id="{44956BBC-34E7-428F-9DEF-9B5F4DCF1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9505" y="22050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5" name="Oval 579">
                <a:extLst>
                  <a:ext uri="{FF2B5EF4-FFF2-40B4-BE49-F238E27FC236}">
                    <a16:creationId xmlns:a16="http://schemas.microsoft.com/office/drawing/2014/main" id="{51C36465-A4A0-4B18-8F61-F7528FEAA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7130" y="20955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6" name="Oval 580">
                <a:extLst>
                  <a:ext uri="{FF2B5EF4-FFF2-40B4-BE49-F238E27FC236}">
                    <a16:creationId xmlns:a16="http://schemas.microsoft.com/office/drawing/2014/main" id="{A3647232-0A45-4E6D-B712-62F480E28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7130" y="20955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7" name="Oval 581">
                <a:extLst>
                  <a:ext uri="{FF2B5EF4-FFF2-40B4-BE49-F238E27FC236}">
                    <a16:creationId xmlns:a16="http://schemas.microsoft.com/office/drawing/2014/main" id="{D227CC8F-8598-4BD6-BEE7-EB051AE16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6818" y="20351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8" name="Oval 582">
                <a:extLst>
                  <a:ext uri="{FF2B5EF4-FFF2-40B4-BE49-F238E27FC236}">
                    <a16:creationId xmlns:a16="http://schemas.microsoft.com/office/drawing/2014/main" id="{E4A24926-36C6-45C7-9D15-40C923CED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6818" y="20351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9" name="Oval 583">
                <a:extLst>
                  <a:ext uri="{FF2B5EF4-FFF2-40B4-BE49-F238E27FC236}">
                    <a16:creationId xmlns:a16="http://schemas.microsoft.com/office/drawing/2014/main" id="{8799D9EC-0131-4704-8090-2C7B81C4F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4443" y="19732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0" name="Oval 584">
                <a:extLst>
                  <a:ext uri="{FF2B5EF4-FFF2-40B4-BE49-F238E27FC236}">
                    <a16:creationId xmlns:a16="http://schemas.microsoft.com/office/drawing/2014/main" id="{B3BB44B7-D1B4-4EAB-9D85-9E0C53918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4444" y="19732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1" name="Oval 585">
                <a:extLst>
                  <a:ext uri="{FF2B5EF4-FFF2-40B4-BE49-F238E27FC236}">
                    <a16:creationId xmlns:a16="http://schemas.microsoft.com/office/drawing/2014/main" id="{1F1D764E-15C3-496A-BEB5-C83388F51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2068" y="19462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2" name="Oval 586">
                <a:extLst>
                  <a:ext uri="{FF2B5EF4-FFF2-40B4-BE49-F238E27FC236}">
                    <a16:creationId xmlns:a16="http://schemas.microsoft.com/office/drawing/2014/main" id="{0AD47EC4-978B-4C54-B794-8D61925BC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2067" y="19462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3" name="Oval 587">
                <a:extLst>
                  <a:ext uri="{FF2B5EF4-FFF2-40B4-BE49-F238E27FC236}">
                    <a16:creationId xmlns:a16="http://schemas.microsoft.com/office/drawing/2014/main" id="{799ADFB3-0841-4813-B28D-7FF6334AF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3343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4" name="Oval 588">
                <a:extLst>
                  <a:ext uri="{FF2B5EF4-FFF2-40B4-BE49-F238E27FC236}">
                    <a16:creationId xmlns:a16="http://schemas.microsoft.com/office/drawing/2014/main" id="{481C02BD-C936-41C5-A2A9-D12FCAE25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3343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5" name="Oval 589">
                <a:extLst>
                  <a:ext uri="{FF2B5EF4-FFF2-40B4-BE49-F238E27FC236}">
                    <a16:creationId xmlns:a16="http://schemas.microsoft.com/office/drawing/2014/main" id="{C8C83ED3-CE51-48F6-9542-17A1B0F78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0968" y="1865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6" name="Oval 590">
                <a:extLst>
                  <a:ext uri="{FF2B5EF4-FFF2-40B4-BE49-F238E27FC236}">
                    <a16:creationId xmlns:a16="http://schemas.microsoft.com/office/drawing/2014/main" id="{48CBA4D3-2CB6-45E9-8047-447805EC9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0967" y="1865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7" name="Oval 591">
                <a:extLst>
                  <a:ext uri="{FF2B5EF4-FFF2-40B4-BE49-F238E27FC236}">
                    <a16:creationId xmlns:a16="http://schemas.microsoft.com/office/drawing/2014/main" id="{580D0231-5B8A-4B87-A8B8-6F8CECD82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2242" y="1960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8" name="Oval 592">
                <a:extLst>
                  <a:ext uri="{FF2B5EF4-FFF2-40B4-BE49-F238E27FC236}">
                    <a16:creationId xmlns:a16="http://schemas.microsoft.com/office/drawing/2014/main" id="{84757C26-F345-424F-908A-577764B7F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2242" y="1960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9" name="Oval 593">
                <a:extLst>
                  <a:ext uri="{FF2B5EF4-FFF2-40B4-BE49-F238E27FC236}">
                    <a16:creationId xmlns:a16="http://schemas.microsoft.com/office/drawing/2014/main" id="{D15504BB-572D-4C0C-B3EF-BE30EC2D5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9867" y="25241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0" name="Oval 594">
                <a:extLst>
                  <a:ext uri="{FF2B5EF4-FFF2-40B4-BE49-F238E27FC236}">
                    <a16:creationId xmlns:a16="http://schemas.microsoft.com/office/drawing/2014/main" id="{2AB47E75-0363-4AD6-988A-0173596C9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9868" y="25241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1" name="Oval 595">
                <a:extLst>
                  <a:ext uri="{FF2B5EF4-FFF2-40B4-BE49-F238E27FC236}">
                    <a16:creationId xmlns:a16="http://schemas.microsoft.com/office/drawing/2014/main" id="{36D2671C-C972-481B-8669-90C9B7034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7493" y="26066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2" name="Oval 597">
                <a:extLst>
                  <a:ext uri="{FF2B5EF4-FFF2-40B4-BE49-F238E27FC236}">
                    <a16:creationId xmlns:a16="http://schemas.microsoft.com/office/drawing/2014/main" id="{26043547-EDD2-4E2B-97DC-815DFFC0E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7490" y="26066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3" name="Oval 598">
                <a:extLst>
                  <a:ext uri="{FF2B5EF4-FFF2-40B4-BE49-F238E27FC236}">
                    <a16:creationId xmlns:a16="http://schemas.microsoft.com/office/drawing/2014/main" id="{50C7BA8E-6513-481B-A38C-B99F01C21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8766" y="23272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4" name="Oval 599">
                <a:extLst>
                  <a:ext uri="{FF2B5EF4-FFF2-40B4-BE49-F238E27FC236}">
                    <a16:creationId xmlns:a16="http://schemas.microsoft.com/office/drawing/2014/main" id="{641537DD-8F8B-4E26-97AC-C5DB1AC8E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8766" y="23272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5" name="Oval 600">
                <a:extLst>
                  <a:ext uri="{FF2B5EF4-FFF2-40B4-BE49-F238E27FC236}">
                    <a16:creationId xmlns:a16="http://schemas.microsoft.com/office/drawing/2014/main" id="{8F985EC1-F504-4DBD-BF6A-A0F45B20E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391" y="21097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6" name="Oval 601">
                <a:extLst>
                  <a:ext uri="{FF2B5EF4-FFF2-40B4-BE49-F238E27FC236}">
                    <a16:creationId xmlns:a16="http://schemas.microsoft.com/office/drawing/2014/main" id="{1499A9DF-E992-4AF0-A40E-4CE883D65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391" y="21097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7" name="Oval 602">
                <a:extLst>
                  <a:ext uri="{FF2B5EF4-FFF2-40B4-BE49-F238E27FC236}">
                    <a16:creationId xmlns:a16="http://schemas.microsoft.com/office/drawing/2014/main" id="{24DD5E06-2EBA-4AD7-A3EB-7F073D99B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4015" y="1960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8" name="Oval 603">
                <a:extLst>
                  <a:ext uri="{FF2B5EF4-FFF2-40B4-BE49-F238E27FC236}">
                    <a16:creationId xmlns:a16="http://schemas.microsoft.com/office/drawing/2014/main" id="{6A3F30A4-5072-4D5D-81F4-BC89F19EE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4015" y="1960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9" name="Oval 604">
                <a:extLst>
                  <a:ext uri="{FF2B5EF4-FFF2-40B4-BE49-F238E27FC236}">
                    <a16:creationId xmlns:a16="http://schemas.microsoft.com/office/drawing/2014/main" id="{83245A09-B2B4-4A49-A818-FEEC0D94D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703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0" name="Oval 605">
                <a:extLst>
                  <a:ext uri="{FF2B5EF4-FFF2-40B4-BE49-F238E27FC236}">
                    <a16:creationId xmlns:a16="http://schemas.microsoft.com/office/drawing/2014/main" id="{820D7BE0-9F9F-495B-BB1E-0339508C2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703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1" name="Oval 606">
                <a:extLst>
                  <a:ext uri="{FF2B5EF4-FFF2-40B4-BE49-F238E27FC236}">
                    <a16:creationId xmlns:a16="http://schemas.microsoft.com/office/drawing/2014/main" id="{6584B0D3-652B-4DE3-AFD5-B212492E2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1328" y="24971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2" name="Oval 607">
                <a:extLst>
                  <a:ext uri="{FF2B5EF4-FFF2-40B4-BE49-F238E27FC236}">
                    <a16:creationId xmlns:a16="http://schemas.microsoft.com/office/drawing/2014/main" id="{1DA25F21-C168-4A48-B42C-F274497DA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1328" y="24971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3" name="Oval 608">
                <a:extLst>
                  <a:ext uri="{FF2B5EF4-FFF2-40B4-BE49-F238E27FC236}">
                    <a16:creationId xmlns:a16="http://schemas.microsoft.com/office/drawing/2014/main" id="{EBC13888-7ADE-4438-9310-308A328AE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53" y="24844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4" name="Oval 609">
                <a:extLst>
                  <a:ext uri="{FF2B5EF4-FFF2-40B4-BE49-F238E27FC236}">
                    <a16:creationId xmlns:a16="http://schemas.microsoft.com/office/drawing/2014/main" id="{BD3531C1-97F9-4FBB-9377-C394EE6F7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52" y="24844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5" name="Oval 610">
                <a:extLst>
                  <a:ext uri="{FF2B5EF4-FFF2-40B4-BE49-F238E27FC236}">
                    <a16:creationId xmlns:a16="http://schemas.microsoft.com/office/drawing/2014/main" id="{C2E34EC6-809B-4603-A61B-616C402D8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0227" y="23272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6" name="Oval 611">
                <a:extLst>
                  <a:ext uri="{FF2B5EF4-FFF2-40B4-BE49-F238E27FC236}">
                    <a16:creationId xmlns:a16="http://schemas.microsoft.com/office/drawing/2014/main" id="{F4B1D7A8-6C8C-42AF-9EF8-D01F473DD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0227" y="23272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7" name="Oval 612">
                <a:extLst>
                  <a:ext uri="{FF2B5EF4-FFF2-40B4-BE49-F238E27FC236}">
                    <a16:creationId xmlns:a16="http://schemas.microsoft.com/office/drawing/2014/main" id="{6D8A7033-510E-4E6A-890C-91FB8BD85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7852" y="20685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8" name="Oval 613">
                <a:extLst>
                  <a:ext uri="{FF2B5EF4-FFF2-40B4-BE49-F238E27FC236}">
                    <a16:creationId xmlns:a16="http://schemas.microsoft.com/office/drawing/2014/main" id="{E97840FE-223A-4577-936B-3EA469262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7852" y="20685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9" name="Oval 614">
                <a:extLst>
                  <a:ext uri="{FF2B5EF4-FFF2-40B4-BE49-F238E27FC236}">
                    <a16:creationId xmlns:a16="http://schemas.microsoft.com/office/drawing/2014/main" id="{542A3BE0-C1EB-4628-BB4A-9244CEE06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5477" y="2020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0" name="Oval 615">
                <a:extLst>
                  <a:ext uri="{FF2B5EF4-FFF2-40B4-BE49-F238E27FC236}">
                    <a16:creationId xmlns:a16="http://schemas.microsoft.com/office/drawing/2014/main" id="{C6ADE197-5BFC-4396-B068-F0CB9D7F5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5476" y="2020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1" name="Oval 616">
                <a:extLst>
                  <a:ext uri="{FF2B5EF4-FFF2-40B4-BE49-F238E27FC236}">
                    <a16:creationId xmlns:a16="http://schemas.microsoft.com/office/drawing/2014/main" id="{9DFC9DEF-2E82-4F95-94CC-864A88FF5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6751" y="1960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2" name="Oval 617">
                <a:extLst>
                  <a:ext uri="{FF2B5EF4-FFF2-40B4-BE49-F238E27FC236}">
                    <a16:creationId xmlns:a16="http://schemas.microsoft.com/office/drawing/2014/main" id="{ADF9C644-ACE6-451F-8FAE-8AC22D167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6751" y="1960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3" name="Oval 618">
                <a:extLst>
                  <a:ext uri="{FF2B5EF4-FFF2-40B4-BE49-F238E27FC236}">
                    <a16:creationId xmlns:a16="http://schemas.microsoft.com/office/drawing/2014/main" id="{9F45FA0C-1615-4A3F-B074-BF660E870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4376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4" name="Oval 619">
                <a:extLst>
                  <a:ext uri="{FF2B5EF4-FFF2-40B4-BE49-F238E27FC236}">
                    <a16:creationId xmlns:a16="http://schemas.microsoft.com/office/drawing/2014/main" id="{5D7A164B-8558-4434-80E5-2DD621037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4376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5" name="Oval 620">
                <a:extLst>
                  <a:ext uri="{FF2B5EF4-FFF2-40B4-BE49-F238E27FC236}">
                    <a16:creationId xmlns:a16="http://schemas.microsoft.com/office/drawing/2014/main" id="{E9CB1A9D-4871-48F3-AA13-AA9586720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2001" y="1865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6" name="Oval 621">
                <a:extLst>
                  <a:ext uri="{FF2B5EF4-FFF2-40B4-BE49-F238E27FC236}">
                    <a16:creationId xmlns:a16="http://schemas.microsoft.com/office/drawing/2014/main" id="{49D45EE9-4AB5-4D0E-9D11-051584DEB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2002" y="1865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7" name="Oval 622">
                <a:extLst>
                  <a:ext uri="{FF2B5EF4-FFF2-40B4-BE49-F238E27FC236}">
                    <a16:creationId xmlns:a16="http://schemas.microsoft.com/office/drawing/2014/main" id="{A7DBF828-EF61-41A7-9B24-259AAC9CC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1689" y="17764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8" name="Oval 623">
                <a:extLst>
                  <a:ext uri="{FF2B5EF4-FFF2-40B4-BE49-F238E27FC236}">
                    <a16:creationId xmlns:a16="http://schemas.microsoft.com/office/drawing/2014/main" id="{FF544DAB-CAC8-45B0-A290-DB5EA4AA2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1689" y="17764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9" name="Oval 624">
                <a:extLst>
                  <a:ext uri="{FF2B5EF4-FFF2-40B4-BE49-F238E27FC236}">
                    <a16:creationId xmlns:a16="http://schemas.microsoft.com/office/drawing/2014/main" id="{01606786-710D-4F6B-9EF1-37F942FEC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9314" y="180340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0" name="Oval 625">
                <a:extLst>
                  <a:ext uri="{FF2B5EF4-FFF2-40B4-BE49-F238E27FC236}">
                    <a16:creationId xmlns:a16="http://schemas.microsoft.com/office/drawing/2014/main" id="{6CEA2A4C-AEB3-4874-8F44-FF083050F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9313" y="180340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1" name="Oval 626">
                <a:extLst>
                  <a:ext uri="{FF2B5EF4-FFF2-40B4-BE49-F238E27FC236}">
                    <a16:creationId xmlns:a16="http://schemas.microsoft.com/office/drawing/2014/main" id="{528B82B4-BBEE-4016-AAC9-3D48C4DB3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0588" y="17764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2" name="Oval 627">
                <a:extLst>
                  <a:ext uri="{FF2B5EF4-FFF2-40B4-BE49-F238E27FC236}">
                    <a16:creationId xmlns:a16="http://schemas.microsoft.com/office/drawing/2014/main" id="{5CB3E6A2-368F-4F82-907A-BE63C0ACA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0588" y="17764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3" name="Oval 628">
                <a:extLst>
                  <a:ext uri="{FF2B5EF4-FFF2-40B4-BE49-F238E27FC236}">
                    <a16:creationId xmlns:a16="http://schemas.microsoft.com/office/drawing/2014/main" id="{7B9DC5D7-A2AD-4311-BB93-538C98D94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8213" y="171450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4" name="Oval 629">
                <a:extLst>
                  <a:ext uri="{FF2B5EF4-FFF2-40B4-BE49-F238E27FC236}">
                    <a16:creationId xmlns:a16="http://schemas.microsoft.com/office/drawing/2014/main" id="{E42C6FA3-1E43-4CF0-9F9B-72453938B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8213" y="171450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5" name="Oval 630">
                <a:extLst>
                  <a:ext uri="{FF2B5EF4-FFF2-40B4-BE49-F238E27FC236}">
                    <a16:creationId xmlns:a16="http://schemas.microsoft.com/office/drawing/2014/main" id="{984F2BE1-34BD-4202-BB46-2DB49697B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5838" y="17764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6" name="Oval 631">
                <a:extLst>
                  <a:ext uri="{FF2B5EF4-FFF2-40B4-BE49-F238E27FC236}">
                    <a16:creationId xmlns:a16="http://schemas.microsoft.com/office/drawing/2014/main" id="{5DA9B3B1-23C5-4025-AB22-4AFB3970C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5837" y="17764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7" name="Oval 632">
                <a:extLst>
                  <a:ext uri="{FF2B5EF4-FFF2-40B4-BE49-F238E27FC236}">
                    <a16:creationId xmlns:a16="http://schemas.microsoft.com/office/drawing/2014/main" id="{93FD9D43-AE1E-4D59-8E3F-DCC994149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7112" y="17287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8" name="Oval 633">
                <a:extLst>
                  <a:ext uri="{FF2B5EF4-FFF2-40B4-BE49-F238E27FC236}">
                    <a16:creationId xmlns:a16="http://schemas.microsoft.com/office/drawing/2014/main" id="{287E7AF5-A5D6-4EAF-8B83-5FC469E00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7112" y="17287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9" name="Oval 634">
                <a:extLst>
                  <a:ext uri="{FF2B5EF4-FFF2-40B4-BE49-F238E27FC236}">
                    <a16:creationId xmlns:a16="http://schemas.microsoft.com/office/drawing/2014/main" id="{86EEDDA7-618A-4BD3-8F89-5A6239419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737" y="16938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0" name="Oval 635">
                <a:extLst>
                  <a:ext uri="{FF2B5EF4-FFF2-40B4-BE49-F238E27FC236}">
                    <a16:creationId xmlns:a16="http://schemas.microsoft.com/office/drawing/2014/main" id="{7AEE0977-950E-4857-B148-587AA9958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737" y="16938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1" name="Oval 636">
                <a:extLst>
                  <a:ext uri="{FF2B5EF4-FFF2-40B4-BE49-F238E27FC236}">
                    <a16:creationId xmlns:a16="http://schemas.microsoft.com/office/drawing/2014/main" id="{031EC9FB-91A5-48A1-ADE1-740FF6EB5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2362" y="17557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2" name="Oval 637">
                <a:extLst>
                  <a:ext uri="{FF2B5EF4-FFF2-40B4-BE49-F238E27FC236}">
                    <a16:creationId xmlns:a16="http://schemas.microsoft.com/office/drawing/2014/main" id="{C41FB6D9-0E68-4701-9F00-24D4F3F61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2361" y="17557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3" name="Oval 638">
                <a:extLst>
                  <a:ext uri="{FF2B5EF4-FFF2-40B4-BE49-F238E27FC236}">
                    <a16:creationId xmlns:a16="http://schemas.microsoft.com/office/drawing/2014/main" id="{C03F40FA-1729-4CE6-B811-9DAAE4CEE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3636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4" name="Oval 639">
                <a:extLst>
                  <a:ext uri="{FF2B5EF4-FFF2-40B4-BE49-F238E27FC236}">
                    <a16:creationId xmlns:a16="http://schemas.microsoft.com/office/drawing/2014/main" id="{207DF938-E76E-49A1-8DC2-BD455B906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3636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5" name="Oval 640">
                <a:extLst>
                  <a:ext uri="{FF2B5EF4-FFF2-40B4-BE49-F238E27FC236}">
                    <a16:creationId xmlns:a16="http://schemas.microsoft.com/office/drawing/2014/main" id="{90168D7F-4FC3-4C66-937C-61DBB0B59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1261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6" name="Oval 641">
                <a:extLst>
                  <a:ext uri="{FF2B5EF4-FFF2-40B4-BE49-F238E27FC236}">
                    <a16:creationId xmlns:a16="http://schemas.microsoft.com/office/drawing/2014/main" id="{4A0FC161-163A-4120-A88E-F74887556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1261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7" name="Oval 642">
                <a:extLst>
                  <a:ext uri="{FF2B5EF4-FFF2-40B4-BE49-F238E27FC236}">
                    <a16:creationId xmlns:a16="http://schemas.microsoft.com/office/drawing/2014/main" id="{7F692812-4658-4B17-A7A8-7EEF1282A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886" y="19732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8" name="Oval 643">
                <a:extLst>
                  <a:ext uri="{FF2B5EF4-FFF2-40B4-BE49-F238E27FC236}">
                    <a16:creationId xmlns:a16="http://schemas.microsoft.com/office/drawing/2014/main" id="{116DDEAD-1D9E-49D7-A887-43165475C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887" y="19732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9" name="Oval 644">
                <a:extLst>
                  <a:ext uri="{FF2B5EF4-FFF2-40B4-BE49-F238E27FC236}">
                    <a16:creationId xmlns:a16="http://schemas.microsoft.com/office/drawing/2014/main" id="{C33FCFE2-7D62-40BD-B11C-408241FF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8574" y="21701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0" name="Oval 645">
                <a:extLst>
                  <a:ext uri="{FF2B5EF4-FFF2-40B4-BE49-F238E27FC236}">
                    <a16:creationId xmlns:a16="http://schemas.microsoft.com/office/drawing/2014/main" id="{CF2CAFD6-719E-4FE1-9B9F-B3F985F39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8574" y="21701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1" name="Oval 646">
                <a:extLst>
                  <a:ext uri="{FF2B5EF4-FFF2-40B4-BE49-F238E27FC236}">
                    <a16:creationId xmlns:a16="http://schemas.microsoft.com/office/drawing/2014/main" id="{983B60B6-84D8-44CA-AC57-FB8712223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6199" y="2925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2" name="Oval 647">
                <a:extLst>
                  <a:ext uri="{FF2B5EF4-FFF2-40B4-BE49-F238E27FC236}">
                    <a16:creationId xmlns:a16="http://schemas.microsoft.com/office/drawing/2014/main" id="{F2839DE7-8930-4CE2-81F4-7ED829884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6199" y="29257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3" name="Oval 648">
                <a:extLst>
                  <a:ext uri="{FF2B5EF4-FFF2-40B4-BE49-F238E27FC236}">
                    <a16:creationId xmlns:a16="http://schemas.microsoft.com/office/drawing/2014/main" id="{9391E46A-6183-4708-BA73-D634E2084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3824" y="27146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4" name="Oval 649">
                <a:extLst>
                  <a:ext uri="{FF2B5EF4-FFF2-40B4-BE49-F238E27FC236}">
                    <a16:creationId xmlns:a16="http://schemas.microsoft.com/office/drawing/2014/main" id="{C714AC1A-2E94-43A9-BCFD-78C67647E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3823" y="27146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5" name="Oval 650">
                <a:extLst>
                  <a:ext uri="{FF2B5EF4-FFF2-40B4-BE49-F238E27FC236}">
                    <a16:creationId xmlns:a16="http://schemas.microsoft.com/office/drawing/2014/main" id="{80DFA7C6-A9F7-4549-9F24-539F2870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5098" y="2511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6" name="Oval 651">
                <a:extLst>
                  <a:ext uri="{FF2B5EF4-FFF2-40B4-BE49-F238E27FC236}">
                    <a16:creationId xmlns:a16="http://schemas.microsoft.com/office/drawing/2014/main" id="{AC9F1CE6-F0ED-40DE-8C85-603F0701D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5099" y="2511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7" name="Oval 652">
                <a:extLst>
                  <a:ext uri="{FF2B5EF4-FFF2-40B4-BE49-F238E27FC236}">
                    <a16:creationId xmlns:a16="http://schemas.microsoft.com/office/drawing/2014/main" id="{11B3253F-B473-4382-BA3C-09C2EB762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722" y="22526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8" name="Oval 653">
                <a:extLst>
                  <a:ext uri="{FF2B5EF4-FFF2-40B4-BE49-F238E27FC236}">
                    <a16:creationId xmlns:a16="http://schemas.microsoft.com/office/drawing/2014/main" id="{271D7BFC-F0A1-4A28-A945-8393B12E8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723" y="22526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9" name="Oval 654">
                <a:extLst>
                  <a:ext uri="{FF2B5EF4-FFF2-40B4-BE49-F238E27FC236}">
                    <a16:creationId xmlns:a16="http://schemas.microsoft.com/office/drawing/2014/main" id="{B7ABA6D2-4A51-45F5-815E-D243F4375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0348" y="22050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0" name="Oval 655">
                <a:extLst>
                  <a:ext uri="{FF2B5EF4-FFF2-40B4-BE49-F238E27FC236}">
                    <a16:creationId xmlns:a16="http://schemas.microsoft.com/office/drawing/2014/main" id="{CDF1831D-8AED-45D2-920E-3C8034141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0346" y="22050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1" name="Oval 656">
                <a:extLst>
                  <a:ext uri="{FF2B5EF4-FFF2-40B4-BE49-F238E27FC236}">
                    <a16:creationId xmlns:a16="http://schemas.microsoft.com/office/drawing/2014/main" id="{E5510815-734D-4BCA-83C3-D856D215E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1621" y="2217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2" name="Oval 657">
                <a:extLst>
                  <a:ext uri="{FF2B5EF4-FFF2-40B4-BE49-F238E27FC236}">
                    <a16:creationId xmlns:a16="http://schemas.microsoft.com/office/drawing/2014/main" id="{2078D7D9-17B2-44BD-8803-17202E0E7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1622" y="2217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3" name="Oval 658">
                <a:extLst>
                  <a:ext uri="{FF2B5EF4-FFF2-40B4-BE49-F238E27FC236}">
                    <a16:creationId xmlns:a16="http://schemas.microsoft.com/office/drawing/2014/main" id="{78115A52-8FB6-4D69-9666-63F165001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9245" y="2130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4" name="Oval 659">
                <a:extLst>
                  <a:ext uri="{FF2B5EF4-FFF2-40B4-BE49-F238E27FC236}">
                    <a16:creationId xmlns:a16="http://schemas.microsoft.com/office/drawing/2014/main" id="{5BB4F74C-584B-448E-BC2F-559C885CA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9246" y="2130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5" name="Oval 660">
                <a:extLst>
                  <a:ext uri="{FF2B5EF4-FFF2-40B4-BE49-F238E27FC236}">
                    <a16:creationId xmlns:a16="http://schemas.microsoft.com/office/drawing/2014/main" id="{F142F19E-80D7-4088-BBDA-48BF1765E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6871" y="2130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6" name="Oval 661">
                <a:extLst>
                  <a:ext uri="{FF2B5EF4-FFF2-40B4-BE49-F238E27FC236}">
                    <a16:creationId xmlns:a16="http://schemas.microsoft.com/office/drawing/2014/main" id="{5A90750A-0A32-437F-B178-43E3A4F3B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6869" y="2130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7" name="Oval 662">
                <a:extLst>
                  <a:ext uri="{FF2B5EF4-FFF2-40B4-BE49-F238E27FC236}">
                    <a16:creationId xmlns:a16="http://schemas.microsoft.com/office/drawing/2014/main" id="{659A7C12-0DB6-41AC-B694-47A224194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8144" y="24368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8" name="Oval 663">
                <a:extLst>
                  <a:ext uri="{FF2B5EF4-FFF2-40B4-BE49-F238E27FC236}">
                    <a16:creationId xmlns:a16="http://schemas.microsoft.com/office/drawing/2014/main" id="{44D723A1-FA08-48CD-9E79-54C904725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8145" y="24368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9" name="Oval 664">
                <a:extLst>
                  <a:ext uri="{FF2B5EF4-FFF2-40B4-BE49-F238E27FC236}">
                    <a16:creationId xmlns:a16="http://schemas.microsoft.com/office/drawing/2014/main" id="{3A8A65F3-0488-4718-BCF7-420443DDD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5768" y="24368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0" name="Oval 665">
                <a:extLst>
                  <a:ext uri="{FF2B5EF4-FFF2-40B4-BE49-F238E27FC236}">
                    <a16:creationId xmlns:a16="http://schemas.microsoft.com/office/drawing/2014/main" id="{C0ABA64A-030E-43A4-B2B0-41EFE3E1C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5769" y="24368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1" name="Oval 666">
                <a:extLst>
                  <a:ext uri="{FF2B5EF4-FFF2-40B4-BE49-F238E27FC236}">
                    <a16:creationId xmlns:a16="http://schemas.microsoft.com/office/drawing/2014/main" id="{491ED21D-161B-4444-9E7B-778722019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5456" y="2341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2" name="Oval 667">
                <a:extLst>
                  <a:ext uri="{FF2B5EF4-FFF2-40B4-BE49-F238E27FC236}">
                    <a16:creationId xmlns:a16="http://schemas.microsoft.com/office/drawing/2014/main" id="{BB6D8B76-CF9D-43ED-9A9C-E3FEF69BC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5456" y="2341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3" name="Oval 668">
                <a:extLst>
                  <a:ext uri="{FF2B5EF4-FFF2-40B4-BE49-F238E27FC236}">
                    <a16:creationId xmlns:a16="http://schemas.microsoft.com/office/drawing/2014/main" id="{1E9D88D0-10DE-4ED7-8D8A-8EBD7EE3F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3080" y="21701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4" name="Oval 669">
                <a:extLst>
                  <a:ext uri="{FF2B5EF4-FFF2-40B4-BE49-F238E27FC236}">
                    <a16:creationId xmlns:a16="http://schemas.microsoft.com/office/drawing/2014/main" id="{E56E47C6-9B56-45DC-8A32-7FDD44397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3081" y="21701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5" name="Oval 670">
                <a:extLst>
                  <a:ext uri="{FF2B5EF4-FFF2-40B4-BE49-F238E27FC236}">
                    <a16:creationId xmlns:a16="http://schemas.microsoft.com/office/drawing/2014/main" id="{61C8DBBA-4ED2-414B-844B-CFFE46C4E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0706" y="2020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6" name="Oval 671">
                <a:extLst>
                  <a:ext uri="{FF2B5EF4-FFF2-40B4-BE49-F238E27FC236}">
                    <a16:creationId xmlns:a16="http://schemas.microsoft.com/office/drawing/2014/main" id="{DAC95A92-42CC-4E51-AF93-EA7C8468F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0704" y="2020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7" name="Oval 672">
                <a:extLst>
                  <a:ext uri="{FF2B5EF4-FFF2-40B4-BE49-F238E27FC236}">
                    <a16:creationId xmlns:a16="http://schemas.microsoft.com/office/drawing/2014/main" id="{57F557EC-638C-4E69-B3F8-B361B7717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1979" y="19129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8" name="Oval 673">
                <a:extLst>
                  <a:ext uri="{FF2B5EF4-FFF2-40B4-BE49-F238E27FC236}">
                    <a16:creationId xmlns:a16="http://schemas.microsoft.com/office/drawing/2014/main" id="{A587BD5D-DC5A-44E6-90A2-FF9D515EA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1979" y="19129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9" name="Oval 674">
                <a:extLst>
                  <a:ext uri="{FF2B5EF4-FFF2-40B4-BE49-F238E27FC236}">
                    <a16:creationId xmlns:a16="http://schemas.microsoft.com/office/drawing/2014/main" id="{3CF5F409-27D0-4ECD-9C82-C12967AD5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9603" y="204787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0" name="Oval 675">
                <a:extLst>
                  <a:ext uri="{FF2B5EF4-FFF2-40B4-BE49-F238E27FC236}">
                    <a16:creationId xmlns:a16="http://schemas.microsoft.com/office/drawing/2014/main" id="{E1183007-6B05-461D-9213-2338F0816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9604" y="204787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1" name="Oval 676">
                <a:extLst>
                  <a:ext uri="{FF2B5EF4-FFF2-40B4-BE49-F238E27FC236}">
                    <a16:creationId xmlns:a16="http://schemas.microsoft.com/office/drawing/2014/main" id="{44D037EE-2463-4008-A375-78F31848B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7229" y="24368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2" name="Oval 677">
                <a:extLst>
                  <a:ext uri="{FF2B5EF4-FFF2-40B4-BE49-F238E27FC236}">
                    <a16:creationId xmlns:a16="http://schemas.microsoft.com/office/drawing/2014/main" id="{2BF0C85D-A54F-48C7-913E-624227A09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7227" y="24368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3" name="Oval 678">
                <a:extLst>
                  <a:ext uri="{FF2B5EF4-FFF2-40B4-BE49-F238E27FC236}">
                    <a16:creationId xmlns:a16="http://schemas.microsoft.com/office/drawing/2014/main" id="{227ECA2B-8463-4EEE-A33A-8F42B11BF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502" y="2511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4" name="Oval 679">
                <a:extLst>
                  <a:ext uri="{FF2B5EF4-FFF2-40B4-BE49-F238E27FC236}">
                    <a16:creationId xmlns:a16="http://schemas.microsoft.com/office/drawing/2014/main" id="{B817655C-C46A-4A1C-9ED4-DF2DB913C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502" y="2511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" name="Oval 680">
                <a:extLst>
                  <a:ext uri="{FF2B5EF4-FFF2-40B4-BE49-F238E27FC236}">
                    <a16:creationId xmlns:a16="http://schemas.microsoft.com/office/drawing/2014/main" id="{49A1541B-43D3-42F2-8FFB-2C6B448EA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66126" y="22050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6" name="Oval 681">
                <a:extLst>
                  <a:ext uri="{FF2B5EF4-FFF2-40B4-BE49-F238E27FC236}">
                    <a16:creationId xmlns:a16="http://schemas.microsoft.com/office/drawing/2014/main" id="{D267034D-A205-41BE-9C38-649C77F3D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66127" y="22050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7" name="Oval 682">
                <a:extLst>
                  <a:ext uri="{FF2B5EF4-FFF2-40B4-BE49-F238E27FC236}">
                    <a16:creationId xmlns:a16="http://schemas.microsoft.com/office/drawing/2014/main" id="{413A33D4-CF75-4612-99C5-62891A514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3750" y="2020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8" name="Oval 683">
                <a:extLst>
                  <a:ext uri="{FF2B5EF4-FFF2-40B4-BE49-F238E27FC236}">
                    <a16:creationId xmlns:a16="http://schemas.microsoft.com/office/drawing/2014/main" id="{36A8ECCE-E264-4512-9705-98FE2492D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3752" y="2020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9" name="Oval 684">
                <a:extLst>
                  <a:ext uri="{FF2B5EF4-FFF2-40B4-BE49-F238E27FC236}">
                    <a16:creationId xmlns:a16="http://schemas.microsoft.com/office/drawing/2014/main" id="{D3E751E4-2F87-487B-B282-97D300B8E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3440" y="1946276"/>
                <a:ext cx="49212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0" name="Oval 685">
                <a:extLst>
                  <a:ext uri="{FF2B5EF4-FFF2-40B4-BE49-F238E27FC236}">
                    <a16:creationId xmlns:a16="http://schemas.microsoft.com/office/drawing/2014/main" id="{825DE692-512A-4E1F-93C4-993E64449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3438" y="1946276"/>
                <a:ext cx="49212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1" name="Oval 686">
                <a:extLst>
                  <a:ext uri="{FF2B5EF4-FFF2-40B4-BE49-F238E27FC236}">
                    <a16:creationId xmlns:a16="http://schemas.microsoft.com/office/drawing/2014/main" id="{6CCCCFF5-D441-41EB-95C2-D7F245576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2650" y="185102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2" name="Oval 687">
                <a:extLst>
                  <a:ext uri="{FF2B5EF4-FFF2-40B4-BE49-F238E27FC236}">
                    <a16:creationId xmlns:a16="http://schemas.microsoft.com/office/drawing/2014/main" id="{DA0D93E1-AA7D-4C0D-8C49-EF05E3D64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2649" y="185102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3" name="Oval 688">
                <a:extLst>
                  <a:ext uri="{FF2B5EF4-FFF2-40B4-BE49-F238E27FC236}">
                    <a16:creationId xmlns:a16="http://schemas.microsoft.com/office/drawing/2014/main" id="{56F785DB-B93B-4B3E-AC00-B3007BA17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0274" y="17891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4" name="Oval 689">
                <a:extLst>
                  <a:ext uri="{FF2B5EF4-FFF2-40B4-BE49-F238E27FC236}">
                    <a16:creationId xmlns:a16="http://schemas.microsoft.com/office/drawing/2014/main" id="{55013F37-7D15-40E5-94BD-342A78D79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0274" y="17891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" name="Oval 690">
                <a:extLst>
                  <a:ext uri="{FF2B5EF4-FFF2-40B4-BE49-F238E27FC236}">
                    <a16:creationId xmlns:a16="http://schemas.microsoft.com/office/drawing/2014/main" id="{046E8777-4750-4573-89B3-C4C18F9FA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9962" y="185102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" name="Oval 691">
                <a:extLst>
                  <a:ext uri="{FF2B5EF4-FFF2-40B4-BE49-F238E27FC236}">
                    <a16:creationId xmlns:a16="http://schemas.microsoft.com/office/drawing/2014/main" id="{B10C99C8-8988-41C0-99B2-3B3FA1782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9962" y="185102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7" name="Oval 692">
                <a:extLst>
                  <a:ext uri="{FF2B5EF4-FFF2-40B4-BE49-F238E27FC236}">
                    <a16:creationId xmlns:a16="http://schemas.microsoft.com/office/drawing/2014/main" id="{5138FE4E-D042-499D-A279-096D92D08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7586" y="18843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8" name="Oval 693">
                <a:extLst>
                  <a:ext uri="{FF2B5EF4-FFF2-40B4-BE49-F238E27FC236}">
                    <a16:creationId xmlns:a16="http://schemas.microsoft.com/office/drawing/2014/main" id="{5B01A9EF-0A68-4C34-A1F9-9B07E7166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7587" y="18843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9" name="Oval 694">
                <a:extLst>
                  <a:ext uri="{FF2B5EF4-FFF2-40B4-BE49-F238E27FC236}">
                    <a16:creationId xmlns:a16="http://schemas.microsoft.com/office/drawing/2014/main" id="{A08D78B5-7B5E-4959-84F4-79008755F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5212" y="1836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0" name="Oval 695">
                <a:extLst>
                  <a:ext uri="{FF2B5EF4-FFF2-40B4-BE49-F238E27FC236}">
                    <a16:creationId xmlns:a16="http://schemas.microsoft.com/office/drawing/2014/main" id="{1BBAF152-7DE3-41A4-83F9-9254E8328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5210" y="1836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1" name="Oval 696">
                <a:extLst>
                  <a:ext uri="{FF2B5EF4-FFF2-40B4-BE49-F238E27FC236}">
                    <a16:creationId xmlns:a16="http://schemas.microsoft.com/office/drawing/2014/main" id="{34C45E34-B386-4670-B88A-9614113AA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6484" y="1836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2" name="Oval 697">
                <a:extLst>
                  <a:ext uri="{FF2B5EF4-FFF2-40B4-BE49-F238E27FC236}">
                    <a16:creationId xmlns:a16="http://schemas.microsoft.com/office/drawing/2014/main" id="{AFBFD640-2D6D-4177-A401-A46BE7679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6485" y="1836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3" name="Oval 698">
                <a:extLst>
                  <a:ext uri="{FF2B5EF4-FFF2-40B4-BE49-F238E27FC236}">
                    <a16:creationId xmlns:a16="http://schemas.microsoft.com/office/drawing/2014/main" id="{810BCE53-B3FA-4857-A421-96171FDCC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4110" y="171450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4" name="Oval 699">
                <a:extLst>
                  <a:ext uri="{FF2B5EF4-FFF2-40B4-BE49-F238E27FC236}">
                    <a16:creationId xmlns:a16="http://schemas.microsoft.com/office/drawing/2014/main" id="{548A81BB-41D0-4B9A-AE7F-4AEE16C07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4108" y="171450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5" name="Oval 700">
                <a:extLst>
                  <a:ext uri="{FF2B5EF4-FFF2-40B4-BE49-F238E27FC236}">
                    <a16:creationId xmlns:a16="http://schemas.microsoft.com/office/drawing/2014/main" id="{91A2D19C-8137-44EF-A319-85475299E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5382" y="160655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6" name="Oval 701">
                <a:extLst>
                  <a:ext uri="{FF2B5EF4-FFF2-40B4-BE49-F238E27FC236}">
                    <a16:creationId xmlns:a16="http://schemas.microsoft.com/office/drawing/2014/main" id="{D68E2289-28C8-4A66-9493-E765295B4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5383" y="160655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7" name="Oval 702">
                <a:extLst>
                  <a:ext uri="{FF2B5EF4-FFF2-40B4-BE49-F238E27FC236}">
                    <a16:creationId xmlns:a16="http://schemas.microsoft.com/office/drawing/2014/main" id="{E2FEE825-F185-4E5B-B522-9731C01A6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3006" y="151130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8" name="Oval 703">
                <a:extLst>
                  <a:ext uri="{FF2B5EF4-FFF2-40B4-BE49-F238E27FC236}">
                    <a16:creationId xmlns:a16="http://schemas.microsoft.com/office/drawing/2014/main" id="{88234879-87BD-42BE-9164-5AF21D446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3008" y="151130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9" name="Oval 704">
                <a:extLst>
                  <a:ext uri="{FF2B5EF4-FFF2-40B4-BE49-F238E27FC236}">
                    <a16:creationId xmlns:a16="http://schemas.microsoft.com/office/drawing/2014/main" id="{A9BB31D6-31CE-4C15-B805-926EDBE18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0633" y="1497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0" name="Oval 705">
                <a:extLst>
                  <a:ext uri="{FF2B5EF4-FFF2-40B4-BE49-F238E27FC236}">
                    <a16:creationId xmlns:a16="http://schemas.microsoft.com/office/drawing/2014/main" id="{6113EBAE-A9BD-403B-B633-1FF4388A8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0630" y="1497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1" name="Oval 706">
                <a:extLst>
                  <a:ext uri="{FF2B5EF4-FFF2-40B4-BE49-F238E27FC236}">
                    <a16:creationId xmlns:a16="http://schemas.microsoft.com/office/drawing/2014/main" id="{F52A0945-16E2-4395-8283-1A7525572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0312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2" name="Oval 707">
                <a:extLst>
                  <a:ext uri="{FF2B5EF4-FFF2-40B4-BE49-F238E27FC236}">
                    <a16:creationId xmlns:a16="http://schemas.microsoft.com/office/drawing/2014/main" id="{CBC95617-0049-46D4-8939-CD469026A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0316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3" name="Oval 708">
                <a:extLst>
                  <a:ext uri="{FF2B5EF4-FFF2-40B4-BE49-F238E27FC236}">
                    <a16:creationId xmlns:a16="http://schemas.microsoft.com/office/drawing/2014/main" id="{83A8DCFB-115D-4F01-940F-B6DFDBD4C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7937" y="1497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4" name="Oval 709">
                <a:extLst>
                  <a:ext uri="{FF2B5EF4-FFF2-40B4-BE49-F238E27FC236}">
                    <a16:creationId xmlns:a16="http://schemas.microsoft.com/office/drawing/2014/main" id="{C4063D1C-33A6-403D-9E1A-FA5DD86F0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7940" y="1497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5" name="Oval 710">
                <a:extLst>
                  <a:ext uri="{FF2B5EF4-FFF2-40B4-BE49-F238E27FC236}">
                    <a16:creationId xmlns:a16="http://schemas.microsoft.com/office/drawing/2014/main" id="{C4BAFCB2-B3C3-4EE4-9775-4C032FB2E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45565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6" name="Oval 711">
                <a:extLst>
                  <a:ext uri="{FF2B5EF4-FFF2-40B4-BE49-F238E27FC236}">
                    <a16:creationId xmlns:a16="http://schemas.microsoft.com/office/drawing/2014/main" id="{2AA3357F-B660-4BC6-B25D-EFA38879D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45562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7" name="Oval 712">
                <a:extLst>
                  <a:ext uri="{FF2B5EF4-FFF2-40B4-BE49-F238E27FC236}">
                    <a16:creationId xmlns:a16="http://schemas.microsoft.com/office/drawing/2014/main" id="{E8322DCA-4148-42EB-9CF3-BB60F1E2C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6836" y="151130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8" name="Oval 713">
                <a:extLst>
                  <a:ext uri="{FF2B5EF4-FFF2-40B4-BE49-F238E27FC236}">
                    <a16:creationId xmlns:a16="http://schemas.microsoft.com/office/drawing/2014/main" id="{40D99676-BC66-420E-BB18-08DC5EC09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6837" y="151130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9" name="Oval 714">
                <a:extLst>
                  <a:ext uri="{FF2B5EF4-FFF2-40B4-BE49-F238E27FC236}">
                    <a16:creationId xmlns:a16="http://schemas.microsoft.com/office/drawing/2014/main" id="{6E861F9A-BCEE-41BE-8675-300BB1E6F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4462" y="16335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0" name="Oval 715">
                <a:extLst>
                  <a:ext uri="{FF2B5EF4-FFF2-40B4-BE49-F238E27FC236}">
                    <a16:creationId xmlns:a16="http://schemas.microsoft.com/office/drawing/2014/main" id="{39B4331A-79E0-4EBC-B604-1F62DC1D3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4460" y="16335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1" name="Oval 716">
                <a:extLst>
                  <a:ext uri="{FF2B5EF4-FFF2-40B4-BE49-F238E27FC236}">
                    <a16:creationId xmlns:a16="http://schemas.microsoft.com/office/drawing/2014/main" id="{DF0E3863-EC94-4E07-ACCB-9438ADE42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2085" y="15716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2" name="Oval 717">
                <a:extLst>
                  <a:ext uri="{FF2B5EF4-FFF2-40B4-BE49-F238E27FC236}">
                    <a16:creationId xmlns:a16="http://schemas.microsoft.com/office/drawing/2014/main" id="{8B8DE374-3F8D-4741-BEF6-48B2F6D6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2085" y="15716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3" name="Oval 718">
                <a:extLst>
                  <a:ext uri="{FF2B5EF4-FFF2-40B4-BE49-F238E27FC236}">
                    <a16:creationId xmlns:a16="http://schemas.microsoft.com/office/drawing/2014/main" id="{CCC54908-505A-4288-A1BB-104F6C302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3365" y="14017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4" name="Oval 719">
                <a:extLst>
                  <a:ext uri="{FF2B5EF4-FFF2-40B4-BE49-F238E27FC236}">
                    <a16:creationId xmlns:a16="http://schemas.microsoft.com/office/drawing/2014/main" id="{2AA0FA67-DB9A-4C26-819B-FEC83632B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3370" y="14017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5" name="Oval 720">
                <a:extLst>
                  <a:ext uri="{FF2B5EF4-FFF2-40B4-BE49-F238E27FC236}">
                    <a16:creationId xmlns:a16="http://schemas.microsoft.com/office/drawing/2014/main" id="{6DCB8FE5-68CC-4504-989F-3BE5338DB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0991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6" name="Oval 721">
                <a:extLst>
                  <a:ext uri="{FF2B5EF4-FFF2-40B4-BE49-F238E27FC236}">
                    <a16:creationId xmlns:a16="http://schemas.microsoft.com/office/drawing/2014/main" id="{F424710D-04E3-44FC-BF67-3126540B8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0993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7" name="Oval 722">
                <a:extLst>
                  <a:ext uri="{FF2B5EF4-FFF2-40B4-BE49-F238E27FC236}">
                    <a16:creationId xmlns:a16="http://schemas.microsoft.com/office/drawing/2014/main" id="{C77D5305-221D-43BE-A7E3-5A50C2D48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8618" y="14017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8" name="Oval 723">
                <a:extLst>
                  <a:ext uri="{FF2B5EF4-FFF2-40B4-BE49-F238E27FC236}">
                    <a16:creationId xmlns:a16="http://schemas.microsoft.com/office/drawing/2014/main" id="{F46EA1DA-AABD-4C7D-A72F-B6717BED4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8616" y="14017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9" name="Oval 724">
                <a:extLst>
                  <a:ext uri="{FF2B5EF4-FFF2-40B4-BE49-F238E27FC236}">
                    <a16:creationId xmlns:a16="http://schemas.microsoft.com/office/drawing/2014/main" id="{F8C40A5A-17A3-445F-86DF-4D81063EF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9891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0" name="Oval 725">
                <a:extLst>
                  <a:ext uri="{FF2B5EF4-FFF2-40B4-BE49-F238E27FC236}">
                    <a16:creationId xmlns:a16="http://schemas.microsoft.com/office/drawing/2014/main" id="{27A617B0-698A-48F5-927D-ECEA50A73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9889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1" name="Oval 726">
                <a:extLst>
                  <a:ext uri="{FF2B5EF4-FFF2-40B4-BE49-F238E27FC236}">
                    <a16:creationId xmlns:a16="http://schemas.microsoft.com/office/drawing/2014/main" id="{96BB30B3-71BD-4567-9633-3DEF0A13A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7514" y="1497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2" name="Oval 727">
                <a:extLst>
                  <a:ext uri="{FF2B5EF4-FFF2-40B4-BE49-F238E27FC236}">
                    <a16:creationId xmlns:a16="http://schemas.microsoft.com/office/drawing/2014/main" id="{18F584F0-1989-4006-A4A6-373EB8893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7514" y="1497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3" name="Oval 728">
                <a:extLst>
                  <a:ext uri="{FF2B5EF4-FFF2-40B4-BE49-F238E27FC236}">
                    <a16:creationId xmlns:a16="http://schemas.microsoft.com/office/drawing/2014/main" id="{EAFA14CC-199E-4589-B1F7-73AD08522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5139" y="16811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4" name="Oval 729">
                <a:extLst>
                  <a:ext uri="{FF2B5EF4-FFF2-40B4-BE49-F238E27FC236}">
                    <a16:creationId xmlns:a16="http://schemas.microsoft.com/office/drawing/2014/main" id="{E465D2F9-35AB-4DB7-8593-02D48B809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5138" y="16811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5" name="Oval 730">
                <a:extLst>
                  <a:ext uri="{FF2B5EF4-FFF2-40B4-BE49-F238E27FC236}">
                    <a16:creationId xmlns:a16="http://schemas.microsoft.com/office/drawing/2014/main" id="{1F94A98A-ECE9-462F-8624-DC37FF077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4835" y="16335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6" name="Oval 731">
                <a:extLst>
                  <a:ext uri="{FF2B5EF4-FFF2-40B4-BE49-F238E27FC236}">
                    <a16:creationId xmlns:a16="http://schemas.microsoft.com/office/drawing/2014/main" id="{A66F4E5F-224B-4DBE-8D13-013ABAA94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4840" y="16335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7" name="Oval 732">
                <a:extLst>
                  <a:ext uri="{FF2B5EF4-FFF2-40B4-BE49-F238E27FC236}">
                    <a16:creationId xmlns:a16="http://schemas.microsoft.com/office/drawing/2014/main" id="{935025E6-0DBC-4D9F-8695-055A468CB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2465" y="147002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8" name="Oval 733">
                <a:extLst>
                  <a:ext uri="{FF2B5EF4-FFF2-40B4-BE49-F238E27FC236}">
                    <a16:creationId xmlns:a16="http://schemas.microsoft.com/office/drawing/2014/main" id="{6A2C3052-CB7C-4390-9216-5FB8FE83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2454" y="147002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9" name="Oval 734">
                <a:extLst>
                  <a:ext uri="{FF2B5EF4-FFF2-40B4-BE49-F238E27FC236}">
                    <a16:creationId xmlns:a16="http://schemas.microsoft.com/office/drawing/2014/main" id="{DB823AE1-DD64-440D-AD1C-1A56D1D8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0078" y="123825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0" name="Oval 735">
                <a:extLst>
                  <a:ext uri="{FF2B5EF4-FFF2-40B4-BE49-F238E27FC236}">
                    <a16:creationId xmlns:a16="http://schemas.microsoft.com/office/drawing/2014/main" id="{94F50D53-BB0B-443C-BBB6-FB39830BA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0065" y="123825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1" name="Oval 736">
                <a:extLst>
                  <a:ext uri="{FF2B5EF4-FFF2-40B4-BE49-F238E27FC236}">
                    <a16:creationId xmlns:a16="http://schemas.microsoft.com/office/drawing/2014/main" id="{B015D103-7A5B-439B-8400-DE54B6718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1339" y="90487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2" name="Oval 737">
                <a:extLst>
                  <a:ext uri="{FF2B5EF4-FFF2-40B4-BE49-F238E27FC236}">
                    <a16:creationId xmlns:a16="http://schemas.microsoft.com/office/drawing/2014/main" id="{E02D9F17-BBD7-4A97-9AB5-4A82DC2F4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1332" y="9048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3" name="Oval 738">
                <a:extLst>
                  <a:ext uri="{FF2B5EF4-FFF2-40B4-BE49-F238E27FC236}">
                    <a16:creationId xmlns:a16="http://schemas.microsoft.com/office/drawing/2014/main" id="{DA7F3011-82FB-47A5-8011-D37EDF9B9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8957" y="1074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4" name="Oval 739">
                <a:extLst>
                  <a:ext uri="{FF2B5EF4-FFF2-40B4-BE49-F238E27FC236}">
                    <a16:creationId xmlns:a16="http://schemas.microsoft.com/office/drawing/2014/main" id="{92D8CB4F-64A7-4F27-BC67-07894B973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8957" y="1074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5" name="Oval 740">
                <a:extLst>
                  <a:ext uri="{FF2B5EF4-FFF2-40B4-BE49-F238E27FC236}">
                    <a16:creationId xmlns:a16="http://schemas.microsoft.com/office/drawing/2014/main" id="{6771545C-8CF3-4DBA-BD0F-3C8160611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0254" y="15589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6" name="Oval 741">
                <a:extLst>
                  <a:ext uri="{FF2B5EF4-FFF2-40B4-BE49-F238E27FC236}">
                    <a16:creationId xmlns:a16="http://schemas.microsoft.com/office/drawing/2014/main" id="{6C6A2D15-7069-451C-83FB-2A3DED616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0276" y="15589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7" name="Oval 742">
                <a:extLst>
                  <a:ext uri="{FF2B5EF4-FFF2-40B4-BE49-F238E27FC236}">
                    <a16:creationId xmlns:a16="http://schemas.microsoft.com/office/drawing/2014/main" id="{A15864E6-187B-439F-B85A-76E6455E6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7880" y="1544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8" name="Oval 743">
                <a:extLst>
                  <a:ext uri="{FF2B5EF4-FFF2-40B4-BE49-F238E27FC236}">
                    <a16:creationId xmlns:a16="http://schemas.microsoft.com/office/drawing/2014/main" id="{0F7880BD-8283-4000-A020-3E32910D5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7900" y="15446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9" name="Oval 744">
                <a:extLst>
                  <a:ext uri="{FF2B5EF4-FFF2-40B4-BE49-F238E27FC236}">
                    <a16:creationId xmlns:a16="http://schemas.microsoft.com/office/drawing/2014/main" id="{9D8B28BA-4C83-4796-A4DB-BDEC76BAF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15525" y="171449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30" name="Oval 745">
                <a:extLst>
                  <a:ext uri="{FF2B5EF4-FFF2-40B4-BE49-F238E27FC236}">
                    <a16:creationId xmlns:a16="http://schemas.microsoft.com/office/drawing/2014/main" id="{E9105BFD-50B4-4FE8-AAE0-BD4EC8EF5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15514" y="171450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31" name="Oval 746">
                <a:extLst>
                  <a:ext uri="{FF2B5EF4-FFF2-40B4-BE49-F238E27FC236}">
                    <a16:creationId xmlns:a16="http://schemas.microsoft.com/office/drawing/2014/main" id="{196DD548-E4CF-4197-9596-E950D1D31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56796" y="183672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32" name="Oval 747">
                <a:extLst>
                  <a:ext uri="{FF2B5EF4-FFF2-40B4-BE49-F238E27FC236}">
                    <a16:creationId xmlns:a16="http://schemas.microsoft.com/office/drawing/2014/main" id="{5FF79D0F-7F70-41B5-9F21-59765AD2A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56813" y="18367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1133" name="TextBox 1132">
              <a:extLst>
                <a:ext uri="{FF2B5EF4-FFF2-40B4-BE49-F238E27FC236}">
                  <a16:creationId xmlns:a16="http://schemas.microsoft.com/office/drawing/2014/main" id="{EC3859C1-F005-4F2F-9430-8C3339219BAD}"/>
                </a:ext>
              </a:extLst>
            </p:cNvPr>
            <p:cNvSpPr txBox="1"/>
            <p:nvPr/>
          </p:nvSpPr>
          <p:spPr>
            <a:xfrm>
              <a:off x="811294" y="3130838"/>
              <a:ext cx="912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C00000"/>
                  </a:solidFill>
                </a:rPr>
                <a:t>Toronto</a:t>
              </a:r>
            </a:p>
          </p:txBody>
        </p:sp>
      </p:grpSp>
      <p:sp>
        <p:nvSpPr>
          <p:cNvPr id="1135" name="Oval 1134">
            <a:extLst>
              <a:ext uri="{FF2B5EF4-FFF2-40B4-BE49-F238E27FC236}">
                <a16:creationId xmlns:a16="http://schemas.microsoft.com/office/drawing/2014/main" id="{3546AAB0-5FEC-4EDC-B449-E435E666DFF5}"/>
              </a:ext>
            </a:extLst>
          </p:cNvPr>
          <p:cNvSpPr/>
          <p:nvPr/>
        </p:nvSpPr>
        <p:spPr>
          <a:xfrm>
            <a:off x="10500878" y="5021068"/>
            <a:ext cx="118672" cy="11867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6" name="Oval 1135">
            <a:extLst>
              <a:ext uri="{FF2B5EF4-FFF2-40B4-BE49-F238E27FC236}">
                <a16:creationId xmlns:a16="http://schemas.microsoft.com/office/drawing/2014/main" id="{D5541DCB-467A-4F8E-8A90-D7FFA859A3C9}"/>
              </a:ext>
            </a:extLst>
          </p:cNvPr>
          <p:cNvSpPr/>
          <p:nvPr/>
        </p:nvSpPr>
        <p:spPr>
          <a:xfrm>
            <a:off x="10488377" y="1205924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3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" grpId="0" animBg="1"/>
      <p:bldP spid="11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24557" y="38895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GAME 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89EA6D-0E99-4C59-9B90-0FD0FF831364}"/>
              </a:ext>
            </a:extLst>
          </p:cNvPr>
          <p:cNvGrpSpPr/>
          <p:nvPr/>
        </p:nvGrpSpPr>
        <p:grpSpPr>
          <a:xfrm>
            <a:off x="1737685" y="1952015"/>
            <a:ext cx="8816119" cy="2461707"/>
            <a:chOff x="1128085" y="1952015"/>
            <a:chExt cx="8816119" cy="2461707"/>
          </a:xfrm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63484C8-BA3B-4BAA-A9E5-3F5C88E3D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38" y="1986883"/>
              <a:ext cx="8771541" cy="2407312"/>
            </a:xfrm>
            <a:custGeom>
              <a:avLst/>
              <a:gdLst>
                <a:gd name="T0" fmla="*/ 77 w 6327"/>
                <a:gd name="T1" fmla="*/ 1639 h 1726"/>
                <a:gd name="T2" fmla="*/ 186 w 6327"/>
                <a:gd name="T3" fmla="*/ 1600 h 1726"/>
                <a:gd name="T4" fmla="*/ 296 w 6327"/>
                <a:gd name="T5" fmla="*/ 1337 h 1726"/>
                <a:gd name="T6" fmla="*/ 400 w 6327"/>
                <a:gd name="T7" fmla="*/ 1211 h 1726"/>
                <a:gd name="T8" fmla="*/ 509 w 6327"/>
                <a:gd name="T9" fmla="*/ 1123 h 1726"/>
                <a:gd name="T10" fmla="*/ 619 w 6327"/>
                <a:gd name="T11" fmla="*/ 1112 h 1726"/>
                <a:gd name="T12" fmla="*/ 728 w 6327"/>
                <a:gd name="T13" fmla="*/ 1337 h 1726"/>
                <a:gd name="T14" fmla="*/ 838 w 6327"/>
                <a:gd name="T15" fmla="*/ 1036 h 1726"/>
                <a:gd name="T16" fmla="*/ 948 w 6327"/>
                <a:gd name="T17" fmla="*/ 975 h 1726"/>
                <a:gd name="T18" fmla="*/ 1057 w 6327"/>
                <a:gd name="T19" fmla="*/ 964 h 1726"/>
                <a:gd name="T20" fmla="*/ 1167 w 6327"/>
                <a:gd name="T21" fmla="*/ 1398 h 1726"/>
                <a:gd name="T22" fmla="*/ 1276 w 6327"/>
                <a:gd name="T23" fmla="*/ 948 h 1726"/>
                <a:gd name="T24" fmla="*/ 1386 w 6327"/>
                <a:gd name="T25" fmla="*/ 800 h 1726"/>
                <a:gd name="T26" fmla="*/ 1490 w 6327"/>
                <a:gd name="T27" fmla="*/ 1337 h 1726"/>
                <a:gd name="T28" fmla="*/ 1599 w 6327"/>
                <a:gd name="T29" fmla="*/ 1074 h 1726"/>
                <a:gd name="T30" fmla="*/ 1709 w 6327"/>
                <a:gd name="T31" fmla="*/ 899 h 1726"/>
                <a:gd name="T32" fmla="*/ 1818 w 6327"/>
                <a:gd name="T33" fmla="*/ 888 h 1726"/>
                <a:gd name="T34" fmla="*/ 1928 w 6327"/>
                <a:gd name="T35" fmla="*/ 1102 h 1726"/>
                <a:gd name="T36" fmla="*/ 2038 w 6327"/>
                <a:gd name="T37" fmla="*/ 685 h 1726"/>
                <a:gd name="T38" fmla="*/ 2147 w 6327"/>
                <a:gd name="T39" fmla="*/ 1151 h 1726"/>
                <a:gd name="T40" fmla="*/ 2257 w 6327"/>
                <a:gd name="T41" fmla="*/ 762 h 1726"/>
                <a:gd name="T42" fmla="*/ 2366 w 6327"/>
                <a:gd name="T43" fmla="*/ 701 h 1726"/>
                <a:gd name="T44" fmla="*/ 2476 w 6327"/>
                <a:gd name="T45" fmla="*/ 712 h 1726"/>
                <a:gd name="T46" fmla="*/ 2580 w 6327"/>
                <a:gd name="T47" fmla="*/ 685 h 1726"/>
                <a:gd name="T48" fmla="*/ 2689 w 6327"/>
                <a:gd name="T49" fmla="*/ 1173 h 1726"/>
                <a:gd name="T50" fmla="*/ 2799 w 6327"/>
                <a:gd name="T51" fmla="*/ 1200 h 1726"/>
                <a:gd name="T52" fmla="*/ 2909 w 6327"/>
                <a:gd name="T53" fmla="*/ 1299 h 1726"/>
                <a:gd name="T54" fmla="*/ 3018 w 6327"/>
                <a:gd name="T55" fmla="*/ 1211 h 1726"/>
                <a:gd name="T56" fmla="*/ 3128 w 6327"/>
                <a:gd name="T57" fmla="*/ 1211 h 1726"/>
                <a:gd name="T58" fmla="*/ 3237 w 6327"/>
                <a:gd name="T59" fmla="*/ 910 h 1726"/>
                <a:gd name="T60" fmla="*/ 3347 w 6327"/>
                <a:gd name="T61" fmla="*/ 685 h 1726"/>
                <a:gd name="T62" fmla="*/ 3456 w 6327"/>
                <a:gd name="T63" fmla="*/ 674 h 1726"/>
                <a:gd name="T64" fmla="*/ 3566 w 6327"/>
                <a:gd name="T65" fmla="*/ 997 h 1726"/>
                <a:gd name="T66" fmla="*/ 3670 w 6327"/>
                <a:gd name="T67" fmla="*/ 751 h 1726"/>
                <a:gd name="T68" fmla="*/ 3780 w 6327"/>
                <a:gd name="T69" fmla="*/ 964 h 1726"/>
                <a:gd name="T70" fmla="*/ 3889 w 6327"/>
                <a:gd name="T71" fmla="*/ 685 h 1726"/>
                <a:gd name="T72" fmla="*/ 3999 w 6327"/>
                <a:gd name="T73" fmla="*/ 564 h 1726"/>
                <a:gd name="T74" fmla="*/ 4108 w 6327"/>
                <a:gd name="T75" fmla="*/ 488 h 1726"/>
                <a:gd name="T76" fmla="*/ 4218 w 6327"/>
                <a:gd name="T77" fmla="*/ 477 h 1726"/>
                <a:gd name="T78" fmla="*/ 4327 w 6327"/>
                <a:gd name="T79" fmla="*/ 498 h 1726"/>
                <a:gd name="T80" fmla="*/ 4437 w 6327"/>
                <a:gd name="T81" fmla="*/ 762 h 1726"/>
                <a:gd name="T82" fmla="*/ 4546 w 6327"/>
                <a:gd name="T83" fmla="*/ 1189 h 1726"/>
                <a:gd name="T84" fmla="*/ 4656 w 6327"/>
                <a:gd name="T85" fmla="*/ 860 h 1726"/>
                <a:gd name="T86" fmla="*/ 4766 w 6327"/>
                <a:gd name="T87" fmla="*/ 888 h 1726"/>
                <a:gd name="T88" fmla="*/ 4870 w 6327"/>
                <a:gd name="T89" fmla="*/ 1063 h 1726"/>
                <a:gd name="T90" fmla="*/ 4979 w 6327"/>
                <a:gd name="T91" fmla="*/ 762 h 1726"/>
                <a:gd name="T92" fmla="*/ 5089 w 6327"/>
                <a:gd name="T93" fmla="*/ 1134 h 1726"/>
                <a:gd name="T94" fmla="*/ 5198 w 6327"/>
                <a:gd name="T95" fmla="*/ 789 h 1726"/>
                <a:gd name="T96" fmla="*/ 5308 w 6327"/>
                <a:gd name="T97" fmla="*/ 712 h 1726"/>
                <a:gd name="T98" fmla="*/ 5417 w 6327"/>
                <a:gd name="T99" fmla="*/ 685 h 1726"/>
                <a:gd name="T100" fmla="*/ 5527 w 6327"/>
                <a:gd name="T101" fmla="*/ 526 h 1726"/>
                <a:gd name="T102" fmla="*/ 5637 w 6327"/>
                <a:gd name="T103" fmla="*/ 537 h 1726"/>
                <a:gd name="T104" fmla="*/ 5746 w 6327"/>
                <a:gd name="T105" fmla="*/ 537 h 1726"/>
                <a:gd name="T106" fmla="*/ 5856 w 6327"/>
                <a:gd name="T107" fmla="*/ 389 h 1726"/>
                <a:gd name="T108" fmla="*/ 5960 w 6327"/>
                <a:gd name="T109" fmla="*/ 422 h 1726"/>
                <a:gd name="T110" fmla="*/ 6069 w 6327"/>
                <a:gd name="T111" fmla="*/ 400 h 1726"/>
                <a:gd name="T112" fmla="*/ 6179 w 6327"/>
                <a:gd name="T113" fmla="*/ 235 h 1726"/>
                <a:gd name="T114" fmla="*/ 6288 w 6327"/>
                <a:gd name="T115" fmla="*/ 723 h 1726"/>
                <a:gd name="connsiteX0" fmla="*/ 0 w 9940"/>
                <a:gd name="connsiteY0" fmla="*/ 10000 h 10000"/>
                <a:gd name="connsiteX1" fmla="*/ 62 w 9940"/>
                <a:gd name="connsiteY1" fmla="*/ 9496 h 10000"/>
                <a:gd name="connsiteX2" fmla="*/ 112 w 9940"/>
                <a:gd name="connsiteY2" fmla="*/ 9206 h 10000"/>
                <a:gd name="connsiteX3" fmla="*/ 174 w 9940"/>
                <a:gd name="connsiteY3" fmla="*/ 9397 h 10000"/>
                <a:gd name="connsiteX4" fmla="*/ 234 w 9940"/>
                <a:gd name="connsiteY4" fmla="*/ 9270 h 10000"/>
                <a:gd name="connsiteX5" fmla="*/ 286 w 9940"/>
                <a:gd name="connsiteY5" fmla="*/ 8766 h 10000"/>
                <a:gd name="connsiteX6" fmla="*/ 346 w 9940"/>
                <a:gd name="connsiteY6" fmla="*/ 7810 h 10000"/>
                <a:gd name="connsiteX7" fmla="*/ 408 w 9940"/>
                <a:gd name="connsiteY7" fmla="*/ 7746 h 10000"/>
                <a:gd name="connsiteX8" fmla="*/ 460 w 9940"/>
                <a:gd name="connsiteY8" fmla="*/ 7810 h 10000"/>
                <a:gd name="connsiteX9" fmla="*/ 520 w 9940"/>
                <a:gd name="connsiteY9" fmla="*/ 7526 h 10000"/>
                <a:gd name="connsiteX10" fmla="*/ 572 w 9940"/>
                <a:gd name="connsiteY10" fmla="*/ 7016 h 10000"/>
                <a:gd name="connsiteX11" fmla="*/ 632 w 9940"/>
                <a:gd name="connsiteY11" fmla="*/ 7016 h 10000"/>
                <a:gd name="connsiteX12" fmla="*/ 692 w 9940"/>
                <a:gd name="connsiteY12" fmla="*/ 6952 h 10000"/>
                <a:gd name="connsiteX13" fmla="*/ 744 w 9940"/>
                <a:gd name="connsiteY13" fmla="*/ 6506 h 10000"/>
                <a:gd name="connsiteX14" fmla="*/ 806 w 9940"/>
                <a:gd name="connsiteY14" fmla="*/ 6443 h 10000"/>
                <a:gd name="connsiteX15" fmla="*/ 866 w 9940"/>
                <a:gd name="connsiteY15" fmla="*/ 6506 h 10000"/>
                <a:gd name="connsiteX16" fmla="*/ 918 w 9940"/>
                <a:gd name="connsiteY16" fmla="*/ 6443 h 10000"/>
                <a:gd name="connsiteX17" fmla="*/ 978 w 9940"/>
                <a:gd name="connsiteY17" fmla="*/ 6506 h 10000"/>
                <a:gd name="connsiteX18" fmla="*/ 1031 w 9940"/>
                <a:gd name="connsiteY18" fmla="*/ 6443 h 10000"/>
                <a:gd name="connsiteX19" fmla="*/ 1091 w 9940"/>
                <a:gd name="connsiteY19" fmla="*/ 7746 h 10000"/>
                <a:gd name="connsiteX20" fmla="*/ 1152 w 9940"/>
                <a:gd name="connsiteY20" fmla="*/ 7810 h 10000"/>
                <a:gd name="connsiteX21" fmla="*/ 1204 w 9940"/>
                <a:gd name="connsiteY21" fmla="*/ 7242 h 10000"/>
                <a:gd name="connsiteX22" fmla="*/ 1264 w 9940"/>
                <a:gd name="connsiteY22" fmla="*/ 6002 h 10000"/>
                <a:gd name="connsiteX23" fmla="*/ 1325 w 9940"/>
                <a:gd name="connsiteY23" fmla="*/ 5776 h 10000"/>
                <a:gd name="connsiteX24" fmla="*/ 1377 w 9940"/>
                <a:gd name="connsiteY24" fmla="*/ 5939 h 10000"/>
                <a:gd name="connsiteX25" fmla="*/ 1438 w 9940"/>
                <a:gd name="connsiteY25" fmla="*/ 5649 h 10000"/>
                <a:gd name="connsiteX26" fmla="*/ 1498 w 9940"/>
                <a:gd name="connsiteY26" fmla="*/ 5365 h 10000"/>
                <a:gd name="connsiteX27" fmla="*/ 1551 w 9940"/>
                <a:gd name="connsiteY27" fmla="*/ 5209 h 10000"/>
                <a:gd name="connsiteX28" fmla="*/ 1611 w 9940"/>
                <a:gd name="connsiteY28" fmla="*/ 5585 h 10000"/>
                <a:gd name="connsiteX29" fmla="*/ 1663 w 9940"/>
                <a:gd name="connsiteY29" fmla="*/ 6002 h 10000"/>
                <a:gd name="connsiteX30" fmla="*/ 1723 w 9940"/>
                <a:gd name="connsiteY30" fmla="*/ 7590 h 10000"/>
                <a:gd name="connsiteX31" fmla="*/ 1784 w 9940"/>
                <a:gd name="connsiteY31" fmla="*/ 8100 h 10000"/>
                <a:gd name="connsiteX32" fmla="*/ 1835 w 9940"/>
                <a:gd name="connsiteY32" fmla="*/ 7300 h 10000"/>
                <a:gd name="connsiteX33" fmla="*/ 1897 w 9940"/>
                <a:gd name="connsiteY33" fmla="*/ 5939 h 10000"/>
                <a:gd name="connsiteX34" fmla="*/ 1957 w 9940"/>
                <a:gd name="connsiteY34" fmla="*/ 5492 h 10000"/>
                <a:gd name="connsiteX35" fmla="*/ 2009 w 9940"/>
                <a:gd name="connsiteY35" fmla="*/ 5145 h 10000"/>
                <a:gd name="connsiteX36" fmla="*/ 2069 w 9940"/>
                <a:gd name="connsiteY36" fmla="*/ 5081 h 10000"/>
                <a:gd name="connsiteX37" fmla="*/ 2131 w 9940"/>
                <a:gd name="connsiteY37" fmla="*/ 4635 h 10000"/>
                <a:gd name="connsiteX38" fmla="*/ 2183 w 9940"/>
                <a:gd name="connsiteY38" fmla="*/ 4635 h 10000"/>
                <a:gd name="connsiteX39" fmla="*/ 2243 w 9940"/>
                <a:gd name="connsiteY39" fmla="*/ 4919 h 10000"/>
                <a:gd name="connsiteX40" fmla="*/ 2295 w 9940"/>
                <a:gd name="connsiteY40" fmla="*/ 7746 h 10000"/>
                <a:gd name="connsiteX41" fmla="*/ 2355 w 9940"/>
                <a:gd name="connsiteY41" fmla="*/ 8476 h 10000"/>
                <a:gd name="connsiteX42" fmla="*/ 2417 w 9940"/>
                <a:gd name="connsiteY42" fmla="*/ 7526 h 10000"/>
                <a:gd name="connsiteX43" fmla="*/ 2467 w 9940"/>
                <a:gd name="connsiteY43" fmla="*/ 6222 h 10000"/>
                <a:gd name="connsiteX44" fmla="*/ 2529 w 9940"/>
                <a:gd name="connsiteY44" fmla="*/ 5365 h 10000"/>
                <a:gd name="connsiteX45" fmla="*/ 2589 w 9940"/>
                <a:gd name="connsiteY45" fmla="*/ 5272 h 10000"/>
                <a:gd name="connsiteX46" fmla="*/ 2641 w 9940"/>
                <a:gd name="connsiteY46" fmla="*/ 5209 h 10000"/>
                <a:gd name="connsiteX47" fmla="*/ 2701 w 9940"/>
                <a:gd name="connsiteY47" fmla="*/ 4699 h 10000"/>
                <a:gd name="connsiteX48" fmla="*/ 2763 w 9940"/>
                <a:gd name="connsiteY48" fmla="*/ 4919 h 10000"/>
                <a:gd name="connsiteX49" fmla="*/ 2813 w 9940"/>
                <a:gd name="connsiteY49" fmla="*/ 5145 h 10000"/>
                <a:gd name="connsiteX50" fmla="*/ 2875 w 9940"/>
                <a:gd name="connsiteY50" fmla="*/ 6506 h 10000"/>
                <a:gd name="connsiteX51" fmla="*/ 2927 w 9940"/>
                <a:gd name="connsiteY51" fmla="*/ 7080 h 10000"/>
                <a:gd name="connsiteX52" fmla="*/ 2987 w 9940"/>
                <a:gd name="connsiteY52" fmla="*/ 6385 h 10000"/>
                <a:gd name="connsiteX53" fmla="*/ 3047 w 9940"/>
                <a:gd name="connsiteY53" fmla="*/ 5365 h 10000"/>
                <a:gd name="connsiteX54" fmla="*/ 3099 w 9940"/>
                <a:gd name="connsiteY54" fmla="*/ 4415 h 10000"/>
                <a:gd name="connsiteX55" fmla="*/ 3161 w 9940"/>
                <a:gd name="connsiteY55" fmla="*/ 3969 h 10000"/>
                <a:gd name="connsiteX56" fmla="*/ 3221 w 9940"/>
                <a:gd name="connsiteY56" fmla="*/ 4061 h 10000"/>
                <a:gd name="connsiteX57" fmla="*/ 3273 w 9940"/>
                <a:gd name="connsiteY57" fmla="*/ 5081 h 10000"/>
                <a:gd name="connsiteX58" fmla="*/ 3333 w 9940"/>
                <a:gd name="connsiteY58" fmla="*/ 6669 h 10000"/>
                <a:gd name="connsiteX59" fmla="*/ 3386 w 9940"/>
                <a:gd name="connsiteY59" fmla="*/ 6385 h 10000"/>
                <a:gd name="connsiteX60" fmla="*/ 3446 w 9940"/>
                <a:gd name="connsiteY60" fmla="*/ 5081 h 10000"/>
                <a:gd name="connsiteX61" fmla="*/ 3507 w 9940"/>
                <a:gd name="connsiteY61" fmla="*/ 4415 h 10000"/>
                <a:gd name="connsiteX62" fmla="*/ 3559 w 9940"/>
                <a:gd name="connsiteY62" fmla="*/ 4061 h 10000"/>
                <a:gd name="connsiteX63" fmla="*/ 3619 w 9940"/>
                <a:gd name="connsiteY63" fmla="*/ 4061 h 10000"/>
                <a:gd name="connsiteX64" fmla="*/ 3680 w 9940"/>
                <a:gd name="connsiteY64" fmla="*/ 4061 h 10000"/>
                <a:gd name="connsiteX65" fmla="*/ 3732 w 9940"/>
                <a:gd name="connsiteY65" fmla="*/ 4061 h 10000"/>
                <a:gd name="connsiteX66" fmla="*/ 3792 w 9940"/>
                <a:gd name="connsiteY66" fmla="*/ 3969 h 10000"/>
                <a:gd name="connsiteX67" fmla="*/ 3853 w 9940"/>
                <a:gd name="connsiteY67" fmla="*/ 4125 h 10000"/>
                <a:gd name="connsiteX68" fmla="*/ 3906 w 9940"/>
                <a:gd name="connsiteY68" fmla="*/ 4125 h 10000"/>
                <a:gd name="connsiteX69" fmla="*/ 3966 w 9940"/>
                <a:gd name="connsiteY69" fmla="*/ 4189 h 10000"/>
                <a:gd name="connsiteX70" fmla="*/ 4018 w 9940"/>
                <a:gd name="connsiteY70" fmla="*/ 3969 h 10000"/>
                <a:gd name="connsiteX71" fmla="*/ 4078 w 9940"/>
                <a:gd name="connsiteY71" fmla="*/ 4571 h 10000"/>
                <a:gd name="connsiteX72" fmla="*/ 4139 w 9940"/>
                <a:gd name="connsiteY72" fmla="*/ 6222 h 10000"/>
                <a:gd name="connsiteX73" fmla="*/ 4190 w 9940"/>
                <a:gd name="connsiteY73" fmla="*/ 6796 h 10000"/>
                <a:gd name="connsiteX74" fmla="*/ 4252 w 9940"/>
                <a:gd name="connsiteY74" fmla="*/ 7080 h 10000"/>
                <a:gd name="connsiteX75" fmla="*/ 4312 w 9940"/>
                <a:gd name="connsiteY75" fmla="*/ 6732 h 10000"/>
                <a:gd name="connsiteX76" fmla="*/ 4364 w 9940"/>
                <a:gd name="connsiteY76" fmla="*/ 6952 h 10000"/>
                <a:gd name="connsiteX77" fmla="*/ 4424 w 9940"/>
                <a:gd name="connsiteY77" fmla="*/ 6889 h 10000"/>
                <a:gd name="connsiteX78" fmla="*/ 4486 w 9940"/>
                <a:gd name="connsiteY78" fmla="*/ 7526 h 10000"/>
                <a:gd name="connsiteX79" fmla="*/ 4538 w 9940"/>
                <a:gd name="connsiteY79" fmla="*/ 7526 h 10000"/>
                <a:gd name="connsiteX80" fmla="*/ 4598 w 9940"/>
                <a:gd name="connsiteY80" fmla="*/ 7178 h 10000"/>
                <a:gd name="connsiteX81" fmla="*/ 4650 w 9940"/>
                <a:gd name="connsiteY81" fmla="*/ 7080 h 10000"/>
                <a:gd name="connsiteX82" fmla="*/ 4710 w 9940"/>
                <a:gd name="connsiteY82" fmla="*/ 7016 h 10000"/>
                <a:gd name="connsiteX83" fmla="*/ 4770 w 9940"/>
                <a:gd name="connsiteY83" fmla="*/ 7526 h 10000"/>
                <a:gd name="connsiteX84" fmla="*/ 4822 w 9940"/>
                <a:gd name="connsiteY84" fmla="*/ 7300 h 10000"/>
                <a:gd name="connsiteX85" fmla="*/ 4884 w 9940"/>
                <a:gd name="connsiteY85" fmla="*/ 7016 h 10000"/>
                <a:gd name="connsiteX86" fmla="*/ 4944 w 9940"/>
                <a:gd name="connsiteY86" fmla="*/ 6222 h 10000"/>
                <a:gd name="connsiteX87" fmla="*/ 4996 w 9940"/>
                <a:gd name="connsiteY87" fmla="*/ 5585 h 10000"/>
                <a:gd name="connsiteX88" fmla="*/ 5056 w 9940"/>
                <a:gd name="connsiteY88" fmla="*/ 5272 h 10000"/>
                <a:gd name="connsiteX89" fmla="*/ 5118 w 9940"/>
                <a:gd name="connsiteY89" fmla="*/ 4855 h 10000"/>
                <a:gd name="connsiteX90" fmla="*/ 5168 w 9940"/>
                <a:gd name="connsiteY90" fmla="*/ 4351 h 10000"/>
                <a:gd name="connsiteX91" fmla="*/ 5230 w 9940"/>
                <a:gd name="connsiteY91" fmla="*/ 3969 h 10000"/>
                <a:gd name="connsiteX92" fmla="*/ 5282 w 9940"/>
                <a:gd name="connsiteY92" fmla="*/ 3778 h 10000"/>
                <a:gd name="connsiteX93" fmla="*/ 5342 w 9940"/>
                <a:gd name="connsiteY93" fmla="*/ 3969 h 10000"/>
                <a:gd name="connsiteX94" fmla="*/ 5402 w 9940"/>
                <a:gd name="connsiteY94" fmla="*/ 3905 h 10000"/>
                <a:gd name="connsiteX95" fmla="*/ 5454 w 9940"/>
                <a:gd name="connsiteY95" fmla="*/ 3778 h 10000"/>
                <a:gd name="connsiteX96" fmla="*/ 5516 w 9940"/>
                <a:gd name="connsiteY96" fmla="*/ 3969 h 10000"/>
                <a:gd name="connsiteX97" fmla="*/ 5576 w 9940"/>
                <a:gd name="connsiteY97" fmla="*/ 5776 h 10000"/>
                <a:gd name="connsiteX98" fmla="*/ 5628 w 9940"/>
                <a:gd name="connsiteY98" fmla="*/ 5776 h 10000"/>
                <a:gd name="connsiteX99" fmla="*/ 5688 w 9940"/>
                <a:gd name="connsiteY99" fmla="*/ 5145 h 10000"/>
                <a:gd name="connsiteX100" fmla="*/ 5741 w 9940"/>
                <a:gd name="connsiteY100" fmla="*/ 4351 h 10000"/>
                <a:gd name="connsiteX101" fmla="*/ 5801 w 9940"/>
                <a:gd name="connsiteY101" fmla="*/ 3778 h 10000"/>
                <a:gd name="connsiteX102" fmla="*/ 5862 w 9940"/>
                <a:gd name="connsiteY102" fmla="*/ 3685 h 10000"/>
                <a:gd name="connsiteX103" fmla="*/ 5914 w 9940"/>
                <a:gd name="connsiteY103" fmla="*/ 5585 h 10000"/>
                <a:gd name="connsiteX104" fmla="*/ 5974 w 9940"/>
                <a:gd name="connsiteY104" fmla="*/ 5649 h 10000"/>
                <a:gd name="connsiteX105" fmla="*/ 6035 w 9940"/>
                <a:gd name="connsiteY105" fmla="*/ 4983 h 10000"/>
                <a:gd name="connsiteX106" fmla="*/ 6087 w 9940"/>
                <a:gd name="connsiteY106" fmla="*/ 3969 h 10000"/>
                <a:gd name="connsiteX107" fmla="*/ 6147 w 9940"/>
                <a:gd name="connsiteY107" fmla="*/ 3621 h 10000"/>
                <a:gd name="connsiteX108" fmla="*/ 6208 w 9940"/>
                <a:gd name="connsiteY108" fmla="*/ 3395 h 10000"/>
                <a:gd name="connsiteX109" fmla="*/ 6261 w 9940"/>
                <a:gd name="connsiteY109" fmla="*/ 3268 h 10000"/>
                <a:gd name="connsiteX110" fmla="*/ 6321 w 9940"/>
                <a:gd name="connsiteY110" fmla="*/ 3111 h 10000"/>
                <a:gd name="connsiteX111" fmla="*/ 6373 w 9940"/>
                <a:gd name="connsiteY111" fmla="*/ 3048 h 10000"/>
                <a:gd name="connsiteX112" fmla="*/ 6433 w 9940"/>
                <a:gd name="connsiteY112" fmla="*/ 2827 h 10000"/>
                <a:gd name="connsiteX113" fmla="*/ 6494 w 9940"/>
                <a:gd name="connsiteY113" fmla="*/ 2764 h 10000"/>
                <a:gd name="connsiteX114" fmla="*/ 6545 w 9940"/>
                <a:gd name="connsiteY114" fmla="*/ 2445 h 10000"/>
                <a:gd name="connsiteX115" fmla="*/ 6607 w 9940"/>
                <a:gd name="connsiteY115" fmla="*/ 2764 h 10000"/>
                <a:gd name="connsiteX116" fmla="*/ 6667 w 9940"/>
                <a:gd name="connsiteY116" fmla="*/ 2885 h 10000"/>
                <a:gd name="connsiteX117" fmla="*/ 6719 w 9940"/>
                <a:gd name="connsiteY117" fmla="*/ 3048 h 10000"/>
                <a:gd name="connsiteX118" fmla="*/ 6779 w 9940"/>
                <a:gd name="connsiteY118" fmla="*/ 2885 h 10000"/>
                <a:gd name="connsiteX119" fmla="*/ 6841 w 9940"/>
                <a:gd name="connsiteY119" fmla="*/ 4571 h 10000"/>
                <a:gd name="connsiteX120" fmla="*/ 6893 w 9940"/>
                <a:gd name="connsiteY120" fmla="*/ 4415 h 10000"/>
                <a:gd name="connsiteX121" fmla="*/ 6953 w 9940"/>
                <a:gd name="connsiteY121" fmla="*/ 4415 h 10000"/>
                <a:gd name="connsiteX122" fmla="*/ 7005 w 9940"/>
                <a:gd name="connsiteY122" fmla="*/ 5209 h 10000"/>
                <a:gd name="connsiteX123" fmla="*/ 7065 w 9940"/>
                <a:gd name="connsiteY123" fmla="*/ 7399 h 10000"/>
                <a:gd name="connsiteX124" fmla="*/ 7125 w 9940"/>
                <a:gd name="connsiteY124" fmla="*/ 6889 h 10000"/>
                <a:gd name="connsiteX125" fmla="*/ 7177 w 9940"/>
                <a:gd name="connsiteY125" fmla="*/ 6002 h 10000"/>
                <a:gd name="connsiteX126" fmla="*/ 7239 w 9940"/>
                <a:gd name="connsiteY126" fmla="*/ 5272 h 10000"/>
                <a:gd name="connsiteX127" fmla="*/ 7299 w 9940"/>
                <a:gd name="connsiteY127" fmla="*/ 4983 h 10000"/>
                <a:gd name="connsiteX128" fmla="*/ 7351 w 9940"/>
                <a:gd name="connsiteY128" fmla="*/ 5081 h 10000"/>
                <a:gd name="connsiteX129" fmla="*/ 7411 w 9940"/>
                <a:gd name="connsiteY129" fmla="*/ 4919 h 10000"/>
                <a:gd name="connsiteX130" fmla="*/ 7473 w 9940"/>
                <a:gd name="connsiteY130" fmla="*/ 5145 h 10000"/>
                <a:gd name="connsiteX131" fmla="*/ 7523 w 9940"/>
                <a:gd name="connsiteY131" fmla="*/ 6286 h 10000"/>
                <a:gd name="connsiteX132" fmla="*/ 7585 w 9940"/>
                <a:gd name="connsiteY132" fmla="*/ 6286 h 10000"/>
                <a:gd name="connsiteX133" fmla="*/ 7637 w 9940"/>
                <a:gd name="connsiteY133" fmla="*/ 6159 h 10000"/>
                <a:gd name="connsiteX134" fmla="*/ 7697 w 9940"/>
                <a:gd name="connsiteY134" fmla="*/ 5429 h 10000"/>
                <a:gd name="connsiteX135" fmla="*/ 7757 w 9940"/>
                <a:gd name="connsiteY135" fmla="*/ 4699 h 10000"/>
                <a:gd name="connsiteX136" fmla="*/ 7809 w 9940"/>
                <a:gd name="connsiteY136" fmla="*/ 4415 h 10000"/>
                <a:gd name="connsiteX137" fmla="*/ 7871 w 9940"/>
                <a:gd name="connsiteY137" fmla="*/ 5081 h 10000"/>
                <a:gd name="connsiteX138" fmla="*/ 7931 w 9940"/>
                <a:gd name="connsiteY138" fmla="*/ 6506 h 10000"/>
                <a:gd name="connsiteX139" fmla="*/ 7983 w 9940"/>
                <a:gd name="connsiteY139" fmla="*/ 6570 h 10000"/>
                <a:gd name="connsiteX140" fmla="*/ 8043 w 9940"/>
                <a:gd name="connsiteY140" fmla="*/ 5713 h 10000"/>
                <a:gd name="connsiteX141" fmla="*/ 8096 w 9940"/>
                <a:gd name="connsiteY141" fmla="*/ 4855 h 10000"/>
                <a:gd name="connsiteX142" fmla="*/ 8156 w 9940"/>
                <a:gd name="connsiteY142" fmla="*/ 4571 h 10000"/>
                <a:gd name="connsiteX143" fmla="*/ 8217 w 9940"/>
                <a:gd name="connsiteY143" fmla="*/ 4351 h 10000"/>
                <a:gd name="connsiteX144" fmla="*/ 8269 w 9940"/>
                <a:gd name="connsiteY144" fmla="*/ 4189 h 10000"/>
                <a:gd name="connsiteX145" fmla="*/ 8329 w 9940"/>
                <a:gd name="connsiteY145" fmla="*/ 4125 h 10000"/>
                <a:gd name="connsiteX146" fmla="*/ 8390 w 9940"/>
                <a:gd name="connsiteY146" fmla="*/ 4189 h 10000"/>
                <a:gd name="connsiteX147" fmla="*/ 8442 w 9940"/>
                <a:gd name="connsiteY147" fmla="*/ 4125 h 10000"/>
                <a:gd name="connsiteX148" fmla="*/ 8502 w 9940"/>
                <a:gd name="connsiteY148" fmla="*/ 3969 h 10000"/>
                <a:gd name="connsiteX149" fmla="*/ 8563 w 9940"/>
                <a:gd name="connsiteY149" fmla="*/ 3459 h 10000"/>
                <a:gd name="connsiteX150" fmla="*/ 8616 w 9940"/>
                <a:gd name="connsiteY150" fmla="*/ 3175 h 10000"/>
                <a:gd name="connsiteX151" fmla="*/ 8676 w 9940"/>
                <a:gd name="connsiteY151" fmla="*/ 3048 h 10000"/>
                <a:gd name="connsiteX152" fmla="*/ 8728 w 9940"/>
                <a:gd name="connsiteY152" fmla="*/ 2885 h 10000"/>
                <a:gd name="connsiteX153" fmla="*/ 8788 w 9940"/>
                <a:gd name="connsiteY153" fmla="*/ 2827 h 10000"/>
                <a:gd name="connsiteX154" fmla="*/ 8849 w 9940"/>
                <a:gd name="connsiteY154" fmla="*/ 3111 h 10000"/>
                <a:gd name="connsiteX155" fmla="*/ 8900 w 9940"/>
                <a:gd name="connsiteY155" fmla="*/ 2949 h 10000"/>
                <a:gd name="connsiteX156" fmla="*/ 8962 w 9940"/>
                <a:gd name="connsiteY156" fmla="*/ 2885 h 10000"/>
                <a:gd name="connsiteX157" fmla="*/ 9022 w 9940"/>
                <a:gd name="connsiteY157" fmla="*/ 3111 h 10000"/>
                <a:gd name="connsiteX158" fmla="*/ 9074 w 9940"/>
                <a:gd name="connsiteY158" fmla="*/ 2827 h 10000"/>
                <a:gd name="connsiteX159" fmla="*/ 9134 w 9940"/>
                <a:gd name="connsiteY159" fmla="*/ 2445 h 10000"/>
                <a:gd name="connsiteX160" fmla="*/ 9196 w 9940"/>
                <a:gd name="connsiteY160" fmla="*/ 2254 h 10000"/>
                <a:gd name="connsiteX161" fmla="*/ 9248 w 9940"/>
                <a:gd name="connsiteY161" fmla="*/ 2155 h 10000"/>
                <a:gd name="connsiteX162" fmla="*/ 9308 w 9940"/>
                <a:gd name="connsiteY162" fmla="*/ 2254 h 10000"/>
                <a:gd name="connsiteX163" fmla="*/ 9360 w 9940"/>
                <a:gd name="connsiteY163" fmla="*/ 2445 h 10000"/>
                <a:gd name="connsiteX164" fmla="*/ 9420 w 9940"/>
                <a:gd name="connsiteY164" fmla="*/ 2827 h 10000"/>
                <a:gd name="connsiteX165" fmla="*/ 9480 w 9940"/>
                <a:gd name="connsiteY165" fmla="*/ 2601 h 10000"/>
                <a:gd name="connsiteX166" fmla="*/ 9532 w 9940"/>
                <a:gd name="connsiteY166" fmla="*/ 2317 h 10000"/>
                <a:gd name="connsiteX167" fmla="*/ 9594 w 9940"/>
                <a:gd name="connsiteY167" fmla="*/ 1524 h 10000"/>
                <a:gd name="connsiteX168" fmla="*/ 9654 w 9940"/>
                <a:gd name="connsiteY168" fmla="*/ 0 h 10000"/>
                <a:gd name="connsiteX169" fmla="*/ 9706 w 9940"/>
                <a:gd name="connsiteY169" fmla="*/ 1362 h 10000"/>
                <a:gd name="connsiteX170" fmla="*/ 9766 w 9940"/>
                <a:gd name="connsiteY170" fmla="*/ 3331 h 10000"/>
                <a:gd name="connsiteX171" fmla="*/ 9828 w 9940"/>
                <a:gd name="connsiteY171" fmla="*/ 3395 h 10000"/>
                <a:gd name="connsiteX172" fmla="*/ 9878 w 9940"/>
                <a:gd name="connsiteY172" fmla="*/ 4189 h 10000"/>
                <a:gd name="connsiteX173" fmla="*/ 9940 w 9940"/>
                <a:gd name="connsiteY173" fmla="*/ 412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940" h="10000">
                  <a:moveTo>
                    <a:pt x="0" y="10000"/>
                  </a:moveTo>
                  <a:cubicBezTo>
                    <a:pt x="21" y="9832"/>
                    <a:pt x="41" y="9664"/>
                    <a:pt x="62" y="9496"/>
                  </a:cubicBezTo>
                  <a:cubicBezTo>
                    <a:pt x="79" y="9399"/>
                    <a:pt x="95" y="9303"/>
                    <a:pt x="112" y="9206"/>
                  </a:cubicBezTo>
                  <a:cubicBezTo>
                    <a:pt x="133" y="9270"/>
                    <a:pt x="153" y="9333"/>
                    <a:pt x="174" y="9397"/>
                  </a:cubicBezTo>
                  <a:cubicBezTo>
                    <a:pt x="194" y="9355"/>
                    <a:pt x="214" y="9312"/>
                    <a:pt x="234" y="9270"/>
                  </a:cubicBezTo>
                  <a:cubicBezTo>
                    <a:pt x="251" y="9102"/>
                    <a:pt x="269" y="8934"/>
                    <a:pt x="286" y="8766"/>
                  </a:cubicBezTo>
                  <a:cubicBezTo>
                    <a:pt x="306" y="8447"/>
                    <a:pt x="326" y="8129"/>
                    <a:pt x="346" y="7810"/>
                  </a:cubicBezTo>
                  <a:cubicBezTo>
                    <a:pt x="367" y="7789"/>
                    <a:pt x="387" y="7767"/>
                    <a:pt x="408" y="7746"/>
                  </a:cubicBezTo>
                  <a:lnTo>
                    <a:pt x="460" y="7810"/>
                  </a:lnTo>
                  <a:cubicBezTo>
                    <a:pt x="480" y="7715"/>
                    <a:pt x="500" y="7621"/>
                    <a:pt x="520" y="7526"/>
                  </a:cubicBezTo>
                  <a:cubicBezTo>
                    <a:pt x="537" y="7356"/>
                    <a:pt x="555" y="7186"/>
                    <a:pt x="572" y="7016"/>
                  </a:cubicBezTo>
                  <a:lnTo>
                    <a:pt x="632" y="7016"/>
                  </a:lnTo>
                  <a:cubicBezTo>
                    <a:pt x="652" y="6995"/>
                    <a:pt x="672" y="6973"/>
                    <a:pt x="692" y="6952"/>
                  </a:cubicBezTo>
                  <a:cubicBezTo>
                    <a:pt x="709" y="6803"/>
                    <a:pt x="727" y="6655"/>
                    <a:pt x="744" y="6506"/>
                  </a:cubicBezTo>
                  <a:cubicBezTo>
                    <a:pt x="765" y="6485"/>
                    <a:pt x="785" y="6464"/>
                    <a:pt x="806" y="6443"/>
                  </a:cubicBezTo>
                  <a:lnTo>
                    <a:pt x="866" y="6506"/>
                  </a:lnTo>
                  <a:cubicBezTo>
                    <a:pt x="883" y="6485"/>
                    <a:pt x="901" y="6464"/>
                    <a:pt x="918" y="6443"/>
                  </a:cubicBezTo>
                  <a:lnTo>
                    <a:pt x="978" y="6506"/>
                  </a:lnTo>
                  <a:cubicBezTo>
                    <a:pt x="996" y="6485"/>
                    <a:pt x="1013" y="6464"/>
                    <a:pt x="1031" y="6443"/>
                  </a:cubicBezTo>
                  <a:cubicBezTo>
                    <a:pt x="1051" y="6877"/>
                    <a:pt x="1071" y="7312"/>
                    <a:pt x="1091" y="7746"/>
                  </a:cubicBezTo>
                  <a:lnTo>
                    <a:pt x="1152" y="7810"/>
                  </a:lnTo>
                  <a:cubicBezTo>
                    <a:pt x="1169" y="7621"/>
                    <a:pt x="1187" y="7431"/>
                    <a:pt x="1204" y="7242"/>
                  </a:cubicBezTo>
                  <a:cubicBezTo>
                    <a:pt x="1224" y="6829"/>
                    <a:pt x="1244" y="6415"/>
                    <a:pt x="1264" y="6002"/>
                  </a:cubicBezTo>
                  <a:cubicBezTo>
                    <a:pt x="1284" y="5927"/>
                    <a:pt x="1305" y="5851"/>
                    <a:pt x="1325" y="5776"/>
                  </a:cubicBezTo>
                  <a:cubicBezTo>
                    <a:pt x="1342" y="5830"/>
                    <a:pt x="1360" y="5885"/>
                    <a:pt x="1377" y="5939"/>
                  </a:cubicBezTo>
                  <a:cubicBezTo>
                    <a:pt x="1397" y="5842"/>
                    <a:pt x="1418" y="5746"/>
                    <a:pt x="1438" y="5649"/>
                  </a:cubicBezTo>
                  <a:cubicBezTo>
                    <a:pt x="1458" y="5554"/>
                    <a:pt x="1478" y="5460"/>
                    <a:pt x="1498" y="5365"/>
                  </a:cubicBezTo>
                  <a:cubicBezTo>
                    <a:pt x="1516" y="5313"/>
                    <a:pt x="1533" y="5261"/>
                    <a:pt x="1551" y="5209"/>
                  </a:cubicBezTo>
                  <a:cubicBezTo>
                    <a:pt x="1571" y="5334"/>
                    <a:pt x="1591" y="5460"/>
                    <a:pt x="1611" y="5585"/>
                  </a:cubicBezTo>
                  <a:cubicBezTo>
                    <a:pt x="1628" y="5724"/>
                    <a:pt x="1646" y="5863"/>
                    <a:pt x="1663" y="6002"/>
                  </a:cubicBezTo>
                  <a:cubicBezTo>
                    <a:pt x="1683" y="6531"/>
                    <a:pt x="1703" y="7061"/>
                    <a:pt x="1723" y="7590"/>
                  </a:cubicBezTo>
                  <a:cubicBezTo>
                    <a:pt x="1743" y="7760"/>
                    <a:pt x="1764" y="7930"/>
                    <a:pt x="1784" y="8100"/>
                  </a:cubicBezTo>
                  <a:cubicBezTo>
                    <a:pt x="1801" y="7833"/>
                    <a:pt x="1818" y="7567"/>
                    <a:pt x="1835" y="7300"/>
                  </a:cubicBezTo>
                  <a:cubicBezTo>
                    <a:pt x="1856" y="6846"/>
                    <a:pt x="1876" y="6393"/>
                    <a:pt x="1897" y="5939"/>
                  </a:cubicBezTo>
                  <a:lnTo>
                    <a:pt x="1957" y="5492"/>
                  </a:lnTo>
                  <a:cubicBezTo>
                    <a:pt x="1974" y="5376"/>
                    <a:pt x="1992" y="5261"/>
                    <a:pt x="2009" y="5145"/>
                  </a:cubicBezTo>
                  <a:cubicBezTo>
                    <a:pt x="2029" y="5124"/>
                    <a:pt x="2049" y="5102"/>
                    <a:pt x="2069" y="5081"/>
                  </a:cubicBezTo>
                  <a:cubicBezTo>
                    <a:pt x="2090" y="4932"/>
                    <a:pt x="2110" y="4784"/>
                    <a:pt x="2131" y="4635"/>
                  </a:cubicBezTo>
                  <a:lnTo>
                    <a:pt x="2183" y="4635"/>
                  </a:lnTo>
                  <a:cubicBezTo>
                    <a:pt x="2203" y="4730"/>
                    <a:pt x="2223" y="4824"/>
                    <a:pt x="2243" y="4919"/>
                  </a:cubicBezTo>
                  <a:cubicBezTo>
                    <a:pt x="2260" y="5861"/>
                    <a:pt x="2278" y="6804"/>
                    <a:pt x="2295" y="7746"/>
                  </a:cubicBezTo>
                  <a:cubicBezTo>
                    <a:pt x="2315" y="7989"/>
                    <a:pt x="2335" y="8233"/>
                    <a:pt x="2355" y="8476"/>
                  </a:cubicBezTo>
                  <a:cubicBezTo>
                    <a:pt x="2376" y="8159"/>
                    <a:pt x="2396" y="7843"/>
                    <a:pt x="2417" y="7526"/>
                  </a:cubicBezTo>
                  <a:cubicBezTo>
                    <a:pt x="2434" y="7091"/>
                    <a:pt x="2450" y="6657"/>
                    <a:pt x="2467" y="6222"/>
                  </a:cubicBezTo>
                  <a:cubicBezTo>
                    <a:pt x="2488" y="5936"/>
                    <a:pt x="2508" y="5651"/>
                    <a:pt x="2529" y="5365"/>
                  </a:cubicBezTo>
                  <a:lnTo>
                    <a:pt x="2589" y="5272"/>
                  </a:lnTo>
                  <a:cubicBezTo>
                    <a:pt x="2606" y="5251"/>
                    <a:pt x="2624" y="5230"/>
                    <a:pt x="2641" y="5209"/>
                  </a:cubicBezTo>
                  <a:lnTo>
                    <a:pt x="2701" y="4699"/>
                  </a:lnTo>
                  <a:cubicBezTo>
                    <a:pt x="2722" y="4772"/>
                    <a:pt x="2742" y="4846"/>
                    <a:pt x="2763" y="4919"/>
                  </a:cubicBezTo>
                  <a:cubicBezTo>
                    <a:pt x="2780" y="4994"/>
                    <a:pt x="2796" y="5070"/>
                    <a:pt x="2813" y="5145"/>
                  </a:cubicBezTo>
                  <a:cubicBezTo>
                    <a:pt x="2834" y="5599"/>
                    <a:pt x="2854" y="6052"/>
                    <a:pt x="2875" y="6506"/>
                  </a:cubicBezTo>
                  <a:cubicBezTo>
                    <a:pt x="2892" y="6697"/>
                    <a:pt x="2910" y="6889"/>
                    <a:pt x="2927" y="7080"/>
                  </a:cubicBezTo>
                  <a:cubicBezTo>
                    <a:pt x="2947" y="6848"/>
                    <a:pt x="2967" y="6617"/>
                    <a:pt x="2987" y="6385"/>
                  </a:cubicBezTo>
                  <a:lnTo>
                    <a:pt x="3047" y="5365"/>
                  </a:lnTo>
                  <a:cubicBezTo>
                    <a:pt x="3064" y="5048"/>
                    <a:pt x="3082" y="4732"/>
                    <a:pt x="3099" y="4415"/>
                  </a:cubicBezTo>
                  <a:cubicBezTo>
                    <a:pt x="3120" y="4266"/>
                    <a:pt x="3140" y="4118"/>
                    <a:pt x="3161" y="3969"/>
                  </a:cubicBezTo>
                  <a:cubicBezTo>
                    <a:pt x="3181" y="4000"/>
                    <a:pt x="3201" y="4030"/>
                    <a:pt x="3221" y="4061"/>
                  </a:cubicBezTo>
                  <a:cubicBezTo>
                    <a:pt x="3238" y="4401"/>
                    <a:pt x="3256" y="4741"/>
                    <a:pt x="3273" y="5081"/>
                  </a:cubicBezTo>
                  <a:cubicBezTo>
                    <a:pt x="3293" y="5610"/>
                    <a:pt x="3313" y="6140"/>
                    <a:pt x="3333" y="6669"/>
                  </a:cubicBezTo>
                  <a:cubicBezTo>
                    <a:pt x="3351" y="6574"/>
                    <a:pt x="3368" y="6480"/>
                    <a:pt x="3386" y="6385"/>
                  </a:cubicBezTo>
                  <a:cubicBezTo>
                    <a:pt x="3406" y="5950"/>
                    <a:pt x="3426" y="5516"/>
                    <a:pt x="3446" y="5081"/>
                  </a:cubicBezTo>
                  <a:cubicBezTo>
                    <a:pt x="3466" y="4859"/>
                    <a:pt x="3487" y="4637"/>
                    <a:pt x="3507" y="4415"/>
                  </a:cubicBezTo>
                  <a:cubicBezTo>
                    <a:pt x="3524" y="4297"/>
                    <a:pt x="3542" y="4179"/>
                    <a:pt x="3559" y="4061"/>
                  </a:cubicBezTo>
                  <a:lnTo>
                    <a:pt x="3619" y="4061"/>
                  </a:lnTo>
                  <a:lnTo>
                    <a:pt x="3680" y="4061"/>
                  </a:lnTo>
                  <a:lnTo>
                    <a:pt x="3732" y="4061"/>
                  </a:lnTo>
                  <a:cubicBezTo>
                    <a:pt x="3752" y="4030"/>
                    <a:pt x="3772" y="4000"/>
                    <a:pt x="3792" y="3969"/>
                  </a:cubicBezTo>
                  <a:cubicBezTo>
                    <a:pt x="3812" y="4021"/>
                    <a:pt x="3833" y="4073"/>
                    <a:pt x="3853" y="4125"/>
                  </a:cubicBezTo>
                  <a:lnTo>
                    <a:pt x="3906" y="4125"/>
                  </a:lnTo>
                  <a:cubicBezTo>
                    <a:pt x="3926" y="4146"/>
                    <a:pt x="3946" y="4168"/>
                    <a:pt x="3966" y="4189"/>
                  </a:cubicBezTo>
                  <a:cubicBezTo>
                    <a:pt x="3983" y="4116"/>
                    <a:pt x="4001" y="4042"/>
                    <a:pt x="4018" y="3969"/>
                  </a:cubicBezTo>
                  <a:cubicBezTo>
                    <a:pt x="4038" y="4170"/>
                    <a:pt x="4058" y="4370"/>
                    <a:pt x="4078" y="4571"/>
                  </a:cubicBezTo>
                  <a:cubicBezTo>
                    <a:pt x="4098" y="5121"/>
                    <a:pt x="4119" y="5672"/>
                    <a:pt x="4139" y="6222"/>
                  </a:cubicBezTo>
                  <a:cubicBezTo>
                    <a:pt x="4156" y="6413"/>
                    <a:pt x="4173" y="6605"/>
                    <a:pt x="4190" y="6796"/>
                  </a:cubicBezTo>
                  <a:cubicBezTo>
                    <a:pt x="4211" y="6891"/>
                    <a:pt x="4231" y="6985"/>
                    <a:pt x="4252" y="7080"/>
                  </a:cubicBezTo>
                  <a:lnTo>
                    <a:pt x="4312" y="6732"/>
                  </a:lnTo>
                  <a:cubicBezTo>
                    <a:pt x="4329" y="6805"/>
                    <a:pt x="4347" y="6879"/>
                    <a:pt x="4364" y="6952"/>
                  </a:cubicBezTo>
                  <a:lnTo>
                    <a:pt x="4424" y="6889"/>
                  </a:lnTo>
                  <a:cubicBezTo>
                    <a:pt x="4445" y="7101"/>
                    <a:pt x="4465" y="7314"/>
                    <a:pt x="4486" y="7526"/>
                  </a:cubicBezTo>
                  <a:lnTo>
                    <a:pt x="4538" y="7526"/>
                  </a:lnTo>
                  <a:lnTo>
                    <a:pt x="4598" y="7178"/>
                  </a:lnTo>
                  <a:cubicBezTo>
                    <a:pt x="4615" y="7145"/>
                    <a:pt x="4633" y="7113"/>
                    <a:pt x="4650" y="7080"/>
                  </a:cubicBezTo>
                  <a:cubicBezTo>
                    <a:pt x="4670" y="7059"/>
                    <a:pt x="4690" y="7037"/>
                    <a:pt x="4710" y="7016"/>
                  </a:cubicBezTo>
                  <a:lnTo>
                    <a:pt x="4770" y="7526"/>
                  </a:lnTo>
                  <a:cubicBezTo>
                    <a:pt x="4787" y="7451"/>
                    <a:pt x="4805" y="7375"/>
                    <a:pt x="4822" y="7300"/>
                  </a:cubicBezTo>
                  <a:cubicBezTo>
                    <a:pt x="4843" y="7205"/>
                    <a:pt x="4863" y="7111"/>
                    <a:pt x="4884" y="7016"/>
                  </a:cubicBezTo>
                  <a:cubicBezTo>
                    <a:pt x="4904" y="6751"/>
                    <a:pt x="4924" y="6487"/>
                    <a:pt x="4944" y="6222"/>
                  </a:cubicBezTo>
                  <a:cubicBezTo>
                    <a:pt x="4961" y="6010"/>
                    <a:pt x="4979" y="5797"/>
                    <a:pt x="4996" y="5585"/>
                  </a:cubicBezTo>
                  <a:cubicBezTo>
                    <a:pt x="5016" y="5481"/>
                    <a:pt x="5036" y="5376"/>
                    <a:pt x="5056" y="5272"/>
                  </a:cubicBezTo>
                  <a:cubicBezTo>
                    <a:pt x="5077" y="5133"/>
                    <a:pt x="5097" y="4994"/>
                    <a:pt x="5118" y="4855"/>
                  </a:cubicBezTo>
                  <a:cubicBezTo>
                    <a:pt x="5135" y="4687"/>
                    <a:pt x="5151" y="4519"/>
                    <a:pt x="5168" y="4351"/>
                  </a:cubicBezTo>
                  <a:cubicBezTo>
                    <a:pt x="5189" y="4224"/>
                    <a:pt x="5209" y="4096"/>
                    <a:pt x="5230" y="3969"/>
                  </a:cubicBezTo>
                  <a:cubicBezTo>
                    <a:pt x="5247" y="3905"/>
                    <a:pt x="5265" y="3842"/>
                    <a:pt x="5282" y="3778"/>
                  </a:cubicBezTo>
                  <a:cubicBezTo>
                    <a:pt x="5302" y="3842"/>
                    <a:pt x="5322" y="3905"/>
                    <a:pt x="5342" y="3969"/>
                  </a:cubicBezTo>
                  <a:cubicBezTo>
                    <a:pt x="5362" y="3948"/>
                    <a:pt x="5382" y="3926"/>
                    <a:pt x="5402" y="3905"/>
                  </a:cubicBezTo>
                  <a:cubicBezTo>
                    <a:pt x="5419" y="3863"/>
                    <a:pt x="5437" y="3820"/>
                    <a:pt x="5454" y="3778"/>
                  </a:cubicBezTo>
                  <a:cubicBezTo>
                    <a:pt x="5475" y="3842"/>
                    <a:pt x="5495" y="3905"/>
                    <a:pt x="5516" y="3969"/>
                  </a:cubicBezTo>
                  <a:cubicBezTo>
                    <a:pt x="5536" y="4571"/>
                    <a:pt x="5556" y="5174"/>
                    <a:pt x="5576" y="5776"/>
                  </a:cubicBezTo>
                  <a:lnTo>
                    <a:pt x="5628" y="5776"/>
                  </a:lnTo>
                  <a:cubicBezTo>
                    <a:pt x="5648" y="5566"/>
                    <a:pt x="5668" y="5355"/>
                    <a:pt x="5688" y="5145"/>
                  </a:cubicBezTo>
                  <a:cubicBezTo>
                    <a:pt x="5706" y="4880"/>
                    <a:pt x="5723" y="4616"/>
                    <a:pt x="5741" y="4351"/>
                  </a:cubicBezTo>
                  <a:lnTo>
                    <a:pt x="5801" y="3778"/>
                  </a:lnTo>
                  <a:cubicBezTo>
                    <a:pt x="5821" y="3747"/>
                    <a:pt x="5842" y="3716"/>
                    <a:pt x="5862" y="3685"/>
                  </a:cubicBezTo>
                  <a:cubicBezTo>
                    <a:pt x="5879" y="4318"/>
                    <a:pt x="5897" y="4952"/>
                    <a:pt x="5914" y="5585"/>
                  </a:cubicBezTo>
                  <a:cubicBezTo>
                    <a:pt x="5934" y="5606"/>
                    <a:pt x="5954" y="5628"/>
                    <a:pt x="5974" y="5649"/>
                  </a:cubicBezTo>
                  <a:cubicBezTo>
                    <a:pt x="5994" y="5427"/>
                    <a:pt x="6015" y="5205"/>
                    <a:pt x="6035" y="4983"/>
                  </a:cubicBezTo>
                  <a:cubicBezTo>
                    <a:pt x="6052" y="4645"/>
                    <a:pt x="6070" y="4307"/>
                    <a:pt x="6087" y="3969"/>
                  </a:cubicBezTo>
                  <a:lnTo>
                    <a:pt x="6147" y="3621"/>
                  </a:lnTo>
                  <a:cubicBezTo>
                    <a:pt x="6167" y="3546"/>
                    <a:pt x="6188" y="3470"/>
                    <a:pt x="6208" y="3395"/>
                  </a:cubicBezTo>
                  <a:cubicBezTo>
                    <a:pt x="6226" y="3353"/>
                    <a:pt x="6243" y="3310"/>
                    <a:pt x="6261" y="3268"/>
                  </a:cubicBezTo>
                  <a:cubicBezTo>
                    <a:pt x="6281" y="3216"/>
                    <a:pt x="6301" y="3163"/>
                    <a:pt x="6321" y="3111"/>
                  </a:cubicBezTo>
                  <a:cubicBezTo>
                    <a:pt x="6338" y="3090"/>
                    <a:pt x="6356" y="3069"/>
                    <a:pt x="6373" y="3048"/>
                  </a:cubicBezTo>
                  <a:cubicBezTo>
                    <a:pt x="6393" y="2974"/>
                    <a:pt x="6413" y="2901"/>
                    <a:pt x="6433" y="2827"/>
                  </a:cubicBezTo>
                  <a:cubicBezTo>
                    <a:pt x="6453" y="2806"/>
                    <a:pt x="6474" y="2785"/>
                    <a:pt x="6494" y="2764"/>
                  </a:cubicBezTo>
                  <a:cubicBezTo>
                    <a:pt x="6511" y="2658"/>
                    <a:pt x="6528" y="2551"/>
                    <a:pt x="6545" y="2445"/>
                  </a:cubicBezTo>
                  <a:cubicBezTo>
                    <a:pt x="6566" y="2551"/>
                    <a:pt x="6586" y="2658"/>
                    <a:pt x="6607" y="2764"/>
                  </a:cubicBezTo>
                  <a:cubicBezTo>
                    <a:pt x="6627" y="2804"/>
                    <a:pt x="6647" y="2845"/>
                    <a:pt x="6667" y="2885"/>
                  </a:cubicBezTo>
                  <a:cubicBezTo>
                    <a:pt x="6684" y="2939"/>
                    <a:pt x="6702" y="2994"/>
                    <a:pt x="6719" y="3048"/>
                  </a:cubicBezTo>
                  <a:cubicBezTo>
                    <a:pt x="6739" y="2994"/>
                    <a:pt x="6759" y="2939"/>
                    <a:pt x="6779" y="2885"/>
                  </a:cubicBezTo>
                  <a:cubicBezTo>
                    <a:pt x="6800" y="3447"/>
                    <a:pt x="6820" y="4009"/>
                    <a:pt x="6841" y="4571"/>
                  </a:cubicBezTo>
                  <a:cubicBezTo>
                    <a:pt x="6858" y="4519"/>
                    <a:pt x="6876" y="4467"/>
                    <a:pt x="6893" y="4415"/>
                  </a:cubicBezTo>
                  <a:lnTo>
                    <a:pt x="6953" y="4415"/>
                  </a:lnTo>
                  <a:cubicBezTo>
                    <a:pt x="6970" y="4680"/>
                    <a:pt x="6988" y="4944"/>
                    <a:pt x="7005" y="5209"/>
                  </a:cubicBezTo>
                  <a:lnTo>
                    <a:pt x="7065" y="7399"/>
                  </a:lnTo>
                  <a:lnTo>
                    <a:pt x="7125" y="6889"/>
                  </a:lnTo>
                  <a:cubicBezTo>
                    <a:pt x="7142" y="6593"/>
                    <a:pt x="7160" y="6298"/>
                    <a:pt x="7177" y="6002"/>
                  </a:cubicBezTo>
                  <a:cubicBezTo>
                    <a:pt x="7198" y="5759"/>
                    <a:pt x="7218" y="5515"/>
                    <a:pt x="7239" y="5272"/>
                  </a:cubicBezTo>
                  <a:cubicBezTo>
                    <a:pt x="7259" y="5176"/>
                    <a:pt x="7279" y="5079"/>
                    <a:pt x="7299" y="4983"/>
                  </a:cubicBezTo>
                  <a:cubicBezTo>
                    <a:pt x="7316" y="5016"/>
                    <a:pt x="7334" y="5048"/>
                    <a:pt x="7351" y="5081"/>
                  </a:cubicBezTo>
                  <a:lnTo>
                    <a:pt x="7411" y="4919"/>
                  </a:lnTo>
                  <a:cubicBezTo>
                    <a:pt x="7432" y="4994"/>
                    <a:pt x="7452" y="5070"/>
                    <a:pt x="7473" y="5145"/>
                  </a:cubicBezTo>
                  <a:cubicBezTo>
                    <a:pt x="7490" y="5525"/>
                    <a:pt x="7506" y="5906"/>
                    <a:pt x="7523" y="6286"/>
                  </a:cubicBezTo>
                  <a:lnTo>
                    <a:pt x="7585" y="6286"/>
                  </a:lnTo>
                  <a:cubicBezTo>
                    <a:pt x="7602" y="6244"/>
                    <a:pt x="7620" y="6201"/>
                    <a:pt x="7637" y="6159"/>
                  </a:cubicBezTo>
                  <a:cubicBezTo>
                    <a:pt x="7657" y="5916"/>
                    <a:pt x="7677" y="5672"/>
                    <a:pt x="7697" y="5429"/>
                  </a:cubicBezTo>
                  <a:cubicBezTo>
                    <a:pt x="7717" y="5186"/>
                    <a:pt x="7737" y="4942"/>
                    <a:pt x="7757" y="4699"/>
                  </a:cubicBezTo>
                  <a:cubicBezTo>
                    <a:pt x="7774" y="4604"/>
                    <a:pt x="7792" y="4510"/>
                    <a:pt x="7809" y="4415"/>
                  </a:cubicBezTo>
                  <a:cubicBezTo>
                    <a:pt x="7830" y="4637"/>
                    <a:pt x="7850" y="4859"/>
                    <a:pt x="7871" y="5081"/>
                  </a:cubicBezTo>
                  <a:lnTo>
                    <a:pt x="7931" y="6506"/>
                  </a:lnTo>
                  <a:lnTo>
                    <a:pt x="7983" y="6570"/>
                  </a:lnTo>
                  <a:cubicBezTo>
                    <a:pt x="8003" y="6284"/>
                    <a:pt x="8023" y="5999"/>
                    <a:pt x="8043" y="5713"/>
                  </a:cubicBezTo>
                  <a:cubicBezTo>
                    <a:pt x="8061" y="5427"/>
                    <a:pt x="8078" y="5141"/>
                    <a:pt x="8096" y="4855"/>
                  </a:cubicBezTo>
                  <a:cubicBezTo>
                    <a:pt x="8116" y="4760"/>
                    <a:pt x="8136" y="4666"/>
                    <a:pt x="8156" y="4571"/>
                  </a:cubicBezTo>
                  <a:cubicBezTo>
                    <a:pt x="8176" y="4498"/>
                    <a:pt x="8197" y="4424"/>
                    <a:pt x="8217" y="4351"/>
                  </a:cubicBezTo>
                  <a:cubicBezTo>
                    <a:pt x="8234" y="4297"/>
                    <a:pt x="8252" y="4243"/>
                    <a:pt x="8269" y="4189"/>
                  </a:cubicBezTo>
                  <a:cubicBezTo>
                    <a:pt x="8289" y="4168"/>
                    <a:pt x="8309" y="4146"/>
                    <a:pt x="8329" y="4125"/>
                  </a:cubicBezTo>
                  <a:lnTo>
                    <a:pt x="8390" y="4189"/>
                  </a:lnTo>
                  <a:lnTo>
                    <a:pt x="8442" y="4125"/>
                  </a:lnTo>
                  <a:lnTo>
                    <a:pt x="8502" y="3969"/>
                  </a:lnTo>
                  <a:cubicBezTo>
                    <a:pt x="8522" y="3799"/>
                    <a:pt x="8543" y="3629"/>
                    <a:pt x="8563" y="3459"/>
                  </a:cubicBezTo>
                  <a:cubicBezTo>
                    <a:pt x="8581" y="3364"/>
                    <a:pt x="8598" y="3270"/>
                    <a:pt x="8616" y="3175"/>
                  </a:cubicBezTo>
                  <a:cubicBezTo>
                    <a:pt x="8636" y="3133"/>
                    <a:pt x="8656" y="3090"/>
                    <a:pt x="8676" y="3048"/>
                  </a:cubicBezTo>
                  <a:cubicBezTo>
                    <a:pt x="8693" y="2994"/>
                    <a:pt x="8711" y="2939"/>
                    <a:pt x="8728" y="2885"/>
                  </a:cubicBezTo>
                  <a:cubicBezTo>
                    <a:pt x="8748" y="2866"/>
                    <a:pt x="8768" y="2846"/>
                    <a:pt x="8788" y="2827"/>
                  </a:cubicBezTo>
                  <a:cubicBezTo>
                    <a:pt x="8808" y="2922"/>
                    <a:pt x="8829" y="3016"/>
                    <a:pt x="8849" y="3111"/>
                  </a:cubicBezTo>
                  <a:lnTo>
                    <a:pt x="8900" y="2949"/>
                  </a:lnTo>
                  <a:cubicBezTo>
                    <a:pt x="8921" y="2928"/>
                    <a:pt x="8941" y="2906"/>
                    <a:pt x="8962" y="2885"/>
                  </a:cubicBezTo>
                  <a:cubicBezTo>
                    <a:pt x="8982" y="2960"/>
                    <a:pt x="9002" y="3036"/>
                    <a:pt x="9022" y="3111"/>
                  </a:cubicBezTo>
                  <a:cubicBezTo>
                    <a:pt x="9039" y="3016"/>
                    <a:pt x="9057" y="2922"/>
                    <a:pt x="9074" y="2827"/>
                  </a:cubicBezTo>
                  <a:cubicBezTo>
                    <a:pt x="9094" y="2700"/>
                    <a:pt x="9114" y="2572"/>
                    <a:pt x="9134" y="2445"/>
                  </a:cubicBezTo>
                  <a:cubicBezTo>
                    <a:pt x="9155" y="2381"/>
                    <a:pt x="9175" y="2318"/>
                    <a:pt x="9196" y="2254"/>
                  </a:cubicBezTo>
                  <a:cubicBezTo>
                    <a:pt x="9213" y="2221"/>
                    <a:pt x="9231" y="2188"/>
                    <a:pt x="9248" y="2155"/>
                  </a:cubicBezTo>
                  <a:lnTo>
                    <a:pt x="9308" y="2254"/>
                  </a:lnTo>
                  <a:cubicBezTo>
                    <a:pt x="9325" y="2318"/>
                    <a:pt x="9343" y="2381"/>
                    <a:pt x="9360" y="2445"/>
                  </a:cubicBezTo>
                  <a:cubicBezTo>
                    <a:pt x="9380" y="2572"/>
                    <a:pt x="9400" y="2700"/>
                    <a:pt x="9420" y="2827"/>
                  </a:cubicBezTo>
                  <a:cubicBezTo>
                    <a:pt x="9440" y="2752"/>
                    <a:pt x="9460" y="2676"/>
                    <a:pt x="9480" y="2601"/>
                  </a:cubicBezTo>
                  <a:cubicBezTo>
                    <a:pt x="9497" y="2506"/>
                    <a:pt x="9515" y="2412"/>
                    <a:pt x="9532" y="2317"/>
                  </a:cubicBezTo>
                  <a:cubicBezTo>
                    <a:pt x="9553" y="2053"/>
                    <a:pt x="9573" y="1788"/>
                    <a:pt x="9594" y="1524"/>
                  </a:cubicBezTo>
                  <a:lnTo>
                    <a:pt x="9654" y="0"/>
                  </a:lnTo>
                  <a:cubicBezTo>
                    <a:pt x="9671" y="454"/>
                    <a:pt x="9689" y="908"/>
                    <a:pt x="9706" y="1362"/>
                  </a:cubicBezTo>
                  <a:cubicBezTo>
                    <a:pt x="9726" y="2018"/>
                    <a:pt x="9746" y="2675"/>
                    <a:pt x="9766" y="3331"/>
                  </a:cubicBezTo>
                  <a:cubicBezTo>
                    <a:pt x="9787" y="3352"/>
                    <a:pt x="9807" y="3374"/>
                    <a:pt x="9828" y="3395"/>
                  </a:cubicBezTo>
                  <a:cubicBezTo>
                    <a:pt x="9845" y="3660"/>
                    <a:pt x="9861" y="3924"/>
                    <a:pt x="9878" y="4189"/>
                  </a:cubicBezTo>
                  <a:cubicBezTo>
                    <a:pt x="9899" y="4168"/>
                    <a:pt x="9919" y="4146"/>
                    <a:pt x="9940" y="4125"/>
                  </a:cubicBezTo>
                </a:path>
              </a:pathLst>
            </a:custGeom>
            <a:noFill/>
            <a:ln w="6350" cap="rnd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F930CE58-82FD-4A36-9035-7E65BFF9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1CC97E35-5B95-46E4-8052-6974F50DF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D1F92127-0A95-4CEA-9534-AE258F02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634C2BD6-4AF3-4709-A244-241172EF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69C3B037-6ADD-4518-A626-EC7D7C7E0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Oval 15">
              <a:extLst>
                <a:ext uri="{FF2B5EF4-FFF2-40B4-BE49-F238E27FC236}">
                  <a16:creationId xmlns:a16="http://schemas.microsoft.com/office/drawing/2014/main" id="{6FED8FF9-276F-4288-A019-AAE4E4559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D8441A10-8C72-40FA-A10B-CA84B376E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26CE5BC6-E68E-456F-B92D-155FFA3A0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F6FB82B9-0A1B-42B0-96F5-918B7CC2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A474F257-6D59-480A-9297-5E89F0A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1FA86C94-AA1D-4D28-92F3-B50C3DE4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85DCDC56-EA91-416B-9E24-EFDEEC2B8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CED4650C-9857-4A1A-A091-96C24521B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Oval 23">
              <a:extLst>
                <a:ext uri="{FF2B5EF4-FFF2-40B4-BE49-F238E27FC236}">
                  <a16:creationId xmlns:a16="http://schemas.microsoft.com/office/drawing/2014/main" id="{EAF8B475-3CC6-4767-AB18-88BF5A88D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092A13BE-D3DA-49DB-BFF6-28D849A1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800B2BCE-F995-40DE-9C03-82F5BFFEB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3E2AD12D-1CD2-4A2F-A24A-82D4B8C35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Oval 27">
              <a:extLst>
                <a:ext uri="{FF2B5EF4-FFF2-40B4-BE49-F238E27FC236}">
                  <a16:creationId xmlns:a16="http://schemas.microsoft.com/office/drawing/2014/main" id="{3F02A262-3DA6-4FB3-B123-42022B44A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Oval 28">
              <a:extLst>
                <a:ext uri="{FF2B5EF4-FFF2-40B4-BE49-F238E27FC236}">
                  <a16:creationId xmlns:a16="http://schemas.microsoft.com/office/drawing/2014/main" id="{5C90F921-D654-416D-9F3E-DC19637FA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Oval 29">
              <a:extLst>
                <a:ext uri="{FF2B5EF4-FFF2-40B4-BE49-F238E27FC236}">
                  <a16:creationId xmlns:a16="http://schemas.microsoft.com/office/drawing/2014/main" id="{A9A160E6-02B0-4C8E-8644-C3189D9F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558754C7-B82D-45C8-BA8A-A09A38D2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id="{7B4E882B-3E32-47CB-8821-E0B758442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Oval 32">
              <a:extLst>
                <a:ext uri="{FF2B5EF4-FFF2-40B4-BE49-F238E27FC236}">
                  <a16:creationId xmlns:a16="http://schemas.microsoft.com/office/drawing/2014/main" id="{D7C1A8D2-9506-4D45-AF68-5682523A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34EBCE0B-CFC0-4A6E-A759-96599BAD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5C24D91E-3AC8-4822-B8C9-B3ACC64B9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Oval 35">
              <a:extLst>
                <a:ext uri="{FF2B5EF4-FFF2-40B4-BE49-F238E27FC236}">
                  <a16:creationId xmlns:a16="http://schemas.microsoft.com/office/drawing/2014/main" id="{52FCA50D-9751-4871-AD54-4CCED13E3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E33F4F98-7265-4198-9D41-EEC0E376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Oval 37">
              <a:extLst>
                <a:ext uri="{FF2B5EF4-FFF2-40B4-BE49-F238E27FC236}">
                  <a16:creationId xmlns:a16="http://schemas.microsoft.com/office/drawing/2014/main" id="{E88BFC61-6474-494D-BC79-973AFBF6B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702826F3-1FF5-4BBB-9D74-008CCB3FF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Oval 39">
              <a:extLst>
                <a:ext uri="{FF2B5EF4-FFF2-40B4-BE49-F238E27FC236}">
                  <a16:creationId xmlns:a16="http://schemas.microsoft.com/office/drawing/2014/main" id="{7F3AA074-4E95-4A5B-8D60-90DAA1C0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Oval 40">
              <a:extLst>
                <a:ext uri="{FF2B5EF4-FFF2-40B4-BE49-F238E27FC236}">
                  <a16:creationId xmlns:a16="http://schemas.microsoft.com/office/drawing/2014/main" id="{7619CC9E-D258-4E09-BEFD-FA4B9C748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Oval 41">
              <a:extLst>
                <a:ext uri="{FF2B5EF4-FFF2-40B4-BE49-F238E27FC236}">
                  <a16:creationId xmlns:a16="http://schemas.microsoft.com/office/drawing/2014/main" id="{ACF6F20D-4532-4755-BD35-54D622848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Oval 42">
              <a:extLst>
                <a:ext uri="{FF2B5EF4-FFF2-40B4-BE49-F238E27FC236}">
                  <a16:creationId xmlns:a16="http://schemas.microsoft.com/office/drawing/2014/main" id="{78E58ACC-2F04-41A6-BE4D-179B09F5B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Oval 43">
              <a:extLst>
                <a:ext uri="{FF2B5EF4-FFF2-40B4-BE49-F238E27FC236}">
                  <a16:creationId xmlns:a16="http://schemas.microsoft.com/office/drawing/2014/main" id="{97FD4721-564B-4D6B-A7CF-5A02BD4B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Oval 44">
              <a:extLst>
                <a:ext uri="{FF2B5EF4-FFF2-40B4-BE49-F238E27FC236}">
                  <a16:creationId xmlns:a16="http://schemas.microsoft.com/office/drawing/2014/main" id="{1113E032-BE7A-4F84-BBE4-B0BD077A1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Oval 45">
              <a:extLst>
                <a:ext uri="{FF2B5EF4-FFF2-40B4-BE49-F238E27FC236}">
                  <a16:creationId xmlns:a16="http://schemas.microsoft.com/office/drawing/2014/main" id="{59F03E99-968E-4765-8FCA-6AF0F9FA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D345C707-B937-4593-8A2C-98BC2C1C9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Oval 47">
              <a:extLst>
                <a:ext uri="{FF2B5EF4-FFF2-40B4-BE49-F238E27FC236}">
                  <a16:creationId xmlns:a16="http://schemas.microsoft.com/office/drawing/2014/main" id="{48191870-65B9-48F5-A7F6-E3217E69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Oval 48">
              <a:extLst>
                <a:ext uri="{FF2B5EF4-FFF2-40B4-BE49-F238E27FC236}">
                  <a16:creationId xmlns:a16="http://schemas.microsoft.com/office/drawing/2014/main" id="{D6E0E967-433E-4383-90AF-0085F887A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Oval 49">
              <a:extLst>
                <a:ext uri="{FF2B5EF4-FFF2-40B4-BE49-F238E27FC236}">
                  <a16:creationId xmlns:a16="http://schemas.microsoft.com/office/drawing/2014/main" id="{2C5C2D31-7F3E-4B1A-8A3A-BB6865AC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Oval 50">
              <a:extLst>
                <a:ext uri="{FF2B5EF4-FFF2-40B4-BE49-F238E27FC236}">
                  <a16:creationId xmlns:a16="http://schemas.microsoft.com/office/drawing/2014/main" id="{F0451011-BC1D-433C-AF32-3D1905B9E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Oval 51">
              <a:extLst>
                <a:ext uri="{FF2B5EF4-FFF2-40B4-BE49-F238E27FC236}">
                  <a16:creationId xmlns:a16="http://schemas.microsoft.com/office/drawing/2014/main" id="{82861EEF-1196-4517-AF0D-94075D9B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Oval 52">
              <a:extLst>
                <a:ext uri="{FF2B5EF4-FFF2-40B4-BE49-F238E27FC236}">
                  <a16:creationId xmlns:a16="http://schemas.microsoft.com/office/drawing/2014/main" id="{C594142B-7791-482A-8161-92E603A66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Oval 53">
              <a:extLst>
                <a:ext uri="{FF2B5EF4-FFF2-40B4-BE49-F238E27FC236}">
                  <a16:creationId xmlns:a16="http://schemas.microsoft.com/office/drawing/2014/main" id="{41027D95-3BC8-4121-9A0F-385605BA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Oval 54">
              <a:extLst>
                <a:ext uri="{FF2B5EF4-FFF2-40B4-BE49-F238E27FC236}">
                  <a16:creationId xmlns:a16="http://schemas.microsoft.com/office/drawing/2014/main" id="{4D9E535D-2095-48D6-88CF-39B68BB9F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Oval 55">
              <a:extLst>
                <a:ext uri="{FF2B5EF4-FFF2-40B4-BE49-F238E27FC236}">
                  <a16:creationId xmlns:a16="http://schemas.microsoft.com/office/drawing/2014/main" id="{A5B6860B-9132-4DD7-9E74-82C15D10F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Oval 56">
              <a:extLst>
                <a:ext uri="{FF2B5EF4-FFF2-40B4-BE49-F238E27FC236}">
                  <a16:creationId xmlns:a16="http://schemas.microsoft.com/office/drawing/2014/main" id="{0D57B565-55E2-4C60-9449-66A82E07C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Oval 57">
              <a:extLst>
                <a:ext uri="{FF2B5EF4-FFF2-40B4-BE49-F238E27FC236}">
                  <a16:creationId xmlns:a16="http://schemas.microsoft.com/office/drawing/2014/main" id="{3D1AEF3A-FDF2-4E84-8738-0CAC4B40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Oval 58">
              <a:extLst>
                <a:ext uri="{FF2B5EF4-FFF2-40B4-BE49-F238E27FC236}">
                  <a16:creationId xmlns:a16="http://schemas.microsoft.com/office/drawing/2014/main" id="{1A59CEA9-80C6-4FDF-BF20-08F9A15C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Oval 59">
              <a:extLst>
                <a:ext uri="{FF2B5EF4-FFF2-40B4-BE49-F238E27FC236}">
                  <a16:creationId xmlns:a16="http://schemas.microsoft.com/office/drawing/2014/main" id="{02D39CB3-9DB5-499E-A377-CFB21E40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Oval 60">
              <a:extLst>
                <a:ext uri="{FF2B5EF4-FFF2-40B4-BE49-F238E27FC236}">
                  <a16:creationId xmlns:a16="http://schemas.microsoft.com/office/drawing/2014/main" id="{E6E727D4-45A2-4547-8C85-80C2CDB6B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Oval 61">
              <a:extLst>
                <a:ext uri="{FF2B5EF4-FFF2-40B4-BE49-F238E27FC236}">
                  <a16:creationId xmlns:a16="http://schemas.microsoft.com/office/drawing/2014/main" id="{F6D5373A-9C47-4BF9-AA2A-E32709215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Oval 62">
              <a:extLst>
                <a:ext uri="{FF2B5EF4-FFF2-40B4-BE49-F238E27FC236}">
                  <a16:creationId xmlns:a16="http://schemas.microsoft.com/office/drawing/2014/main" id="{A0C8461E-0D21-4FC8-9205-2DC3CD7E2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Oval 63">
              <a:extLst>
                <a:ext uri="{FF2B5EF4-FFF2-40B4-BE49-F238E27FC236}">
                  <a16:creationId xmlns:a16="http://schemas.microsoft.com/office/drawing/2014/main" id="{42AC69D8-16D5-41E2-A7C4-10682C04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Oval 64">
              <a:extLst>
                <a:ext uri="{FF2B5EF4-FFF2-40B4-BE49-F238E27FC236}">
                  <a16:creationId xmlns:a16="http://schemas.microsoft.com/office/drawing/2014/main" id="{A9494A33-5BDD-4438-9569-20BF4FB0A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65">
              <a:extLst>
                <a:ext uri="{FF2B5EF4-FFF2-40B4-BE49-F238E27FC236}">
                  <a16:creationId xmlns:a16="http://schemas.microsoft.com/office/drawing/2014/main" id="{5E1EA571-38FC-4654-A7E0-6232F8C29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Oval 66">
              <a:extLst>
                <a:ext uri="{FF2B5EF4-FFF2-40B4-BE49-F238E27FC236}">
                  <a16:creationId xmlns:a16="http://schemas.microsoft.com/office/drawing/2014/main" id="{E5777C16-AECF-46C9-A12E-DFA36F737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Oval 67">
              <a:extLst>
                <a:ext uri="{FF2B5EF4-FFF2-40B4-BE49-F238E27FC236}">
                  <a16:creationId xmlns:a16="http://schemas.microsoft.com/office/drawing/2014/main" id="{147B4CCA-0470-4260-80DC-B8D00DFEE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Oval 68">
              <a:extLst>
                <a:ext uri="{FF2B5EF4-FFF2-40B4-BE49-F238E27FC236}">
                  <a16:creationId xmlns:a16="http://schemas.microsoft.com/office/drawing/2014/main" id="{AF8937F0-546B-4F76-BA83-BB95B16E8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Oval 69">
              <a:extLst>
                <a:ext uri="{FF2B5EF4-FFF2-40B4-BE49-F238E27FC236}">
                  <a16:creationId xmlns:a16="http://schemas.microsoft.com/office/drawing/2014/main" id="{542D36BB-307E-4DCD-BD50-524E79822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Oval 70">
              <a:extLst>
                <a:ext uri="{FF2B5EF4-FFF2-40B4-BE49-F238E27FC236}">
                  <a16:creationId xmlns:a16="http://schemas.microsoft.com/office/drawing/2014/main" id="{8D3DF934-FA3A-40C7-80E5-4408482CD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Oval 71">
              <a:extLst>
                <a:ext uri="{FF2B5EF4-FFF2-40B4-BE49-F238E27FC236}">
                  <a16:creationId xmlns:a16="http://schemas.microsoft.com/office/drawing/2014/main" id="{C9481C7F-BAEA-43F0-8EDE-08F553716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Oval 72">
              <a:extLst>
                <a:ext uri="{FF2B5EF4-FFF2-40B4-BE49-F238E27FC236}">
                  <a16:creationId xmlns:a16="http://schemas.microsoft.com/office/drawing/2014/main" id="{27C1F47D-ACE4-483D-8D62-00D120FF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Oval 73">
              <a:extLst>
                <a:ext uri="{FF2B5EF4-FFF2-40B4-BE49-F238E27FC236}">
                  <a16:creationId xmlns:a16="http://schemas.microsoft.com/office/drawing/2014/main" id="{7C246F73-8828-4227-B45C-DFA3FFCC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Oval 74">
              <a:extLst>
                <a:ext uri="{FF2B5EF4-FFF2-40B4-BE49-F238E27FC236}">
                  <a16:creationId xmlns:a16="http://schemas.microsoft.com/office/drawing/2014/main" id="{516C4B73-9C3C-4E02-B995-F474B8BA5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Oval 75">
              <a:extLst>
                <a:ext uri="{FF2B5EF4-FFF2-40B4-BE49-F238E27FC236}">
                  <a16:creationId xmlns:a16="http://schemas.microsoft.com/office/drawing/2014/main" id="{1E01BBA9-BCBF-43EF-90DB-EFD5ED15D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Oval 76">
              <a:extLst>
                <a:ext uri="{FF2B5EF4-FFF2-40B4-BE49-F238E27FC236}">
                  <a16:creationId xmlns:a16="http://schemas.microsoft.com/office/drawing/2014/main" id="{C5AE737D-82B9-4BA8-ABAF-C70F67FD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Oval 77">
              <a:extLst>
                <a:ext uri="{FF2B5EF4-FFF2-40B4-BE49-F238E27FC236}">
                  <a16:creationId xmlns:a16="http://schemas.microsoft.com/office/drawing/2014/main" id="{EBB96046-5782-4E4B-85B5-8D03B7995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Oval 78">
              <a:extLst>
                <a:ext uri="{FF2B5EF4-FFF2-40B4-BE49-F238E27FC236}">
                  <a16:creationId xmlns:a16="http://schemas.microsoft.com/office/drawing/2014/main" id="{05E4C034-F56A-42AB-8B19-707DFF477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Oval 79">
              <a:extLst>
                <a:ext uri="{FF2B5EF4-FFF2-40B4-BE49-F238E27FC236}">
                  <a16:creationId xmlns:a16="http://schemas.microsoft.com/office/drawing/2014/main" id="{F0A115AB-E9FE-48E1-829D-72E69B771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Oval 80">
              <a:extLst>
                <a:ext uri="{FF2B5EF4-FFF2-40B4-BE49-F238E27FC236}">
                  <a16:creationId xmlns:a16="http://schemas.microsoft.com/office/drawing/2014/main" id="{605BC9A6-C1A0-496D-A64F-DCBA975F2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Oval 81">
              <a:extLst>
                <a:ext uri="{FF2B5EF4-FFF2-40B4-BE49-F238E27FC236}">
                  <a16:creationId xmlns:a16="http://schemas.microsoft.com/office/drawing/2014/main" id="{BE761AC4-31AE-4669-A297-9A1AAB927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Oval 82">
              <a:extLst>
                <a:ext uri="{FF2B5EF4-FFF2-40B4-BE49-F238E27FC236}">
                  <a16:creationId xmlns:a16="http://schemas.microsoft.com/office/drawing/2014/main" id="{60F9FE42-4DA4-4D31-AC84-858492DDC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Oval 83">
              <a:extLst>
                <a:ext uri="{FF2B5EF4-FFF2-40B4-BE49-F238E27FC236}">
                  <a16:creationId xmlns:a16="http://schemas.microsoft.com/office/drawing/2014/main" id="{83718619-8A43-4124-B7C8-9E2DEB12C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Oval 84">
              <a:extLst>
                <a:ext uri="{FF2B5EF4-FFF2-40B4-BE49-F238E27FC236}">
                  <a16:creationId xmlns:a16="http://schemas.microsoft.com/office/drawing/2014/main" id="{22F0CCD7-6075-4949-937A-A67892B1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Oval 85">
              <a:extLst>
                <a:ext uri="{FF2B5EF4-FFF2-40B4-BE49-F238E27FC236}">
                  <a16:creationId xmlns:a16="http://schemas.microsoft.com/office/drawing/2014/main" id="{BD9E125B-7BE0-4897-BF42-B5C35C720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Oval 86">
              <a:extLst>
                <a:ext uri="{FF2B5EF4-FFF2-40B4-BE49-F238E27FC236}">
                  <a16:creationId xmlns:a16="http://schemas.microsoft.com/office/drawing/2014/main" id="{A832EC0C-721D-46BE-AB05-0EEB5734F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Oval 87">
              <a:extLst>
                <a:ext uri="{FF2B5EF4-FFF2-40B4-BE49-F238E27FC236}">
                  <a16:creationId xmlns:a16="http://schemas.microsoft.com/office/drawing/2014/main" id="{F5FDD593-6EA0-4D97-82DC-CAC53393C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Oval 88">
              <a:extLst>
                <a:ext uri="{FF2B5EF4-FFF2-40B4-BE49-F238E27FC236}">
                  <a16:creationId xmlns:a16="http://schemas.microsoft.com/office/drawing/2014/main" id="{41721A56-02ED-45C7-AF10-321EFD02A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Oval 89">
              <a:extLst>
                <a:ext uri="{FF2B5EF4-FFF2-40B4-BE49-F238E27FC236}">
                  <a16:creationId xmlns:a16="http://schemas.microsoft.com/office/drawing/2014/main" id="{C11A7E61-8AEC-45C4-93A1-E69737A3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Oval 90">
              <a:extLst>
                <a:ext uri="{FF2B5EF4-FFF2-40B4-BE49-F238E27FC236}">
                  <a16:creationId xmlns:a16="http://schemas.microsoft.com/office/drawing/2014/main" id="{4BF7C57C-C2A3-4D19-A1C2-EEF1FC75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Oval 91">
              <a:extLst>
                <a:ext uri="{FF2B5EF4-FFF2-40B4-BE49-F238E27FC236}">
                  <a16:creationId xmlns:a16="http://schemas.microsoft.com/office/drawing/2014/main" id="{7A306D6D-82AF-45DC-8989-4F2470DC6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Oval 92">
              <a:extLst>
                <a:ext uri="{FF2B5EF4-FFF2-40B4-BE49-F238E27FC236}">
                  <a16:creationId xmlns:a16="http://schemas.microsoft.com/office/drawing/2014/main" id="{5DF2F683-6B09-40B4-BCAC-6CDDBE963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Oval 93">
              <a:extLst>
                <a:ext uri="{FF2B5EF4-FFF2-40B4-BE49-F238E27FC236}">
                  <a16:creationId xmlns:a16="http://schemas.microsoft.com/office/drawing/2014/main" id="{46235FAE-B4A1-4C2A-842A-DB5B3220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Oval 94">
              <a:extLst>
                <a:ext uri="{FF2B5EF4-FFF2-40B4-BE49-F238E27FC236}">
                  <a16:creationId xmlns:a16="http://schemas.microsoft.com/office/drawing/2014/main" id="{B61548ED-9D80-4E9A-87F4-8DE143574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Oval 95">
              <a:extLst>
                <a:ext uri="{FF2B5EF4-FFF2-40B4-BE49-F238E27FC236}">
                  <a16:creationId xmlns:a16="http://schemas.microsoft.com/office/drawing/2014/main" id="{2003B08B-70C2-4903-A730-DF7FEC32C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Oval 96">
              <a:extLst>
                <a:ext uri="{FF2B5EF4-FFF2-40B4-BE49-F238E27FC236}">
                  <a16:creationId xmlns:a16="http://schemas.microsoft.com/office/drawing/2014/main" id="{AAA17CDD-A04C-4C6D-A027-6CBD18A7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Oval 97">
              <a:extLst>
                <a:ext uri="{FF2B5EF4-FFF2-40B4-BE49-F238E27FC236}">
                  <a16:creationId xmlns:a16="http://schemas.microsoft.com/office/drawing/2014/main" id="{5C1BCFFC-9C8E-440A-93AF-7C5118579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Oval 98">
              <a:extLst>
                <a:ext uri="{FF2B5EF4-FFF2-40B4-BE49-F238E27FC236}">
                  <a16:creationId xmlns:a16="http://schemas.microsoft.com/office/drawing/2014/main" id="{570A1676-4B59-4374-8266-71AB1EBF4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Oval 99">
              <a:extLst>
                <a:ext uri="{FF2B5EF4-FFF2-40B4-BE49-F238E27FC236}">
                  <a16:creationId xmlns:a16="http://schemas.microsoft.com/office/drawing/2014/main" id="{54206899-67F0-462C-9768-8AA8CAB50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Oval 100">
              <a:extLst>
                <a:ext uri="{FF2B5EF4-FFF2-40B4-BE49-F238E27FC236}">
                  <a16:creationId xmlns:a16="http://schemas.microsoft.com/office/drawing/2014/main" id="{8430369D-49FE-4B9F-9962-E8CA4DC4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Oval 101">
              <a:extLst>
                <a:ext uri="{FF2B5EF4-FFF2-40B4-BE49-F238E27FC236}">
                  <a16:creationId xmlns:a16="http://schemas.microsoft.com/office/drawing/2014/main" id="{B1734ABF-00C9-4375-8BA4-19C65223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Oval 102">
              <a:extLst>
                <a:ext uri="{FF2B5EF4-FFF2-40B4-BE49-F238E27FC236}">
                  <a16:creationId xmlns:a16="http://schemas.microsoft.com/office/drawing/2014/main" id="{FF95D1A5-19DF-4692-B73C-ED235B1C8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Oval 103">
              <a:extLst>
                <a:ext uri="{FF2B5EF4-FFF2-40B4-BE49-F238E27FC236}">
                  <a16:creationId xmlns:a16="http://schemas.microsoft.com/office/drawing/2014/main" id="{B0BC9B3C-896B-4861-A769-27B41137E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Oval 104">
              <a:extLst>
                <a:ext uri="{FF2B5EF4-FFF2-40B4-BE49-F238E27FC236}">
                  <a16:creationId xmlns:a16="http://schemas.microsoft.com/office/drawing/2014/main" id="{B5876E33-7F53-4360-836D-F26EB3E0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" name="Oval 105">
              <a:extLst>
                <a:ext uri="{FF2B5EF4-FFF2-40B4-BE49-F238E27FC236}">
                  <a16:creationId xmlns:a16="http://schemas.microsoft.com/office/drawing/2014/main" id="{3569C351-601E-46C2-9E12-5B40F2DC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Oval 106">
              <a:extLst>
                <a:ext uri="{FF2B5EF4-FFF2-40B4-BE49-F238E27FC236}">
                  <a16:creationId xmlns:a16="http://schemas.microsoft.com/office/drawing/2014/main" id="{3E97AF84-5923-4D74-A3FF-15B19753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Oval 107">
              <a:extLst>
                <a:ext uri="{FF2B5EF4-FFF2-40B4-BE49-F238E27FC236}">
                  <a16:creationId xmlns:a16="http://schemas.microsoft.com/office/drawing/2014/main" id="{85C99E18-8BD1-41D1-A090-2A057A84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Oval 108">
              <a:extLst>
                <a:ext uri="{FF2B5EF4-FFF2-40B4-BE49-F238E27FC236}">
                  <a16:creationId xmlns:a16="http://schemas.microsoft.com/office/drawing/2014/main" id="{89493320-562C-4078-9CEF-CF76741A1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Oval 109">
              <a:extLst>
                <a:ext uri="{FF2B5EF4-FFF2-40B4-BE49-F238E27FC236}">
                  <a16:creationId xmlns:a16="http://schemas.microsoft.com/office/drawing/2014/main" id="{54DBDC04-61CA-46FA-898B-EDABDAC4A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Oval 110">
              <a:extLst>
                <a:ext uri="{FF2B5EF4-FFF2-40B4-BE49-F238E27FC236}">
                  <a16:creationId xmlns:a16="http://schemas.microsoft.com/office/drawing/2014/main" id="{9266DE89-D744-4300-BF8C-196E4A340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Oval 111">
              <a:extLst>
                <a:ext uri="{FF2B5EF4-FFF2-40B4-BE49-F238E27FC236}">
                  <a16:creationId xmlns:a16="http://schemas.microsoft.com/office/drawing/2014/main" id="{23A15730-2CB8-4953-B2C4-102554024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Oval 112">
              <a:extLst>
                <a:ext uri="{FF2B5EF4-FFF2-40B4-BE49-F238E27FC236}">
                  <a16:creationId xmlns:a16="http://schemas.microsoft.com/office/drawing/2014/main" id="{E115DCE6-9BC3-4967-84DA-99A7AFFC0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Oval 113">
              <a:extLst>
                <a:ext uri="{FF2B5EF4-FFF2-40B4-BE49-F238E27FC236}">
                  <a16:creationId xmlns:a16="http://schemas.microsoft.com/office/drawing/2014/main" id="{49C4F013-E16D-4679-B3EF-C77A5D266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Oval 114">
              <a:extLst>
                <a:ext uri="{FF2B5EF4-FFF2-40B4-BE49-F238E27FC236}">
                  <a16:creationId xmlns:a16="http://schemas.microsoft.com/office/drawing/2014/main" id="{EE764C95-D8E0-48C5-B3BA-7383AA309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Oval 115">
              <a:extLst>
                <a:ext uri="{FF2B5EF4-FFF2-40B4-BE49-F238E27FC236}">
                  <a16:creationId xmlns:a16="http://schemas.microsoft.com/office/drawing/2014/main" id="{E6AF3D16-50DB-43A6-AD9B-2CC0699D4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Oval 116">
              <a:extLst>
                <a:ext uri="{FF2B5EF4-FFF2-40B4-BE49-F238E27FC236}">
                  <a16:creationId xmlns:a16="http://schemas.microsoft.com/office/drawing/2014/main" id="{BF568CFC-FA20-48EA-BD7A-08CAA0D10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Oval 117">
              <a:extLst>
                <a:ext uri="{FF2B5EF4-FFF2-40B4-BE49-F238E27FC236}">
                  <a16:creationId xmlns:a16="http://schemas.microsoft.com/office/drawing/2014/main" id="{D7C8F542-2C3B-4190-9C50-73F6A4337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Oval 118">
              <a:extLst>
                <a:ext uri="{FF2B5EF4-FFF2-40B4-BE49-F238E27FC236}">
                  <a16:creationId xmlns:a16="http://schemas.microsoft.com/office/drawing/2014/main" id="{CCCFA078-C35E-4CF4-A0BE-4F270F7CE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Oval 119">
              <a:extLst>
                <a:ext uri="{FF2B5EF4-FFF2-40B4-BE49-F238E27FC236}">
                  <a16:creationId xmlns:a16="http://schemas.microsoft.com/office/drawing/2014/main" id="{67908824-2F1F-44AC-8D71-F6DE8472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Oval 120">
              <a:extLst>
                <a:ext uri="{FF2B5EF4-FFF2-40B4-BE49-F238E27FC236}">
                  <a16:creationId xmlns:a16="http://schemas.microsoft.com/office/drawing/2014/main" id="{ABA690BC-760A-40E8-97E6-B911597FA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Oval 121">
              <a:extLst>
                <a:ext uri="{FF2B5EF4-FFF2-40B4-BE49-F238E27FC236}">
                  <a16:creationId xmlns:a16="http://schemas.microsoft.com/office/drawing/2014/main" id="{8CFD8FFD-341A-4B23-8E40-5BD9ADCE3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Oval 122">
              <a:extLst>
                <a:ext uri="{FF2B5EF4-FFF2-40B4-BE49-F238E27FC236}">
                  <a16:creationId xmlns:a16="http://schemas.microsoft.com/office/drawing/2014/main" id="{83061408-0F94-4EB6-891D-691B9D5A2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Oval 123">
              <a:extLst>
                <a:ext uri="{FF2B5EF4-FFF2-40B4-BE49-F238E27FC236}">
                  <a16:creationId xmlns:a16="http://schemas.microsoft.com/office/drawing/2014/main" id="{3868718A-89A8-479C-93C9-9AF63D95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Oval 124">
              <a:extLst>
                <a:ext uri="{FF2B5EF4-FFF2-40B4-BE49-F238E27FC236}">
                  <a16:creationId xmlns:a16="http://schemas.microsoft.com/office/drawing/2014/main" id="{052F79E8-031B-4AE0-82BB-940210765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Oval 125">
              <a:extLst>
                <a:ext uri="{FF2B5EF4-FFF2-40B4-BE49-F238E27FC236}">
                  <a16:creationId xmlns:a16="http://schemas.microsoft.com/office/drawing/2014/main" id="{5BA6564B-8D99-4DAE-B4C2-E20B78901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Oval 126">
              <a:extLst>
                <a:ext uri="{FF2B5EF4-FFF2-40B4-BE49-F238E27FC236}">
                  <a16:creationId xmlns:a16="http://schemas.microsoft.com/office/drawing/2014/main" id="{2876F81C-B1C9-48FB-854F-9C3D8B42F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Oval 127">
              <a:extLst>
                <a:ext uri="{FF2B5EF4-FFF2-40B4-BE49-F238E27FC236}">
                  <a16:creationId xmlns:a16="http://schemas.microsoft.com/office/drawing/2014/main" id="{A11125D8-54EF-47F2-A51D-4DC14D7D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Oval 128">
              <a:extLst>
                <a:ext uri="{FF2B5EF4-FFF2-40B4-BE49-F238E27FC236}">
                  <a16:creationId xmlns:a16="http://schemas.microsoft.com/office/drawing/2014/main" id="{6BCD6BDF-9BC3-4A69-AB60-5229BC308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Oval 129">
              <a:extLst>
                <a:ext uri="{FF2B5EF4-FFF2-40B4-BE49-F238E27FC236}">
                  <a16:creationId xmlns:a16="http://schemas.microsoft.com/office/drawing/2014/main" id="{FB474BEB-D56D-4A6D-A065-50C2791F0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" name="Oval 130">
              <a:extLst>
                <a:ext uri="{FF2B5EF4-FFF2-40B4-BE49-F238E27FC236}">
                  <a16:creationId xmlns:a16="http://schemas.microsoft.com/office/drawing/2014/main" id="{5758572A-151B-421F-8EEC-61BE6A7EF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" name="Oval 131">
              <a:extLst>
                <a:ext uri="{FF2B5EF4-FFF2-40B4-BE49-F238E27FC236}">
                  <a16:creationId xmlns:a16="http://schemas.microsoft.com/office/drawing/2014/main" id="{FAB70A0F-01AC-415B-9C21-BDAB36223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Oval 132">
              <a:extLst>
                <a:ext uri="{FF2B5EF4-FFF2-40B4-BE49-F238E27FC236}">
                  <a16:creationId xmlns:a16="http://schemas.microsoft.com/office/drawing/2014/main" id="{ED581814-DF85-4EC1-A565-39D47C95E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Oval 133">
              <a:extLst>
                <a:ext uri="{FF2B5EF4-FFF2-40B4-BE49-F238E27FC236}">
                  <a16:creationId xmlns:a16="http://schemas.microsoft.com/office/drawing/2014/main" id="{17F414CB-9685-45DA-B7BD-63402392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" name="Oval 134">
              <a:extLst>
                <a:ext uri="{FF2B5EF4-FFF2-40B4-BE49-F238E27FC236}">
                  <a16:creationId xmlns:a16="http://schemas.microsoft.com/office/drawing/2014/main" id="{3774F9FF-C32A-46D5-AB27-57E39BA8F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Oval 135">
              <a:extLst>
                <a:ext uri="{FF2B5EF4-FFF2-40B4-BE49-F238E27FC236}">
                  <a16:creationId xmlns:a16="http://schemas.microsoft.com/office/drawing/2014/main" id="{FA45518D-9AC8-4C2D-BB92-9964EE385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Oval 136">
              <a:extLst>
                <a:ext uri="{FF2B5EF4-FFF2-40B4-BE49-F238E27FC236}">
                  <a16:creationId xmlns:a16="http://schemas.microsoft.com/office/drawing/2014/main" id="{C95A4648-9E66-4D80-A195-0961CE239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Oval 137">
              <a:extLst>
                <a:ext uri="{FF2B5EF4-FFF2-40B4-BE49-F238E27FC236}">
                  <a16:creationId xmlns:a16="http://schemas.microsoft.com/office/drawing/2014/main" id="{F513FF93-0289-49FD-9EC7-A949D2DB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Oval 138">
              <a:extLst>
                <a:ext uri="{FF2B5EF4-FFF2-40B4-BE49-F238E27FC236}">
                  <a16:creationId xmlns:a16="http://schemas.microsoft.com/office/drawing/2014/main" id="{72264817-1C9E-49C8-B9E1-71FEC4EBB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Oval 139">
              <a:extLst>
                <a:ext uri="{FF2B5EF4-FFF2-40B4-BE49-F238E27FC236}">
                  <a16:creationId xmlns:a16="http://schemas.microsoft.com/office/drawing/2014/main" id="{E8FAADF9-FA38-40D8-BD25-DED9B625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Oval 140">
              <a:extLst>
                <a:ext uri="{FF2B5EF4-FFF2-40B4-BE49-F238E27FC236}">
                  <a16:creationId xmlns:a16="http://schemas.microsoft.com/office/drawing/2014/main" id="{CF22FA1F-8E76-4C22-9E37-D357382B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" name="Oval 141">
              <a:extLst>
                <a:ext uri="{FF2B5EF4-FFF2-40B4-BE49-F238E27FC236}">
                  <a16:creationId xmlns:a16="http://schemas.microsoft.com/office/drawing/2014/main" id="{DFBC1DD0-D5D6-4A1E-8EB8-A146F44FB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6" name="Oval 142">
              <a:extLst>
                <a:ext uri="{FF2B5EF4-FFF2-40B4-BE49-F238E27FC236}">
                  <a16:creationId xmlns:a16="http://schemas.microsoft.com/office/drawing/2014/main" id="{F386C6C4-B956-4324-AD2C-9022EA297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Oval 143">
              <a:extLst>
                <a:ext uri="{FF2B5EF4-FFF2-40B4-BE49-F238E27FC236}">
                  <a16:creationId xmlns:a16="http://schemas.microsoft.com/office/drawing/2014/main" id="{E09CD4E0-7B77-4E8D-93DC-42C9FB297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Oval 144">
              <a:extLst>
                <a:ext uri="{FF2B5EF4-FFF2-40B4-BE49-F238E27FC236}">
                  <a16:creationId xmlns:a16="http://schemas.microsoft.com/office/drawing/2014/main" id="{0BF5C9FC-2BB7-42DB-AE41-550EC605B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" name="Oval 145">
              <a:extLst>
                <a:ext uri="{FF2B5EF4-FFF2-40B4-BE49-F238E27FC236}">
                  <a16:creationId xmlns:a16="http://schemas.microsoft.com/office/drawing/2014/main" id="{F42E527E-DD8A-4DBF-B1FE-1E70136FD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Oval 146">
              <a:extLst>
                <a:ext uri="{FF2B5EF4-FFF2-40B4-BE49-F238E27FC236}">
                  <a16:creationId xmlns:a16="http://schemas.microsoft.com/office/drawing/2014/main" id="{5970C98C-AD6B-4C1A-A4A8-13083692C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Oval 147">
              <a:extLst>
                <a:ext uri="{FF2B5EF4-FFF2-40B4-BE49-F238E27FC236}">
                  <a16:creationId xmlns:a16="http://schemas.microsoft.com/office/drawing/2014/main" id="{9E144D87-D1D0-4646-A547-4926D22BE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Oval 148">
              <a:extLst>
                <a:ext uri="{FF2B5EF4-FFF2-40B4-BE49-F238E27FC236}">
                  <a16:creationId xmlns:a16="http://schemas.microsoft.com/office/drawing/2014/main" id="{2D65A17A-BDF3-4AE2-B801-1B31A98C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Oval 149">
              <a:extLst>
                <a:ext uri="{FF2B5EF4-FFF2-40B4-BE49-F238E27FC236}">
                  <a16:creationId xmlns:a16="http://schemas.microsoft.com/office/drawing/2014/main" id="{5D397FF1-A851-4797-A7F8-502B4EA3B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Oval 150">
              <a:extLst>
                <a:ext uri="{FF2B5EF4-FFF2-40B4-BE49-F238E27FC236}">
                  <a16:creationId xmlns:a16="http://schemas.microsoft.com/office/drawing/2014/main" id="{5F533221-4451-4836-A73A-A968BF3B0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Oval 151">
              <a:extLst>
                <a:ext uri="{FF2B5EF4-FFF2-40B4-BE49-F238E27FC236}">
                  <a16:creationId xmlns:a16="http://schemas.microsoft.com/office/drawing/2014/main" id="{831D3260-3863-4950-AA1A-532770EF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Oval 152">
              <a:extLst>
                <a:ext uri="{FF2B5EF4-FFF2-40B4-BE49-F238E27FC236}">
                  <a16:creationId xmlns:a16="http://schemas.microsoft.com/office/drawing/2014/main" id="{3D9EB8C0-73F0-4304-A82D-685820575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" name="Oval 153">
              <a:extLst>
                <a:ext uri="{FF2B5EF4-FFF2-40B4-BE49-F238E27FC236}">
                  <a16:creationId xmlns:a16="http://schemas.microsoft.com/office/drawing/2014/main" id="{DF67A0C1-FC23-4D9E-BD41-4D1317141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" name="Oval 154">
              <a:extLst>
                <a:ext uri="{FF2B5EF4-FFF2-40B4-BE49-F238E27FC236}">
                  <a16:creationId xmlns:a16="http://schemas.microsoft.com/office/drawing/2014/main" id="{43CBBBB3-91CC-4A39-B471-181F418E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" name="Oval 155">
              <a:extLst>
                <a:ext uri="{FF2B5EF4-FFF2-40B4-BE49-F238E27FC236}">
                  <a16:creationId xmlns:a16="http://schemas.microsoft.com/office/drawing/2014/main" id="{8CE5C387-1BB5-4F65-BBB8-A52FE77B4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" name="Oval 156">
              <a:extLst>
                <a:ext uri="{FF2B5EF4-FFF2-40B4-BE49-F238E27FC236}">
                  <a16:creationId xmlns:a16="http://schemas.microsoft.com/office/drawing/2014/main" id="{3819FD57-54AB-41DA-B52E-E9D0ABD81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" name="Oval 157">
              <a:extLst>
                <a:ext uri="{FF2B5EF4-FFF2-40B4-BE49-F238E27FC236}">
                  <a16:creationId xmlns:a16="http://schemas.microsoft.com/office/drawing/2014/main" id="{4EFD2D7F-FBE9-4C90-B86E-F3C77ABE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" name="Oval 158">
              <a:extLst>
                <a:ext uri="{FF2B5EF4-FFF2-40B4-BE49-F238E27FC236}">
                  <a16:creationId xmlns:a16="http://schemas.microsoft.com/office/drawing/2014/main" id="{1B2E585B-2C08-48A6-AF43-21EA7F3BC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" name="Oval 159">
              <a:extLst>
                <a:ext uri="{FF2B5EF4-FFF2-40B4-BE49-F238E27FC236}">
                  <a16:creationId xmlns:a16="http://schemas.microsoft.com/office/drawing/2014/main" id="{DD0C1421-6E15-4B89-A60B-1D8C25188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Oval 160">
              <a:extLst>
                <a:ext uri="{FF2B5EF4-FFF2-40B4-BE49-F238E27FC236}">
                  <a16:creationId xmlns:a16="http://schemas.microsoft.com/office/drawing/2014/main" id="{F02A23FE-7A03-4552-9994-0E515A9B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Oval 161">
              <a:extLst>
                <a:ext uri="{FF2B5EF4-FFF2-40B4-BE49-F238E27FC236}">
                  <a16:creationId xmlns:a16="http://schemas.microsoft.com/office/drawing/2014/main" id="{AE157D51-79B5-4509-AD13-D6BA8CEF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Oval 162">
              <a:extLst>
                <a:ext uri="{FF2B5EF4-FFF2-40B4-BE49-F238E27FC236}">
                  <a16:creationId xmlns:a16="http://schemas.microsoft.com/office/drawing/2014/main" id="{F1658DEF-F055-42DA-ADCA-A994BE13B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Oval 163">
              <a:extLst>
                <a:ext uri="{FF2B5EF4-FFF2-40B4-BE49-F238E27FC236}">
                  <a16:creationId xmlns:a16="http://schemas.microsoft.com/office/drawing/2014/main" id="{CFD79A88-7825-4E60-BFB0-7B91DBFB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Oval 164">
              <a:extLst>
                <a:ext uri="{FF2B5EF4-FFF2-40B4-BE49-F238E27FC236}">
                  <a16:creationId xmlns:a16="http://schemas.microsoft.com/office/drawing/2014/main" id="{3970DAEF-FE56-4E26-9248-BC5864640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Oval 165">
              <a:extLst>
                <a:ext uri="{FF2B5EF4-FFF2-40B4-BE49-F238E27FC236}">
                  <a16:creationId xmlns:a16="http://schemas.microsoft.com/office/drawing/2014/main" id="{54E7A73C-65DD-4632-BC61-05039D29E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Oval 166">
              <a:extLst>
                <a:ext uri="{FF2B5EF4-FFF2-40B4-BE49-F238E27FC236}">
                  <a16:creationId xmlns:a16="http://schemas.microsoft.com/office/drawing/2014/main" id="{9282D17B-66FD-4AEB-8553-0BC450D08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Oval 167">
              <a:extLst>
                <a:ext uri="{FF2B5EF4-FFF2-40B4-BE49-F238E27FC236}">
                  <a16:creationId xmlns:a16="http://schemas.microsoft.com/office/drawing/2014/main" id="{BA4F61C4-8EA6-40F4-8710-D60B9F01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Oval 168">
              <a:extLst>
                <a:ext uri="{FF2B5EF4-FFF2-40B4-BE49-F238E27FC236}">
                  <a16:creationId xmlns:a16="http://schemas.microsoft.com/office/drawing/2014/main" id="{654D8C03-F3E9-490A-8503-8B3435D37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" name="Oval 169">
              <a:extLst>
                <a:ext uri="{FF2B5EF4-FFF2-40B4-BE49-F238E27FC236}">
                  <a16:creationId xmlns:a16="http://schemas.microsoft.com/office/drawing/2014/main" id="{F573C45A-06FA-4E6D-A56A-60DE98C26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" name="Oval 170">
              <a:extLst>
                <a:ext uri="{FF2B5EF4-FFF2-40B4-BE49-F238E27FC236}">
                  <a16:creationId xmlns:a16="http://schemas.microsoft.com/office/drawing/2014/main" id="{6DDD0428-2DE2-46DE-90AF-AEE45C510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Oval 171">
              <a:extLst>
                <a:ext uri="{FF2B5EF4-FFF2-40B4-BE49-F238E27FC236}">
                  <a16:creationId xmlns:a16="http://schemas.microsoft.com/office/drawing/2014/main" id="{EA724B00-DB55-4E5F-8F40-8A4899096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Oval 172">
              <a:extLst>
                <a:ext uri="{FF2B5EF4-FFF2-40B4-BE49-F238E27FC236}">
                  <a16:creationId xmlns:a16="http://schemas.microsoft.com/office/drawing/2014/main" id="{78436601-0905-4D5A-9750-EA762CD64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Oval 173">
              <a:extLst>
                <a:ext uri="{FF2B5EF4-FFF2-40B4-BE49-F238E27FC236}">
                  <a16:creationId xmlns:a16="http://schemas.microsoft.com/office/drawing/2014/main" id="{C899CDFD-BF75-4147-B75E-1DD9EC77A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" name="Oval 174">
              <a:extLst>
                <a:ext uri="{FF2B5EF4-FFF2-40B4-BE49-F238E27FC236}">
                  <a16:creationId xmlns:a16="http://schemas.microsoft.com/office/drawing/2014/main" id="{BAFD2716-81B5-4722-A8F2-93FAE1A2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" name="Oval 175">
              <a:extLst>
                <a:ext uri="{FF2B5EF4-FFF2-40B4-BE49-F238E27FC236}">
                  <a16:creationId xmlns:a16="http://schemas.microsoft.com/office/drawing/2014/main" id="{85BBA59D-7120-43ED-8BC1-E72047A5F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Oval 176">
              <a:extLst>
                <a:ext uri="{FF2B5EF4-FFF2-40B4-BE49-F238E27FC236}">
                  <a16:creationId xmlns:a16="http://schemas.microsoft.com/office/drawing/2014/main" id="{0467C0D9-32B2-4B57-ACEC-81A936CE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Oval 177">
              <a:extLst>
                <a:ext uri="{FF2B5EF4-FFF2-40B4-BE49-F238E27FC236}">
                  <a16:creationId xmlns:a16="http://schemas.microsoft.com/office/drawing/2014/main" id="{B73637B2-86EB-4C6C-8B61-A72AF7F1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Oval 178">
              <a:extLst>
                <a:ext uri="{FF2B5EF4-FFF2-40B4-BE49-F238E27FC236}">
                  <a16:creationId xmlns:a16="http://schemas.microsoft.com/office/drawing/2014/main" id="{B5A5D7BA-C17C-4E53-A45E-7D768CCE4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Oval 179">
              <a:extLst>
                <a:ext uri="{FF2B5EF4-FFF2-40B4-BE49-F238E27FC236}">
                  <a16:creationId xmlns:a16="http://schemas.microsoft.com/office/drawing/2014/main" id="{92AA2770-2708-4E46-9B06-A54C8828C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Oval 180">
              <a:extLst>
                <a:ext uri="{FF2B5EF4-FFF2-40B4-BE49-F238E27FC236}">
                  <a16:creationId xmlns:a16="http://schemas.microsoft.com/office/drawing/2014/main" id="{E6504D35-D3F8-479F-B1EF-464EA678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Oval 181">
              <a:extLst>
                <a:ext uri="{FF2B5EF4-FFF2-40B4-BE49-F238E27FC236}">
                  <a16:creationId xmlns:a16="http://schemas.microsoft.com/office/drawing/2014/main" id="{2C2606AC-15B0-499D-8180-46CAF229F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Oval 182">
              <a:extLst>
                <a:ext uri="{FF2B5EF4-FFF2-40B4-BE49-F238E27FC236}">
                  <a16:creationId xmlns:a16="http://schemas.microsoft.com/office/drawing/2014/main" id="{DEC27EE7-A9CC-4123-AE88-BFF95DD9C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Oval 183">
              <a:extLst>
                <a:ext uri="{FF2B5EF4-FFF2-40B4-BE49-F238E27FC236}">
                  <a16:creationId xmlns:a16="http://schemas.microsoft.com/office/drawing/2014/main" id="{BE264247-80E1-4C01-88A6-520767847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Oval 184">
              <a:extLst>
                <a:ext uri="{FF2B5EF4-FFF2-40B4-BE49-F238E27FC236}">
                  <a16:creationId xmlns:a16="http://schemas.microsoft.com/office/drawing/2014/main" id="{D0F5B4A9-8418-4950-89F6-09E8BFB38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Oval 185">
              <a:extLst>
                <a:ext uri="{FF2B5EF4-FFF2-40B4-BE49-F238E27FC236}">
                  <a16:creationId xmlns:a16="http://schemas.microsoft.com/office/drawing/2014/main" id="{F86A5BC2-02C9-4637-BD32-ACF00879B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" name="Oval 186">
              <a:extLst>
                <a:ext uri="{FF2B5EF4-FFF2-40B4-BE49-F238E27FC236}">
                  <a16:creationId xmlns:a16="http://schemas.microsoft.com/office/drawing/2014/main" id="{9992C1E1-80F6-4E4C-BB02-DE653652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Oval 187">
              <a:extLst>
                <a:ext uri="{FF2B5EF4-FFF2-40B4-BE49-F238E27FC236}">
                  <a16:creationId xmlns:a16="http://schemas.microsoft.com/office/drawing/2014/main" id="{0554D144-3FF3-47F0-B50A-7437D4D8A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Oval 188">
              <a:extLst>
                <a:ext uri="{FF2B5EF4-FFF2-40B4-BE49-F238E27FC236}">
                  <a16:creationId xmlns:a16="http://schemas.microsoft.com/office/drawing/2014/main" id="{B58B74E6-B414-4D7C-982E-5269B20B8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Oval 189">
              <a:extLst>
                <a:ext uri="{FF2B5EF4-FFF2-40B4-BE49-F238E27FC236}">
                  <a16:creationId xmlns:a16="http://schemas.microsoft.com/office/drawing/2014/main" id="{4EE52AD5-6E8F-4D29-BF36-15DFE127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Oval 190">
              <a:extLst>
                <a:ext uri="{FF2B5EF4-FFF2-40B4-BE49-F238E27FC236}">
                  <a16:creationId xmlns:a16="http://schemas.microsoft.com/office/drawing/2014/main" id="{34D84C71-13A0-43B4-ACD8-7CFB4C972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" name="Oval 191">
              <a:extLst>
                <a:ext uri="{FF2B5EF4-FFF2-40B4-BE49-F238E27FC236}">
                  <a16:creationId xmlns:a16="http://schemas.microsoft.com/office/drawing/2014/main" id="{D59E52BE-B603-4E22-A0CE-197EF12BF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" name="Oval 192">
              <a:extLst>
                <a:ext uri="{FF2B5EF4-FFF2-40B4-BE49-F238E27FC236}">
                  <a16:creationId xmlns:a16="http://schemas.microsoft.com/office/drawing/2014/main" id="{0083F4F6-DE35-4D66-9833-38C150E48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" name="Oval 193">
              <a:extLst>
                <a:ext uri="{FF2B5EF4-FFF2-40B4-BE49-F238E27FC236}">
                  <a16:creationId xmlns:a16="http://schemas.microsoft.com/office/drawing/2014/main" id="{39676D0B-4CD6-4FB6-BEC7-5CB0B4A02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Oval 194">
              <a:extLst>
                <a:ext uri="{FF2B5EF4-FFF2-40B4-BE49-F238E27FC236}">
                  <a16:creationId xmlns:a16="http://schemas.microsoft.com/office/drawing/2014/main" id="{5FF3F200-035E-4813-87AE-E4A73BEE8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" name="Oval 195">
              <a:extLst>
                <a:ext uri="{FF2B5EF4-FFF2-40B4-BE49-F238E27FC236}">
                  <a16:creationId xmlns:a16="http://schemas.microsoft.com/office/drawing/2014/main" id="{D2334196-1655-4972-B503-A927427E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" name="Oval 196">
              <a:extLst>
                <a:ext uri="{FF2B5EF4-FFF2-40B4-BE49-F238E27FC236}">
                  <a16:creationId xmlns:a16="http://schemas.microsoft.com/office/drawing/2014/main" id="{CB650FB0-2961-4FC8-AF7E-B6679AA53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" name="Oval 197">
              <a:extLst>
                <a:ext uri="{FF2B5EF4-FFF2-40B4-BE49-F238E27FC236}">
                  <a16:creationId xmlns:a16="http://schemas.microsoft.com/office/drawing/2014/main" id="{0ACA7065-1F4A-4D93-8437-4B260E277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Oval 198">
              <a:extLst>
                <a:ext uri="{FF2B5EF4-FFF2-40B4-BE49-F238E27FC236}">
                  <a16:creationId xmlns:a16="http://schemas.microsoft.com/office/drawing/2014/main" id="{BF074997-FE81-4FE9-913C-76E2574C0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Oval 199">
              <a:extLst>
                <a:ext uri="{FF2B5EF4-FFF2-40B4-BE49-F238E27FC236}">
                  <a16:creationId xmlns:a16="http://schemas.microsoft.com/office/drawing/2014/main" id="{09C3C2B4-B81E-417E-872E-3A9063187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Oval 200">
              <a:extLst>
                <a:ext uri="{FF2B5EF4-FFF2-40B4-BE49-F238E27FC236}">
                  <a16:creationId xmlns:a16="http://schemas.microsoft.com/office/drawing/2014/main" id="{BDA24D31-EC3B-429C-9148-93E535D4C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Oval 201">
              <a:extLst>
                <a:ext uri="{FF2B5EF4-FFF2-40B4-BE49-F238E27FC236}">
                  <a16:creationId xmlns:a16="http://schemas.microsoft.com/office/drawing/2014/main" id="{AD08C245-4C9D-4A89-92A6-C1FC5E318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Oval 202">
              <a:extLst>
                <a:ext uri="{FF2B5EF4-FFF2-40B4-BE49-F238E27FC236}">
                  <a16:creationId xmlns:a16="http://schemas.microsoft.com/office/drawing/2014/main" id="{85D66E4B-ECA1-4F63-9D26-6493FB3C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Oval 203">
              <a:extLst>
                <a:ext uri="{FF2B5EF4-FFF2-40B4-BE49-F238E27FC236}">
                  <a16:creationId xmlns:a16="http://schemas.microsoft.com/office/drawing/2014/main" id="{1EBCDF51-CBB8-4AEB-A7B9-78B9FA5EB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Oval 204">
              <a:extLst>
                <a:ext uri="{FF2B5EF4-FFF2-40B4-BE49-F238E27FC236}">
                  <a16:creationId xmlns:a16="http://schemas.microsoft.com/office/drawing/2014/main" id="{64F79C67-C127-4EDB-A4D2-0171FF7CC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Oval 206">
              <a:extLst>
                <a:ext uri="{FF2B5EF4-FFF2-40B4-BE49-F238E27FC236}">
                  <a16:creationId xmlns:a16="http://schemas.microsoft.com/office/drawing/2014/main" id="{801B6152-B57C-4015-93EC-900AFAF18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207">
              <a:extLst>
                <a:ext uri="{FF2B5EF4-FFF2-40B4-BE49-F238E27FC236}">
                  <a16:creationId xmlns:a16="http://schemas.microsoft.com/office/drawing/2014/main" id="{FF9327E0-C05A-4114-8AB0-BBA03982A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208">
              <a:extLst>
                <a:ext uri="{FF2B5EF4-FFF2-40B4-BE49-F238E27FC236}">
                  <a16:creationId xmlns:a16="http://schemas.microsoft.com/office/drawing/2014/main" id="{E8D88C8B-0398-46BA-9DEB-9A15D545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Oval 209">
              <a:extLst>
                <a:ext uri="{FF2B5EF4-FFF2-40B4-BE49-F238E27FC236}">
                  <a16:creationId xmlns:a16="http://schemas.microsoft.com/office/drawing/2014/main" id="{CAF07E36-BCBB-403F-B47E-F8D0C4256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Oval 210">
              <a:extLst>
                <a:ext uri="{FF2B5EF4-FFF2-40B4-BE49-F238E27FC236}">
                  <a16:creationId xmlns:a16="http://schemas.microsoft.com/office/drawing/2014/main" id="{68CE0F04-D549-4D6F-824D-F36EF186E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Oval 211">
              <a:extLst>
                <a:ext uri="{FF2B5EF4-FFF2-40B4-BE49-F238E27FC236}">
                  <a16:creationId xmlns:a16="http://schemas.microsoft.com/office/drawing/2014/main" id="{3CC04173-7554-4572-A475-8A27A06D6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Oval 212">
              <a:extLst>
                <a:ext uri="{FF2B5EF4-FFF2-40B4-BE49-F238E27FC236}">
                  <a16:creationId xmlns:a16="http://schemas.microsoft.com/office/drawing/2014/main" id="{2178A924-39DF-476B-A1D5-EDA621F10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Oval 213">
              <a:extLst>
                <a:ext uri="{FF2B5EF4-FFF2-40B4-BE49-F238E27FC236}">
                  <a16:creationId xmlns:a16="http://schemas.microsoft.com/office/drawing/2014/main" id="{C4B92361-B5E0-4529-8E05-D7FDEDF70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Oval 214">
              <a:extLst>
                <a:ext uri="{FF2B5EF4-FFF2-40B4-BE49-F238E27FC236}">
                  <a16:creationId xmlns:a16="http://schemas.microsoft.com/office/drawing/2014/main" id="{40008AF2-448E-42EE-A432-EBF8DC8B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Oval 215">
              <a:extLst>
                <a:ext uri="{FF2B5EF4-FFF2-40B4-BE49-F238E27FC236}">
                  <a16:creationId xmlns:a16="http://schemas.microsoft.com/office/drawing/2014/main" id="{B6337D1D-D7D8-4EE5-B856-F7ADA925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Oval 216">
              <a:extLst>
                <a:ext uri="{FF2B5EF4-FFF2-40B4-BE49-F238E27FC236}">
                  <a16:creationId xmlns:a16="http://schemas.microsoft.com/office/drawing/2014/main" id="{37A78BEC-1F97-46EA-ADAD-A801E068B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Oval 217">
              <a:extLst>
                <a:ext uri="{FF2B5EF4-FFF2-40B4-BE49-F238E27FC236}">
                  <a16:creationId xmlns:a16="http://schemas.microsoft.com/office/drawing/2014/main" id="{922028C6-FCBD-4398-A879-17AD14414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Oval 218">
              <a:extLst>
                <a:ext uri="{FF2B5EF4-FFF2-40B4-BE49-F238E27FC236}">
                  <a16:creationId xmlns:a16="http://schemas.microsoft.com/office/drawing/2014/main" id="{C7E61022-2F15-468C-8227-E739CE114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Oval 219">
              <a:extLst>
                <a:ext uri="{FF2B5EF4-FFF2-40B4-BE49-F238E27FC236}">
                  <a16:creationId xmlns:a16="http://schemas.microsoft.com/office/drawing/2014/main" id="{2B9D1CF8-73B0-4DB8-9C7B-B4C5A920F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Oval 220">
              <a:extLst>
                <a:ext uri="{FF2B5EF4-FFF2-40B4-BE49-F238E27FC236}">
                  <a16:creationId xmlns:a16="http://schemas.microsoft.com/office/drawing/2014/main" id="{B54286A1-EA3D-4DB5-A61D-028C8A7E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Oval 221">
              <a:extLst>
                <a:ext uri="{FF2B5EF4-FFF2-40B4-BE49-F238E27FC236}">
                  <a16:creationId xmlns:a16="http://schemas.microsoft.com/office/drawing/2014/main" id="{99A030E6-DC65-4F09-BD4A-A55567E6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Oval 222">
              <a:extLst>
                <a:ext uri="{FF2B5EF4-FFF2-40B4-BE49-F238E27FC236}">
                  <a16:creationId xmlns:a16="http://schemas.microsoft.com/office/drawing/2014/main" id="{AEB90567-1BBF-498C-8D7C-9BD8A0499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Oval 223">
              <a:extLst>
                <a:ext uri="{FF2B5EF4-FFF2-40B4-BE49-F238E27FC236}">
                  <a16:creationId xmlns:a16="http://schemas.microsoft.com/office/drawing/2014/main" id="{3D30CC70-A0AD-4AD9-BD70-E83540CC7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Oval 224">
              <a:extLst>
                <a:ext uri="{FF2B5EF4-FFF2-40B4-BE49-F238E27FC236}">
                  <a16:creationId xmlns:a16="http://schemas.microsoft.com/office/drawing/2014/main" id="{0698043E-27CF-417D-8940-4F079A92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Oval 225">
              <a:extLst>
                <a:ext uri="{FF2B5EF4-FFF2-40B4-BE49-F238E27FC236}">
                  <a16:creationId xmlns:a16="http://schemas.microsoft.com/office/drawing/2014/main" id="{D25F4667-3978-489F-B5BC-68D64792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Oval 226">
              <a:extLst>
                <a:ext uri="{FF2B5EF4-FFF2-40B4-BE49-F238E27FC236}">
                  <a16:creationId xmlns:a16="http://schemas.microsoft.com/office/drawing/2014/main" id="{A3C9BADA-37FC-41E1-9C90-5098B0DBC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27">
              <a:extLst>
                <a:ext uri="{FF2B5EF4-FFF2-40B4-BE49-F238E27FC236}">
                  <a16:creationId xmlns:a16="http://schemas.microsoft.com/office/drawing/2014/main" id="{B4394B7F-FDC8-4729-847F-95C93B4FC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0" name="Oval 228">
              <a:extLst>
                <a:ext uri="{FF2B5EF4-FFF2-40B4-BE49-F238E27FC236}">
                  <a16:creationId xmlns:a16="http://schemas.microsoft.com/office/drawing/2014/main" id="{7F055824-BA3A-498E-943D-A2A15FE1A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1" name="Oval 229">
              <a:extLst>
                <a:ext uri="{FF2B5EF4-FFF2-40B4-BE49-F238E27FC236}">
                  <a16:creationId xmlns:a16="http://schemas.microsoft.com/office/drawing/2014/main" id="{94B35866-DAC4-4226-889B-A475518E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Oval 230">
              <a:extLst>
                <a:ext uri="{FF2B5EF4-FFF2-40B4-BE49-F238E27FC236}">
                  <a16:creationId xmlns:a16="http://schemas.microsoft.com/office/drawing/2014/main" id="{C4B14C24-1068-43C3-A2C7-F39E9E0D5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Oval 231">
              <a:extLst>
                <a:ext uri="{FF2B5EF4-FFF2-40B4-BE49-F238E27FC236}">
                  <a16:creationId xmlns:a16="http://schemas.microsoft.com/office/drawing/2014/main" id="{0D1FCD8E-7EE5-4E4B-A967-D0AA8465E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4" name="Oval 232">
              <a:extLst>
                <a:ext uri="{FF2B5EF4-FFF2-40B4-BE49-F238E27FC236}">
                  <a16:creationId xmlns:a16="http://schemas.microsoft.com/office/drawing/2014/main" id="{77817DAB-8352-4589-AC14-6A8B31717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5" name="Oval 233">
              <a:extLst>
                <a:ext uri="{FF2B5EF4-FFF2-40B4-BE49-F238E27FC236}">
                  <a16:creationId xmlns:a16="http://schemas.microsoft.com/office/drawing/2014/main" id="{307EFE8D-4D82-49A9-BE8F-0CB0909DB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Oval 234">
              <a:extLst>
                <a:ext uri="{FF2B5EF4-FFF2-40B4-BE49-F238E27FC236}">
                  <a16:creationId xmlns:a16="http://schemas.microsoft.com/office/drawing/2014/main" id="{908E9E56-7A21-427D-9FF4-B72BC5B4F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Oval 235">
              <a:extLst>
                <a:ext uri="{FF2B5EF4-FFF2-40B4-BE49-F238E27FC236}">
                  <a16:creationId xmlns:a16="http://schemas.microsoft.com/office/drawing/2014/main" id="{4C60BE55-4AD7-4E52-A584-0FDA4C540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Oval 236">
              <a:extLst>
                <a:ext uri="{FF2B5EF4-FFF2-40B4-BE49-F238E27FC236}">
                  <a16:creationId xmlns:a16="http://schemas.microsoft.com/office/drawing/2014/main" id="{2EA982B2-31AA-4212-835C-59DF81AF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9" name="Oval 237">
              <a:extLst>
                <a:ext uri="{FF2B5EF4-FFF2-40B4-BE49-F238E27FC236}">
                  <a16:creationId xmlns:a16="http://schemas.microsoft.com/office/drawing/2014/main" id="{6BEC0805-7D64-4773-B71E-7B5097DF3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0" name="Oval 238">
              <a:extLst>
                <a:ext uri="{FF2B5EF4-FFF2-40B4-BE49-F238E27FC236}">
                  <a16:creationId xmlns:a16="http://schemas.microsoft.com/office/drawing/2014/main" id="{B53DC9A6-528C-4856-9C18-58A9BEC34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1" name="Oval 239">
              <a:extLst>
                <a:ext uri="{FF2B5EF4-FFF2-40B4-BE49-F238E27FC236}">
                  <a16:creationId xmlns:a16="http://schemas.microsoft.com/office/drawing/2014/main" id="{DF4E8F53-923F-4B86-BE76-4C9B9F52C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2" name="Oval 240">
              <a:extLst>
                <a:ext uri="{FF2B5EF4-FFF2-40B4-BE49-F238E27FC236}">
                  <a16:creationId xmlns:a16="http://schemas.microsoft.com/office/drawing/2014/main" id="{D832BBD3-5F31-41E1-995A-99B26657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3" name="Oval 241">
              <a:extLst>
                <a:ext uri="{FF2B5EF4-FFF2-40B4-BE49-F238E27FC236}">
                  <a16:creationId xmlns:a16="http://schemas.microsoft.com/office/drawing/2014/main" id="{4BEBE4C5-4BB5-48F5-A692-F5C745511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Oval 242">
              <a:extLst>
                <a:ext uri="{FF2B5EF4-FFF2-40B4-BE49-F238E27FC236}">
                  <a16:creationId xmlns:a16="http://schemas.microsoft.com/office/drawing/2014/main" id="{F021B816-312F-4CFB-83B1-59E9E4D0C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5" name="Oval 243">
              <a:extLst>
                <a:ext uri="{FF2B5EF4-FFF2-40B4-BE49-F238E27FC236}">
                  <a16:creationId xmlns:a16="http://schemas.microsoft.com/office/drawing/2014/main" id="{4FAC83AC-2879-43C5-BC90-0C769C3A1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Oval 244">
              <a:extLst>
                <a:ext uri="{FF2B5EF4-FFF2-40B4-BE49-F238E27FC236}">
                  <a16:creationId xmlns:a16="http://schemas.microsoft.com/office/drawing/2014/main" id="{19401422-A01E-4E87-BA67-8E22C8CB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Oval 245">
              <a:extLst>
                <a:ext uri="{FF2B5EF4-FFF2-40B4-BE49-F238E27FC236}">
                  <a16:creationId xmlns:a16="http://schemas.microsoft.com/office/drawing/2014/main" id="{AB62463C-A2B4-42A8-8F60-7A9238183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9" name="Oval 246">
              <a:extLst>
                <a:ext uri="{FF2B5EF4-FFF2-40B4-BE49-F238E27FC236}">
                  <a16:creationId xmlns:a16="http://schemas.microsoft.com/office/drawing/2014/main" id="{1C07649F-5BF1-445A-BB12-60B746279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Oval 247">
              <a:extLst>
                <a:ext uri="{FF2B5EF4-FFF2-40B4-BE49-F238E27FC236}">
                  <a16:creationId xmlns:a16="http://schemas.microsoft.com/office/drawing/2014/main" id="{C8D6C39D-8AC3-4565-B339-FF8344D52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Oval 248">
              <a:extLst>
                <a:ext uri="{FF2B5EF4-FFF2-40B4-BE49-F238E27FC236}">
                  <a16:creationId xmlns:a16="http://schemas.microsoft.com/office/drawing/2014/main" id="{DDB729C1-EA46-4DFB-BB4E-BA3B0667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Oval 249">
              <a:extLst>
                <a:ext uri="{FF2B5EF4-FFF2-40B4-BE49-F238E27FC236}">
                  <a16:creationId xmlns:a16="http://schemas.microsoft.com/office/drawing/2014/main" id="{ECB3D5E9-20E8-4489-BA44-44B275856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Oval 250">
              <a:extLst>
                <a:ext uri="{FF2B5EF4-FFF2-40B4-BE49-F238E27FC236}">
                  <a16:creationId xmlns:a16="http://schemas.microsoft.com/office/drawing/2014/main" id="{52474464-179E-47A9-8C24-73DC81FF9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Oval 251">
              <a:extLst>
                <a:ext uri="{FF2B5EF4-FFF2-40B4-BE49-F238E27FC236}">
                  <a16:creationId xmlns:a16="http://schemas.microsoft.com/office/drawing/2014/main" id="{10A4DD49-E4B3-44C5-86AD-E07C9E592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Oval 252">
              <a:extLst>
                <a:ext uri="{FF2B5EF4-FFF2-40B4-BE49-F238E27FC236}">
                  <a16:creationId xmlns:a16="http://schemas.microsoft.com/office/drawing/2014/main" id="{6CDF6EBF-0F18-44C9-B635-09AA4A284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Oval 253">
              <a:extLst>
                <a:ext uri="{FF2B5EF4-FFF2-40B4-BE49-F238E27FC236}">
                  <a16:creationId xmlns:a16="http://schemas.microsoft.com/office/drawing/2014/main" id="{5A889B12-EEEA-4284-A7B9-80B1DD745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Oval 254">
              <a:extLst>
                <a:ext uri="{FF2B5EF4-FFF2-40B4-BE49-F238E27FC236}">
                  <a16:creationId xmlns:a16="http://schemas.microsoft.com/office/drawing/2014/main" id="{4925C551-DC2A-4793-BBF6-91BE5135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Oval 255">
              <a:extLst>
                <a:ext uri="{FF2B5EF4-FFF2-40B4-BE49-F238E27FC236}">
                  <a16:creationId xmlns:a16="http://schemas.microsoft.com/office/drawing/2014/main" id="{AE9D8139-6402-4C7C-9EC2-C20E13371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Oval 256">
              <a:extLst>
                <a:ext uri="{FF2B5EF4-FFF2-40B4-BE49-F238E27FC236}">
                  <a16:creationId xmlns:a16="http://schemas.microsoft.com/office/drawing/2014/main" id="{2432D6A5-7CB6-45FA-A749-E072828D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Oval 257">
              <a:extLst>
                <a:ext uri="{FF2B5EF4-FFF2-40B4-BE49-F238E27FC236}">
                  <a16:creationId xmlns:a16="http://schemas.microsoft.com/office/drawing/2014/main" id="{899A976B-E9F4-484F-9B10-F16ED183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Oval 258">
              <a:extLst>
                <a:ext uri="{FF2B5EF4-FFF2-40B4-BE49-F238E27FC236}">
                  <a16:creationId xmlns:a16="http://schemas.microsoft.com/office/drawing/2014/main" id="{44A94053-AD45-4101-9D20-07B78E93B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Oval 259">
              <a:extLst>
                <a:ext uri="{FF2B5EF4-FFF2-40B4-BE49-F238E27FC236}">
                  <a16:creationId xmlns:a16="http://schemas.microsoft.com/office/drawing/2014/main" id="{E9E9D790-59C0-4744-B007-210DB0172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3" name="Oval 260">
              <a:extLst>
                <a:ext uri="{FF2B5EF4-FFF2-40B4-BE49-F238E27FC236}">
                  <a16:creationId xmlns:a16="http://schemas.microsoft.com/office/drawing/2014/main" id="{32F62A83-BAFB-45BC-94B6-7B6ABB13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4" name="Oval 261">
              <a:extLst>
                <a:ext uri="{FF2B5EF4-FFF2-40B4-BE49-F238E27FC236}">
                  <a16:creationId xmlns:a16="http://schemas.microsoft.com/office/drawing/2014/main" id="{92B3DB8A-6F2A-442D-A416-307E362B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5" name="Oval 262">
              <a:extLst>
                <a:ext uri="{FF2B5EF4-FFF2-40B4-BE49-F238E27FC236}">
                  <a16:creationId xmlns:a16="http://schemas.microsoft.com/office/drawing/2014/main" id="{16251556-769B-4686-9C6D-4D19B1970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6" name="Oval 263">
              <a:extLst>
                <a:ext uri="{FF2B5EF4-FFF2-40B4-BE49-F238E27FC236}">
                  <a16:creationId xmlns:a16="http://schemas.microsoft.com/office/drawing/2014/main" id="{0A9C18E9-176D-40F0-953C-19730B6C4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" name="Oval 264">
              <a:extLst>
                <a:ext uri="{FF2B5EF4-FFF2-40B4-BE49-F238E27FC236}">
                  <a16:creationId xmlns:a16="http://schemas.microsoft.com/office/drawing/2014/main" id="{09F1A454-A035-43CF-A91A-E3D67EE0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9" name="Oval 265">
              <a:extLst>
                <a:ext uri="{FF2B5EF4-FFF2-40B4-BE49-F238E27FC236}">
                  <a16:creationId xmlns:a16="http://schemas.microsoft.com/office/drawing/2014/main" id="{CF8F05D7-1300-432E-8F67-866424ECF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0" name="Oval 266">
              <a:extLst>
                <a:ext uri="{FF2B5EF4-FFF2-40B4-BE49-F238E27FC236}">
                  <a16:creationId xmlns:a16="http://schemas.microsoft.com/office/drawing/2014/main" id="{9BC05D19-7D98-4E86-BD8F-4E3E47AF0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Oval 267">
              <a:extLst>
                <a:ext uri="{FF2B5EF4-FFF2-40B4-BE49-F238E27FC236}">
                  <a16:creationId xmlns:a16="http://schemas.microsoft.com/office/drawing/2014/main" id="{EFDD8DEF-F779-41B2-8B14-A02192E21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Oval 268">
              <a:extLst>
                <a:ext uri="{FF2B5EF4-FFF2-40B4-BE49-F238E27FC236}">
                  <a16:creationId xmlns:a16="http://schemas.microsoft.com/office/drawing/2014/main" id="{8571FFB9-888E-4FB0-AA33-4C8492FB5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3" name="Oval 269">
              <a:extLst>
                <a:ext uri="{FF2B5EF4-FFF2-40B4-BE49-F238E27FC236}">
                  <a16:creationId xmlns:a16="http://schemas.microsoft.com/office/drawing/2014/main" id="{E8F2D45F-AB8F-46C1-921E-D09A8127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4" name="Oval 270">
              <a:extLst>
                <a:ext uri="{FF2B5EF4-FFF2-40B4-BE49-F238E27FC236}">
                  <a16:creationId xmlns:a16="http://schemas.microsoft.com/office/drawing/2014/main" id="{096384E1-873D-4E1E-ADFF-F5E67BA5D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5" name="Oval 271">
              <a:extLst>
                <a:ext uri="{FF2B5EF4-FFF2-40B4-BE49-F238E27FC236}">
                  <a16:creationId xmlns:a16="http://schemas.microsoft.com/office/drawing/2014/main" id="{738028A5-C227-46E8-8709-D27BA318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6" name="Oval 272">
              <a:extLst>
                <a:ext uri="{FF2B5EF4-FFF2-40B4-BE49-F238E27FC236}">
                  <a16:creationId xmlns:a16="http://schemas.microsoft.com/office/drawing/2014/main" id="{02FB0F64-70AB-4F0B-B7C5-B9DBAACA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7" name="Oval 273">
              <a:extLst>
                <a:ext uri="{FF2B5EF4-FFF2-40B4-BE49-F238E27FC236}">
                  <a16:creationId xmlns:a16="http://schemas.microsoft.com/office/drawing/2014/main" id="{39742DB8-D0BE-4306-BEA8-0D82B8A1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8" name="Oval 274">
              <a:extLst>
                <a:ext uri="{FF2B5EF4-FFF2-40B4-BE49-F238E27FC236}">
                  <a16:creationId xmlns:a16="http://schemas.microsoft.com/office/drawing/2014/main" id="{77F902CE-E0DB-42EF-B5E0-567680AFE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9" name="Oval 275">
              <a:extLst>
                <a:ext uri="{FF2B5EF4-FFF2-40B4-BE49-F238E27FC236}">
                  <a16:creationId xmlns:a16="http://schemas.microsoft.com/office/drawing/2014/main" id="{1C2D5720-69D7-43D6-90B7-012011E62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0" name="Oval 276">
              <a:extLst>
                <a:ext uri="{FF2B5EF4-FFF2-40B4-BE49-F238E27FC236}">
                  <a16:creationId xmlns:a16="http://schemas.microsoft.com/office/drawing/2014/main" id="{5D7F3BF0-67BE-4EBA-81FB-5542284E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1" name="Oval 277">
              <a:extLst>
                <a:ext uri="{FF2B5EF4-FFF2-40B4-BE49-F238E27FC236}">
                  <a16:creationId xmlns:a16="http://schemas.microsoft.com/office/drawing/2014/main" id="{6339C343-6525-4025-9C57-437EEEF02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2" name="Oval 278">
              <a:extLst>
                <a:ext uri="{FF2B5EF4-FFF2-40B4-BE49-F238E27FC236}">
                  <a16:creationId xmlns:a16="http://schemas.microsoft.com/office/drawing/2014/main" id="{71E16523-DC8A-4934-BA51-ACECB664A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3" name="Oval 279">
              <a:extLst>
                <a:ext uri="{FF2B5EF4-FFF2-40B4-BE49-F238E27FC236}">
                  <a16:creationId xmlns:a16="http://schemas.microsoft.com/office/drawing/2014/main" id="{2EB7CD06-DADC-4391-9C8E-59BA8E9BA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4" name="Oval 280">
              <a:extLst>
                <a:ext uri="{FF2B5EF4-FFF2-40B4-BE49-F238E27FC236}">
                  <a16:creationId xmlns:a16="http://schemas.microsoft.com/office/drawing/2014/main" id="{7E6663F7-1EA9-40B3-B4EA-AD6425115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5" name="Oval 281">
              <a:extLst>
                <a:ext uri="{FF2B5EF4-FFF2-40B4-BE49-F238E27FC236}">
                  <a16:creationId xmlns:a16="http://schemas.microsoft.com/office/drawing/2014/main" id="{3CAE0D56-4D5D-4616-9447-3612C62B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6" name="Oval 282">
              <a:extLst>
                <a:ext uri="{FF2B5EF4-FFF2-40B4-BE49-F238E27FC236}">
                  <a16:creationId xmlns:a16="http://schemas.microsoft.com/office/drawing/2014/main" id="{3F5D920E-CDD2-47AF-9717-FBAADDAC6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7" name="Oval 283">
              <a:extLst>
                <a:ext uri="{FF2B5EF4-FFF2-40B4-BE49-F238E27FC236}">
                  <a16:creationId xmlns:a16="http://schemas.microsoft.com/office/drawing/2014/main" id="{7642ABF1-C9A2-4B6B-B6F5-5C48CF547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8" name="Oval 284">
              <a:extLst>
                <a:ext uri="{FF2B5EF4-FFF2-40B4-BE49-F238E27FC236}">
                  <a16:creationId xmlns:a16="http://schemas.microsoft.com/office/drawing/2014/main" id="{65EA6996-188B-43D5-B2EB-1E53686C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Oval 285">
              <a:extLst>
                <a:ext uri="{FF2B5EF4-FFF2-40B4-BE49-F238E27FC236}">
                  <a16:creationId xmlns:a16="http://schemas.microsoft.com/office/drawing/2014/main" id="{34030959-11FB-4E64-A682-E26B817C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Oval 286">
              <a:extLst>
                <a:ext uri="{FF2B5EF4-FFF2-40B4-BE49-F238E27FC236}">
                  <a16:creationId xmlns:a16="http://schemas.microsoft.com/office/drawing/2014/main" id="{F1C78F3A-C1E3-4F3F-AAFC-59342C4D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Oval 287">
              <a:extLst>
                <a:ext uri="{FF2B5EF4-FFF2-40B4-BE49-F238E27FC236}">
                  <a16:creationId xmlns:a16="http://schemas.microsoft.com/office/drawing/2014/main" id="{DD3C35D7-B1E2-4A91-880A-D4D6DD3E4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Oval 288">
              <a:extLst>
                <a:ext uri="{FF2B5EF4-FFF2-40B4-BE49-F238E27FC236}">
                  <a16:creationId xmlns:a16="http://schemas.microsoft.com/office/drawing/2014/main" id="{B8BBFEB4-231E-4229-AC35-2E3A01E4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Oval 289">
              <a:extLst>
                <a:ext uri="{FF2B5EF4-FFF2-40B4-BE49-F238E27FC236}">
                  <a16:creationId xmlns:a16="http://schemas.microsoft.com/office/drawing/2014/main" id="{E33AD458-47C4-4B7D-8473-0A7A83D23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Oval 290">
              <a:extLst>
                <a:ext uri="{FF2B5EF4-FFF2-40B4-BE49-F238E27FC236}">
                  <a16:creationId xmlns:a16="http://schemas.microsoft.com/office/drawing/2014/main" id="{164E0A47-87F9-4E00-BDC0-34F7870F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Oval 291">
              <a:extLst>
                <a:ext uri="{FF2B5EF4-FFF2-40B4-BE49-F238E27FC236}">
                  <a16:creationId xmlns:a16="http://schemas.microsoft.com/office/drawing/2014/main" id="{A9F7D675-430F-4678-9ED4-9C0E6C532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Oval 292">
              <a:extLst>
                <a:ext uri="{FF2B5EF4-FFF2-40B4-BE49-F238E27FC236}">
                  <a16:creationId xmlns:a16="http://schemas.microsoft.com/office/drawing/2014/main" id="{EF093CC5-CDA1-4F63-8A30-8EE60D252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7" name="Oval 293">
              <a:extLst>
                <a:ext uri="{FF2B5EF4-FFF2-40B4-BE49-F238E27FC236}">
                  <a16:creationId xmlns:a16="http://schemas.microsoft.com/office/drawing/2014/main" id="{846BBDB9-2F40-40CD-8248-2601EF30B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Oval 294">
              <a:extLst>
                <a:ext uri="{FF2B5EF4-FFF2-40B4-BE49-F238E27FC236}">
                  <a16:creationId xmlns:a16="http://schemas.microsoft.com/office/drawing/2014/main" id="{24358BA2-B075-4197-B1B6-5719698E2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Oval 295">
              <a:extLst>
                <a:ext uri="{FF2B5EF4-FFF2-40B4-BE49-F238E27FC236}">
                  <a16:creationId xmlns:a16="http://schemas.microsoft.com/office/drawing/2014/main" id="{8DC6C5A4-54AA-4DC4-BF39-0C856A49A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Oval 296">
              <a:extLst>
                <a:ext uri="{FF2B5EF4-FFF2-40B4-BE49-F238E27FC236}">
                  <a16:creationId xmlns:a16="http://schemas.microsoft.com/office/drawing/2014/main" id="{E240B555-78FE-4BA7-8B59-63EDD4DC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Oval 297">
              <a:extLst>
                <a:ext uri="{FF2B5EF4-FFF2-40B4-BE49-F238E27FC236}">
                  <a16:creationId xmlns:a16="http://schemas.microsoft.com/office/drawing/2014/main" id="{BD6B2D19-3B7F-41E0-9D3C-4AFF9C5F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Oval 298">
              <a:extLst>
                <a:ext uri="{FF2B5EF4-FFF2-40B4-BE49-F238E27FC236}">
                  <a16:creationId xmlns:a16="http://schemas.microsoft.com/office/drawing/2014/main" id="{4566471D-CF57-4B5A-B6F6-11A527E4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Oval 299">
              <a:extLst>
                <a:ext uri="{FF2B5EF4-FFF2-40B4-BE49-F238E27FC236}">
                  <a16:creationId xmlns:a16="http://schemas.microsoft.com/office/drawing/2014/main" id="{9AD4EC2E-4318-490B-AF98-DB957438F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Oval 300">
              <a:extLst>
                <a:ext uri="{FF2B5EF4-FFF2-40B4-BE49-F238E27FC236}">
                  <a16:creationId xmlns:a16="http://schemas.microsoft.com/office/drawing/2014/main" id="{36D76C84-E7CB-4B5F-AD32-A73E7324F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Oval 301">
              <a:extLst>
                <a:ext uri="{FF2B5EF4-FFF2-40B4-BE49-F238E27FC236}">
                  <a16:creationId xmlns:a16="http://schemas.microsoft.com/office/drawing/2014/main" id="{2C51215F-2B83-41B5-8F18-1471E9770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Oval 302">
              <a:extLst>
                <a:ext uri="{FF2B5EF4-FFF2-40B4-BE49-F238E27FC236}">
                  <a16:creationId xmlns:a16="http://schemas.microsoft.com/office/drawing/2014/main" id="{FAAE311B-16D0-4517-A79C-1A7255E78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Oval 303">
              <a:extLst>
                <a:ext uri="{FF2B5EF4-FFF2-40B4-BE49-F238E27FC236}">
                  <a16:creationId xmlns:a16="http://schemas.microsoft.com/office/drawing/2014/main" id="{5C3A7B5F-82DA-4574-B06A-0F62B23C6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Oval 304">
              <a:extLst>
                <a:ext uri="{FF2B5EF4-FFF2-40B4-BE49-F238E27FC236}">
                  <a16:creationId xmlns:a16="http://schemas.microsoft.com/office/drawing/2014/main" id="{940644D8-CDE1-454F-A262-60D5472A1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Oval 305">
              <a:extLst>
                <a:ext uri="{FF2B5EF4-FFF2-40B4-BE49-F238E27FC236}">
                  <a16:creationId xmlns:a16="http://schemas.microsoft.com/office/drawing/2014/main" id="{94324C51-E53F-4627-9EF0-41C2BFE4A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Oval 306">
              <a:extLst>
                <a:ext uri="{FF2B5EF4-FFF2-40B4-BE49-F238E27FC236}">
                  <a16:creationId xmlns:a16="http://schemas.microsoft.com/office/drawing/2014/main" id="{5FF375F3-60EE-4A8F-A478-0CD6B1313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Oval 307">
              <a:extLst>
                <a:ext uri="{FF2B5EF4-FFF2-40B4-BE49-F238E27FC236}">
                  <a16:creationId xmlns:a16="http://schemas.microsoft.com/office/drawing/2014/main" id="{55147E5D-033D-4D95-B306-431FA053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Oval 308">
              <a:extLst>
                <a:ext uri="{FF2B5EF4-FFF2-40B4-BE49-F238E27FC236}">
                  <a16:creationId xmlns:a16="http://schemas.microsoft.com/office/drawing/2014/main" id="{9C5D4B7F-DD9B-43B7-ACDD-0325AA5EA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Oval 309">
              <a:extLst>
                <a:ext uri="{FF2B5EF4-FFF2-40B4-BE49-F238E27FC236}">
                  <a16:creationId xmlns:a16="http://schemas.microsoft.com/office/drawing/2014/main" id="{9F1E81EB-2ABD-46D5-AF51-A59D30C67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Oval 310">
              <a:extLst>
                <a:ext uri="{FF2B5EF4-FFF2-40B4-BE49-F238E27FC236}">
                  <a16:creationId xmlns:a16="http://schemas.microsoft.com/office/drawing/2014/main" id="{204F3329-174C-4D69-A5A2-AEABF0577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Oval 311">
              <a:extLst>
                <a:ext uri="{FF2B5EF4-FFF2-40B4-BE49-F238E27FC236}">
                  <a16:creationId xmlns:a16="http://schemas.microsoft.com/office/drawing/2014/main" id="{9CE1FF73-ECAE-46D4-83D1-D2CF0E24F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Oval 312">
              <a:extLst>
                <a:ext uri="{FF2B5EF4-FFF2-40B4-BE49-F238E27FC236}">
                  <a16:creationId xmlns:a16="http://schemas.microsoft.com/office/drawing/2014/main" id="{4849510D-4599-4CCC-BE03-FDDE7E39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Oval 313">
              <a:extLst>
                <a:ext uri="{FF2B5EF4-FFF2-40B4-BE49-F238E27FC236}">
                  <a16:creationId xmlns:a16="http://schemas.microsoft.com/office/drawing/2014/main" id="{8E80787F-6983-463A-84D8-592F66D3F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" name="Oval 314">
              <a:extLst>
                <a:ext uri="{FF2B5EF4-FFF2-40B4-BE49-F238E27FC236}">
                  <a16:creationId xmlns:a16="http://schemas.microsoft.com/office/drawing/2014/main" id="{F92DE75D-FEAB-4E7A-88F8-9E4CB31A4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Oval 315">
              <a:extLst>
                <a:ext uri="{FF2B5EF4-FFF2-40B4-BE49-F238E27FC236}">
                  <a16:creationId xmlns:a16="http://schemas.microsoft.com/office/drawing/2014/main" id="{BB2F4F32-37B9-48D4-9AD2-1476F77D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Oval 316">
              <a:extLst>
                <a:ext uri="{FF2B5EF4-FFF2-40B4-BE49-F238E27FC236}">
                  <a16:creationId xmlns:a16="http://schemas.microsoft.com/office/drawing/2014/main" id="{E3080A63-AB82-4AA1-891B-D76DA1037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1" name="Oval 317">
              <a:extLst>
                <a:ext uri="{FF2B5EF4-FFF2-40B4-BE49-F238E27FC236}">
                  <a16:creationId xmlns:a16="http://schemas.microsoft.com/office/drawing/2014/main" id="{34D16F26-4EBD-4928-BA83-FD1C15F2F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Oval 318">
              <a:extLst>
                <a:ext uri="{FF2B5EF4-FFF2-40B4-BE49-F238E27FC236}">
                  <a16:creationId xmlns:a16="http://schemas.microsoft.com/office/drawing/2014/main" id="{1286C28C-33E8-459F-A978-199DABC7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Oval 319">
              <a:extLst>
                <a:ext uri="{FF2B5EF4-FFF2-40B4-BE49-F238E27FC236}">
                  <a16:creationId xmlns:a16="http://schemas.microsoft.com/office/drawing/2014/main" id="{E6C9F867-2BCF-4C1F-82EF-0124B2DB2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Oval 320">
              <a:extLst>
                <a:ext uri="{FF2B5EF4-FFF2-40B4-BE49-F238E27FC236}">
                  <a16:creationId xmlns:a16="http://schemas.microsoft.com/office/drawing/2014/main" id="{4E46F375-B23B-4046-BA06-3E9ABC5D5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Oval 321">
              <a:extLst>
                <a:ext uri="{FF2B5EF4-FFF2-40B4-BE49-F238E27FC236}">
                  <a16:creationId xmlns:a16="http://schemas.microsoft.com/office/drawing/2014/main" id="{5C79DC95-5918-4548-93F6-D41DD8891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Oval 322">
              <a:extLst>
                <a:ext uri="{FF2B5EF4-FFF2-40B4-BE49-F238E27FC236}">
                  <a16:creationId xmlns:a16="http://schemas.microsoft.com/office/drawing/2014/main" id="{3543BB96-A67F-4BC2-9293-5C01938A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Oval 323">
              <a:extLst>
                <a:ext uri="{FF2B5EF4-FFF2-40B4-BE49-F238E27FC236}">
                  <a16:creationId xmlns:a16="http://schemas.microsoft.com/office/drawing/2014/main" id="{5E6889EE-2951-4ABB-B3F5-419219EBC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Oval 324">
              <a:extLst>
                <a:ext uri="{FF2B5EF4-FFF2-40B4-BE49-F238E27FC236}">
                  <a16:creationId xmlns:a16="http://schemas.microsoft.com/office/drawing/2014/main" id="{740CA3AA-EE21-4D9A-A7C9-B318C3EF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Oval 325">
              <a:extLst>
                <a:ext uri="{FF2B5EF4-FFF2-40B4-BE49-F238E27FC236}">
                  <a16:creationId xmlns:a16="http://schemas.microsoft.com/office/drawing/2014/main" id="{2ECA48ED-A8F6-4C35-99CC-8C036093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Oval 326">
              <a:extLst>
                <a:ext uri="{FF2B5EF4-FFF2-40B4-BE49-F238E27FC236}">
                  <a16:creationId xmlns:a16="http://schemas.microsoft.com/office/drawing/2014/main" id="{491B9C65-B423-46D0-A3F3-970D28F4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Oval 327">
              <a:extLst>
                <a:ext uri="{FF2B5EF4-FFF2-40B4-BE49-F238E27FC236}">
                  <a16:creationId xmlns:a16="http://schemas.microsoft.com/office/drawing/2014/main" id="{401158A3-BA64-48F2-93A6-C6F8E56EB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Oval 328">
              <a:extLst>
                <a:ext uri="{FF2B5EF4-FFF2-40B4-BE49-F238E27FC236}">
                  <a16:creationId xmlns:a16="http://schemas.microsoft.com/office/drawing/2014/main" id="{DF151D65-4220-48F1-BD8E-898606FA8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3" name="Oval 329">
              <a:extLst>
                <a:ext uri="{FF2B5EF4-FFF2-40B4-BE49-F238E27FC236}">
                  <a16:creationId xmlns:a16="http://schemas.microsoft.com/office/drawing/2014/main" id="{9A22FBBA-8195-4424-9519-78BB3B9F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Oval 330">
              <a:extLst>
                <a:ext uri="{FF2B5EF4-FFF2-40B4-BE49-F238E27FC236}">
                  <a16:creationId xmlns:a16="http://schemas.microsoft.com/office/drawing/2014/main" id="{39C55AEA-8D59-45F6-A8EC-7AD1454A4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Oval 331">
              <a:extLst>
                <a:ext uri="{FF2B5EF4-FFF2-40B4-BE49-F238E27FC236}">
                  <a16:creationId xmlns:a16="http://schemas.microsoft.com/office/drawing/2014/main" id="{7321A8B9-AA46-4A0E-A84D-6FC7FB09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Oval 332">
              <a:extLst>
                <a:ext uri="{FF2B5EF4-FFF2-40B4-BE49-F238E27FC236}">
                  <a16:creationId xmlns:a16="http://schemas.microsoft.com/office/drawing/2014/main" id="{A27AAA6E-DB8E-4439-A812-AE69DB5EF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Oval 333">
              <a:extLst>
                <a:ext uri="{FF2B5EF4-FFF2-40B4-BE49-F238E27FC236}">
                  <a16:creationId xmlns:a16="http://schemas.microsoft.com/office/drawing/2014/main" id="{2A2E4745-AD6D-4D61-AB17-FF98C3AE4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Oval 334">
              <a:extLst>
                <a:ext uri="{FF2B5EF4-FFF2-40B4-BE49-F238E27FC236}">
                  <a16:creationId xmlns:a16="http://schemas.microsoft.com/office/drawing/2014/main" id="{1B3961D4-8D6A-4D28-894A-BF8773ED0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Oval 335">
              <a:extLst>
                <a:ext uri="{FF2B5EF4-FFF2-40B4-BE49-F238E27FC236}">
                  <a16:creationId xmlns:a16="http://schemas.microsoft.com/office/drawing/2014/main" id="{B259F01C-3ECC-49DB-A0B3-5E52A471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Oval 336">
              <a:extLst>
                <a:ext uri="{FF2B5EF4-FFF2-40B4-BE49-F238E27FC236}">
                  <a16:creationId xmlns:a16="http://schemas.microsoft.com/office/drawing/2014/main" id="{A17056D9-D983-4BA7-8447-CD440B104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Oval 337">
              <a:extLst>
                <a:ext uri="{FF2B5EF4-FFF2-40B4-BE49-F238E27FC236}">
                  <a16:creationId xmlns:a16="http://schemas.microsoft.com/office/drawing/2014/main" id="{1A7BD649-7C73-41F7-87B5-8E088EE5A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Oval 338">
              <a:extLst>
                <a:ext uri="{FF2B5EF4-FFF2-40B4-BE49-F238E27FC236}">
                  <a16:creationId xmlns:a16="http://schemas.microsoft.com/office/drawing/2014/main" id="{C6596452-F1A6-4531-A83D-0D5C896F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Oval 339">
              <a:extLst>
                <a:ext uri="{FF2B5EF4-FFF2-40B4-BE49-F238E27FC236}">
                  <a16:creationId xmlns:a16="http://schemas.microsoft.com/office/drawing/2014/main" id="{AB27BFCE-F620-4313-85B4-CC9B3B9E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Oval 340">
              <a:extLst>
                <a:ext uri="{FF2B5EF4-FFF2-40B4-BE49-F238E27FC236}">
                  <a16:creationId xmlns:a16="http://schemas.microsoft.com/office/drawing/2014/main" id="{74389507-C078-4035-A4A0-8CB7A11BC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Oval 341">
              <a:extLst>
                <a:ext uri="{FF2B5EF4-FFF2-40B4-BE49-F238E27FC236}">
                  <a16:creationId xmlns:a16="http://schemas.microsoft.com/office/drawing/2014/main" id="{80F43E4B-199D-4463-A17D-EA82EC65A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Oval 342">
              <a:extLst>
                <a:ext uri="{FF2B5EF4-FFF2-40B4-BE49-F238E27FC236}">
                  <a16:creationId xmlns:a16="http://schemas.microsoft.com/office/drawing/2014/main" id="{275ACFD5-FE6A-4927-A948-3765B54FE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Oval 343">
              <a:extLst>
                <a:ext uri="{FF2B5EF4-FFF2-40B4-BE49-F238E27FC236}">
                  <a16:creationId xmlns:a16="http://schemas.microsoft.com/office/drawing/2014/main" id="{D910E71E-6F50-4952-88A1-DE417CEEB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Oval 344">
              <a:extLst>
                <a:ext uri="{FF2B5EF4-FFF2-40B4-BE49-F238E27FC236}">
                  <a16:creationId xmlns:a16="http://schemas.microsoft.com/office/drawing/2014/main" id="{03F9E6D7-C2D5-4E35-AC43-CA5AA9491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Oval 345">
              <a:extLst>
                <a:ext uri="{FF2B5EF4-FFF2-40B4-BE49-F238E27FC236}">
                  <a16:creationId xmlns:a16="http://schemas.microsoft.com/office/drawing/2014/main" id="{9AD32D36-1F90-43E4-A104-755394899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Oval 346">
              <a:extLst>
                <a:ext uri="{FF2B5EF4-FFF2-40B4-BE49-F238E27FC236}">
                  <a16:creationId xmlns:a16="http://schemas.microsoft.com/office/drawing/2014/main" id="{38BC7111-EFC0-4F5F-AAB2-6C8B8EAFB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Oval 347">
              <a:extLst>
                <a:ext uri="{FF2B5EF4-FFF2-40B4-BE49-F238E27FC236}">
                  <a16:creationId xmlns:a16="http://schemas.microsoft.com/office/drawing/2014/main" id="{3216CB09-618A-4C21-A462-67A13FDB4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Oval 348">
              <a:extLst>
                <a:ext uri="{FF2B5EF4-FFF2-40B4-BE49-F238E27FC236}">
                  <a16:creationId xmlns:a16="http://schemas.microsoft.com/office/drawing/2014/main" id="{4E05FBED-EAE8-4938-A6A0-856A894FC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Oval 349">
              <a:extLst>
                <a:ext uri="{FF2B5EF4-FFF2-40B4-BE49-F238E27FC236}">
                  <a16:creationId xmlns:a16="http://schemas.microsoft.com/office/drawing/2014/main" id="{783F61FB-401F-4D93-A134-8374690F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Oval 350">
              <a:extLst>
                <a:ext uri="{FF2B5EF4-FFF2-40B4-BE49-F238E27FC236}">
                  <a16:creationId xmlns:a16="http://schemas.microsoft.com/office/drawing/2014/main" id="{4145F991-12B6-415A-8378-E36AED880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Oval 351">
              <a:extLst>
                <a:ext uri="{FF2B5EF4-FFF2-40B4-BE49-F238E27FC236}">
                  <a16:creationId xmlns:a16="http://schemas.microsoft.com/office/drawing/2014/main" id="{0078A3E6-A09B-4CFF-872E-1B7CBD0F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Oval 352">
              <a:extLst>
                <a:ext uri="{FF2B5EF4-FFF2-40B4-BE49-F238E27FC236}">
                  <a16:creationId xmlns:a16="http://schemas.microsoft.com/office/drawing/2014/main" id="{F5714A69-D1BE-4C0B-8C9D-36334CE1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Oval 353">
              <a:extLst>
                <a:ext uri="{FF2B5EF4-FFF2-40B4-BE49-F238E27FC236}">
                  <a16:creationId xmlns:a16="http://schemas.microsoft.com/office/drawing/2014/main" id="{5D87BCC1-E6C9-4001-BE6A-4252D905C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Oval 354">
              <a:extLst>
                <a:ext uri="{FF2B5EF4-FFF2-40B4-BE49-F238E27FC236}">
                  <a16:creationId xmlns:a16="http://schemas.microsoft.com/office/drawing/2014/main" id="{688430A0-AAED-4DC6-935D-A9BDFA0EE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9" name="Oval 355">
              <a:extLst>
                <a:ext uri="{FF2B5EF4-FFF2-40B4-BE49-F238E27FC236}">
                  <a16:creationId xmlns:a16="http://schemas.microsoft.com/office/drawing/2014/main" id="{981F2311-0BE6-40BC-87F9-EF516C281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Oval 356">
              <a:extLst>
                <a:ext uri="{FF2B5EF4-FFF2-40B4-BE49-F238E27FC236}">
                  <a16:creationId xmlns:a16="http://schemas.microsoft.com/office/drawing/2014/main" id="{1A5AFA4D-D1FD-4C58-893C-720FD994F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1" name="Oval 357">
              <a:extLst>
                <a:ext uri="{FF2B5EF4-FFF2-40B4-BE49-F238E27FC236}">
                  <a16:creationId xmlns:a16="http://schemas.microsoft.com/office/drawing/2014/main" id="{DB1F45F5-5A94-481C-8ED6-0803C5AC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358">
              <a:extLst>
                <a:ext uri="{FF2B5EF4-FFF2-40B4-BE49-F238E27FC236}">
                  <a16:creationId xmlns:a16="http://schemas.microsoft.com/office/drawing/2014/main" id="{19EF6CD9-790F-46CD-9523-0F65C7BC7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936E14-ACCE-4D52-B4BD-9E1184089379}"/>
              </a:ext>
            </a:extLst>
          </p:cNvPr>
          <p:cNvGrpSpPr/>
          <p:nvPr/>
        </p:nvGrpSpPr>
        <p:grpSpPr>
          <a:xfrm>
            <a:off x="2878170" y="6053200"/>
            <a:ext cx="6631045" cy="307777"/>
            <a:chOff x="2878170" y="4423704"/>
            <a:chExt cx="6631045" cy="307777"/>
          </a:xfrm>
        </p:grpSpPr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C41A49B6-F095-4FE4-83EB-FD9F71122B94}"/>
                </a:ext>
              </a:extLst>
            </p:cNvPr>
            <p:cNvSpPr txBox="1"/>
            <p:nvPr/>
          </p:nvSpPr>
          <p:spPr>
            <a:xfrm>
              <a:off x="2878170" y="4423704"/>
              <a:ext cx="765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1</a:t>
              </a:r>
              <a:r>
                <a:rPr lang="en-US" sz="1400" baseline="30000" dirty="0">
                  <a:solidFill>
                    <a:srgbClr val="00B050"/>
                  </a:solidFill>
                </a:rPr>
                <a:t>st</a:t>
              </a:r>
              <a:r>
                <a:rPr lang="en-US" sz="1400" dirty="0">
                  <a:solidFill>
                    <a:srgbClr val="00B050"/>
                  </a:solidFill>
                </a:rPr>
                <a:t> Hour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8B323F58-2E30-44CD-B03F-BBE122B19399}"/>
                </a:ext>
              </a:extLst>
            </p:cNvPr>
            <p:cNvSpPr txBox="1"/>
            <p:nvPr/>
          </p:nvSpPr>
          <p:spPr>
            <a:xfrm>
              <a:off x="5810837" y="4423704"/>
              <a:ext cx="805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2</a:t>
              </a:r>
              <a:r>
                <a:rPr lang="en-US" sz="14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400" dirty="0">
                  <a:solidFill>
                    <a:srgbClr val="00B050"/>
                  </a:solidFill>
                </a:rPr>
                <a:t> Hour</a:t>
              </a: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D7FFF478-E789-4789-B8F3-7FB9F9BD65E8}"/>
                </a:ext>
              </a:extLst>
            </p:cNvPr>
            <p:cNvSpPr txBox="1"/>
            <p:nvPr/>
          </p:nvSpPr>
          <p:spPr>
            <a:xfrm>
              <a:off x="8726693" y="4423704"/>
              <a:ext cx="782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3</a:t>
              </a:r>
              <a:r>
                <a:rPr lang="en-US" sz="1400" baseline="30000" dirty="0">
                  <a:solidFill>
                    <a:srgbClr val="00B050"/>
                  </a:solidFill>
                </a:rPr>
                <a:t>rd</a:t>
              </a:r>
              <a:r>
                <a:rPr lang="en-US" sz="1400" dirty="0">
                  <a:solidFill>
                    <a:srgbClr val="00B050"/>
                  </a:solidFill>
                </a:rPr>
                <a:t> Hour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205C11-5EEB-41A2-9805-066768D59C47}"/>
              </a:ext>
            </a:extLst>
          </p:cNvPr>
          <p:cNvGrpSpPr/>
          <p:nvPr/>
        </p:nvGrpSpPr>
        <p:grpSpPr>
          <a:xfrm>
            <a:off x="4476685" y="662711"/>
            <a:ext cx="3238644" cy="628395"/>
            <a:chOff x="4476685" y="662711"/>
            <a:chExt cx="3238644" cy="628395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E483243-801C-4BE2-A123-A626D37A2C7A}"/>
                </a:ext>
              </a:extLst>
            </p:cNvPr>
            <p:cNvSpPr txBox="1"/>
            <p:nvPr/>
          </p:nvSpPr>
          <p:spPr>
            <a:xfrm>
              <a:off x="4865476" y="662711"/>
              <a:ext cx="2461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All Persons Total Canada</a:t>
              </a:r>
            </a:p>
          </p:txBody>
        </p:sp>
        <p:sp>
          <p:nvSpPr>
            <p:cNvPr id="420" name="TextBox 419">
              <a:extLst>
                <a:ext uri="{FF2B5EF4-FFF2-40B4-BE49-F238E27FC236}">
                  <a16:creationId xmlns:a16="http://schemas.microsoft.com/office/drawing/2014/main" id="{10C38378-F8A7-4A3D-A6DE-9E61A49228B9}"/>
                </a:ext>
              </a:extLst>
            </p:cNvPr>
            <p:cNvSpPr txBox="1"/>
            <p:nvPr/>
          </p:nvSpPr>
          <p:spPr>
            <a:xfrm>
              <a:off x="4476685" y="921774"/>
              <a:ext cx="3238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Twitter Volume by Minute (000)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DAFF2A-74D5-477A-B5EC-FCC8CDCE56F0}"/>
              </a:ext>
            </a:extLst>
          </p:cNvPr>
          <p:cNvGrpSpPr/>
          <p:nvPr/>
        </p:nvGrpSpPr>
        <p:grpSpPr>
          <a:xfrm>
            <a:off x="146083" y="755044"/>
            <a:ext cx="862067" cy="5356031"/>
            <a:chOff x="146083" y="755044"/>
            <a:chExt cx="862067" cy="5356031"/>
          </a:xfrm>
        </p:grpSpPr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7D8089F6-D19C-4E71-8DD5-B024BE66EC00}"/>
                </a:ext>
              </a:extLst>
            </p:cNvPr>
            <p:cNvCxnSpPr>
              <a:cxnSpLocks/>
            </p:cNvCxnSpPr>
            <p:nvPr/>
          </p:nvCxnSpPr>
          <p:spPr>
            <a:xfrm>
              <a:off x="679899" y="884975"/>
              <a:ext cx="0" cy="522610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14DA94-B10D-4B9D-815E-B7A52F2C9170}"/>
                </a:ext>
              </a:extLst>
            </p:cNvPr>
            <p:cNvGrpSpPr/>
            <p:nvPr/>
          </p:nvGrpSpPr>
          <p:grpSpPr>
            <a:xfrm>
              <a:off x="680149" y="884975"/>
              <a:ext cx="328001" cy="5219165"/>
              <a:chOff x="269887" y="884975"/>
              <a:chExt cx="738264" cy="5219165"/>
            </a:xfrm>
          </p:grpSpPr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862C871E-4C99-4307-9048-0BF2D082C9DB}"/>
                  </a:ext>
                </a:extLst>
              </p:cNvPr>
              <p:cNvCxnSpPr/>
              <p:nvPr/>
            </p:nvCxnSpPr>
            <p:spPr>
              <a:xfrm>
                <a:off x="269887" y="884975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27F1FAB9-A6B4-4076-863E-6E84A6CA9744}"/>
                  </a:ext>
                </a:extLst>
              </p:cNvPr>
              <p:cNvCxnSpPr/>
              <p:nvPr/>
            </p:nvCxnSpPr>
            <p:spPr>
              <a:xfrm>
                <a:off x="269887" y="1759616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74650679-130C-4EFC-9C95-AC12C7C2B123}"/>
                  </a:ext>
                </a:extLst>
              </p:cNvPr>
              <p:cNvCxnSpPr/>
              <p:nvPr/>
            </p:nvCxnSpPr>
            <p:spPr>
              <a:xfrm>
                <a:off x="269887" y="3505199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91701081-9CB9-4AD5-BFAD-F6C2CF6B5B9D}"/>
                  </a:ext>
                </a:extLst>
              </p:cNvPr>
              <p:cNvCxnSpPr/>
              <p:nvPr/>
            </p:nvCxnSpPr>
            <p:spPr>
              <a:xfrm>
                <a:off x="269887" y="2639350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C14D4AC0-DC91-402A-BEA3-B73B12206CB6}"/>
                  </a:ext>
                </a:extLst>
              </p:cNvPr>
              <p:cNvCxnSpPr/>
              <p:nvPr/>
            </p:nvCxnSpPr>
            <p:spPr>
              <a:xfrm>
                <a:off x="269887" y="5233198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CB8F9682-36A7-47E7-B813-07FE2D438528}"/>
                  </a:ext>
                </a:extLst>
              </p:cNvPr>
              <p:cNvCxnSpPr/>
              <p:nvPr/>
            </p:nvCxnSpPr>
            <p:spPr>
              <a:xfrm>
                <a:off x="269887" y="4367349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852C3A9E-4072-4B33-A4DB-7C6D6A247FD0}"/>
                  </a:ext>
                </a:extLst>
              </p:cNvPr>
              <p:cNvCxnSpPr/>
              <p:nvPr/>
            </p:nvCxnSpPr>
            <p:spPr>
              <a:xfrm>
                <a:off x="269887" y="6104140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7C268134-BE73-42A7-B455-9FE81CD5F919}"/>
                </a:ext>
              </a:extLst>
            </p:cNvPr>
            <p:cNvGrpSpPr/>
            <p:nvPr/>
          </p:nvGrpSpPr>
          <p:grpSpPr>
            <a:xfrm>
              <a:off x="146083" y="755044"/>
              <a:ext cx="394359" cy="2945859"/>
              <a:chOff x="1821874" y="755044"/>
              <a:chExt cx="394359" cy="2945859"/>
            </a:xfrm>
          </p:grpSpPr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854750CC-8734-4D88-8228-D1AECBC00070}"/>
                  </a:ext>
                </a:extLst>
              </p:cNvPr>
              <p:cNvSpPr txBox="1"/>
              <p:nvPr/>
            </p:nvSpPr>
            <p:spPr>
              <a:xfrm>
                <a:off x="1927371" y="336234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</a:rPr>
                  <a:t>7</a:t>
                </a:r>
              </a:p>
            </p:txBody>
          </p:sp>
          <p:sp>
            <p:nvSpPr>
              <p:cNvPr id="445" name="TextBox 444">
                <a:extLst>
                  <a:ext uri="{FF2B5EF4-FFF2-40B4-BE49-F238E27FC236}">
                    <a16:creationId xmlns:a16="http://schemas.microsoft.com/office/drawing/2014/main" id="{8E3B90B7-1AA2-4563-BA6A-59DFE214F07C}"/>
                  </a:ext>
                </a:extLst>
              </p:cNvPr>
              <p:cNvSpPr txBox="1"/>
              <p:nvPr/>
            </p:nvSpPr>
            <p:spPr>
              <a:xfrm>
                <a:off x="1821874" y="755044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</a:rPr>
                  <a:t>14</a:t>
                </a:r>
              </a:p>
            </p:txBody>
          </p:sp>
        </p:grp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BE9A7F86-D824-48A8-AEEC-808FCB19AF73}"/>
              </a:ext>
            </a:extLst>
          </p:cNvPr>
          <p:cNvGrpSpPr/>
          <p:nvPr/>
        </p:nvGrpSpPr>
        <p:grpSpPr>
          <a:xfrm>
            <a:off x="1737532" y="921774"/>
            <a:ext cx="8817111" cy="5146517"/>
            <a:chOff x="614363" y="1514764"/>
            <a:chExt cx="2507673" cy="4091709"/>
          </a:xfrm>
        </p:grpSpPr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89356765-FF9B-41D6-AF71-A086373BE83F}"/>
                </a:ext>
              </a:extLst>
            </p:cNvPr>
            <p:cNvCxnSpPr>
              <a:cxnSpLocks/>
            </p:cNvCxnSpPr>
            <p:nvPr/>
          </p:nvCxnSpPr>
          <p:spPr>
            <a:xfrm>
              <a:off x="614363" y="2308299"/>
              <a:ext cx="0" cy="329817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F7458485-462D-4C4B-B517-9964B1DBBDA8}"/>
                </a:ext>
              </a:extLst>
            </p:cNvPr>
            <p:cNvCxnSpPr>
              <a:cxnSpLocks/>
            </p:cNvCxnSpPr>
            <p:nvPr/>
          </p:nvCxnSpPr>
          <p:spPr>
            <a:xfrm>
              <a:off x="1450254" y="2180886"/>
              <a:ext cx="0" cy="3425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E0DBB494-BB35-4B6A-B555-BF5FAC6CAE02}"/>
                </a:ext>
              </a:extLst>
            </p:cNvPr>
            <p:cNvCxnSpPr>
              <a:cxnSpLocks/>
            </p:cNvCxnSpPr>
            <p:nvPr/>
          </p:nvCxnSpPr>
          <p:spPr>
            <a:xfrm>
              <a:off x="2286145" y="2088072"/>
              <a:ext cx="0" cy="351840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A65EAE24-B02D-4EBE-A4A8-2C7DD1DD34A2}"/>
                </a:ext>
              </a:extLst>
            </p:cNvPr>
            <p:cNvCxnSpPr/>
            <p:nvPr/>
          </p:nvCxnSpPr>
          <p:spPr>
            <a:xfrm>
              <a:off x="3122036" y="1514764"/>
              <a:ext cx="0" cy="40917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9" name="Freeform 49">
            <a:extLst>
              <a:ext uri="{FF2B5EF4-FFF2-40B4-BE49-F238E27FC236}">
                <a16:creationId xmlns:a16="http://schemas.microsoft.com/office/drawing/2014/main" id="{09D9481F-CC4B-4B56-AABB-5811A8927C54}"/>
              </a:ext>
            </a:extLst>
          </p:cNvPr>
          <p:cNvSpPr>
            <a:spLocks/>
          </p:cNvSpPr>
          <p:nvPr/>
        </p:nvSpPr>
        <p:spPr bwMode="auto">
          <a:xfrm>
            <a:off x="1762979" y="921771"/>
            <a:ext cx="8766195" cy="5055966"/>
          </a:xfrm>
          <a:custGeom>
            <a:avLst/>
            <a:gdLst>
              <a:gd name="T0" fmla="*/ 40 w 4133"/>
              <a:gd name="T1" fmla="*/ 1781 h 1805"/>
              <a:gd name="T2" fmla="*/ 112 w 4133"/>
              <a:gd name="T3" fmla="*/ 1781 h 1805"/>
              <a:gd name="T4" fmla="*/ 184 w 4133"/>
              <a:gd name="T5" fmla="*/ 1781 h 1805"/>
              <a:gd name="T6" fmla="*/ 248 w 4133"/>
              <a:gd name="T7" fmla="*/ 1773 h 1805"/>
              <a:gd name="T8" fmla="*/ 320 w 4133"/>
              <a:gd name="T9" fmla="*/ 1717 h 1805"/>
              <a:gd name="T10" fmla="*/ 392 w 4133"/>
              <a:gd name="T11" fmla="*/ 1765 h 1805"/>
              <a:gd name="T12" fmla="*/ 456 w 4133"/>
              <a:gd name="T13" fmla="*/ 1733 h 1805"/>
              <a:gd name="T14" fmla="*/ 528 w 4133"/>
              <a:gd name="T15" fmla="*/ 1789 h 1805"/>
              <a:gd name="T16" fmla="*/ 592 w 4133"/>
              <a:gd name="T17" fmla="*/ 1789 h 1805"/>
              <a:gd name="T18" fmla="*/ 665 w 4133"/>
              <a:gd name="T19" fmla="*/ 1797 h 1805"/>
              <a:gd name="T20" fmla="*/ 737 w 4133"/>
              <a:gd name="T21" fmla="*/ 1773 h 1805"/>
              <a:gd name="T22" fmla="*/ 801 w 4133"/>
              <a:gd name="T23" fmla="*/ 1797 h 1805"/>
              <a:gd name="T24" fmla="*/ 873 w 4133"/>
              <a:gd name="T25" fmla="*/ 1797 h 1805"/>
              <a:gd name="T26" fmla="*/ 945 w 4133"/>
              <a:gd name="T27" fmla="*/ 1749 h 1805"/>
              <a:gd name="T28" fmla="*/ 1009 w 4133"/>
              <a:gd name="T29" fmla="*/ 1797 h 1805"/>
              <a:gd name="T30" fmla="*/ 1081 w 4133"/>
              <a:gd name="T31" fmla="*/ 1797 h 1805"/>
              <a:gd name="T32" fmla="*/ 1153 w 4133"/>
              <a:gd name="T33" fmla="*/ 1773 h 1805"/>
              <a:gd name="T34" fmla="*/ 1217 w 4133"/>
              <a:gd name="T35" fmla="*/ 1773 h 1805"/>
              <a:gd name="T36" fmla="*/ 1289 w 4133"/>
              <a:gd name="T37" fmla="*/ 1805 h 1805"/>
              <a:gd name="T38" fmla="*/ 1361 w 4133"/>
              <a:gd name="T39" fmla="*/ 1765 h 1805"/>
              <a:gd name="T40" fmla="*/ 1425 w 4133"/>
              <a:gd name="T41" fmla="*/ 1797 h 1805"/>
              <a:gd name="T42" fmla="*/ 1498 w 4133"/>
              <a:gd name="T43" fmla="*/ 1797 h 1805"/>
              <a:gd name="T44" fmla="*/ 1570 w 4133"/>
              <a:gd name="T45" fmla="*/ 1797 h 1805"/>
              <a:gd name="T46" fmla="*/ 1634 w 4133"/>
              <a:gd name="T47" fmla="*/ 1757 h 1805"/>
              <a:gd name="T48" fmla="*/ 1706 w 4133"/>
              <a:gd name="T49" fmla="*/ 1733 h 1805"/>
              <a:gd name="T50" fmla="*/ 1778 w 4133"/>
              <a:gd name="T51" fmla="*/ 1765 h 1805"/>
              <a:gd name="T52" fmla="*/ 1842 w 4133"/>
              <a:gd name="T53" fmla="*/ 1773 h 1805"/>
              <a:gd name="T54" fmla="*/ 1914 w 4133"/>
              <a:gd name="T55" fmla="*/ 1773 h 1805"/>
              <a:gd name="T56" fmla="*/ 1978 w 4133"/>
              <a:gd name="T57" fmla="*/ 1781 h 1805"/>
              <a:gd name="T58" fmla="*/ 2050 w 4133"/>
              <a:gd name="T59" fmla="*/ 1805 h 1805"/>
              <a:gd name="T60" fmla="*/ 2122 w 4133"/>
              <a:gd name="T61" fmla="*/ 1781 h 1805"/>
              <a:gd name="T62" fmla="*/ 2186 w 4133"/>
              <a:gd name="T63" fmla="*/ 1781 h 1805"/>
              <a:gd name="T64" fmla="*/ 2259 w 4133"/>
              <a:gd name="T65" fmla="*/ 1733 h 1805"/>
              <a:gd name="T66" fmla="*/ 2331 w 4133"/>
              <a:gd name="T67" fmla="*/ 1797 h 1805"/>
              <a:gd name="T68" fmla="*/ 2395 w 4133"/>
              <a:gd name="T69" fmla="*/ 1717 h 1805"/>
              <a:gd name="T70" fmla="*/ 2467 w 4133"/>
              <a:gd name="T71" fmla="*/ 1789 h 1805"/>
              <a:gd name="T72" fmla="*/ 2539 w 4133"/>
              <a:gd name="T73" fmla="*/ 1765 h 1805"/>
              <a:gd name="T74" fmla="*/ 2603 w 4133"/>
              <a:gd name="T75" fmla="*/ 1628 h 1805"/>
              <a:gd name="T76" fmla="*/ 2675 w 4133"/>
              <a:gd name="T77" fmla="*/ 1693 h 1805"/>
              <a:gd name="T78" fmla="*/ 2747 w 4133"/>
              <a:gd name="T79" fmla="*/ 1757 h 1805"/>
              <a:gd name="T80" fmla="*/ 2811 w 4133"/>
              <a:gd name="T81" fmla="*/ 1749 h 1805"/>
              <a:gd name="T82" fmla="*/ 2883 w 4133"/>
              <a:gd name="T83" fmla="*/ 1693 h 1805"/>
              <a:gd name="T84" fmla="*/ 2955 w 4133"/>
              <a:gd name="T85" fmla="*/ 1765 h 1805"/>
              <a:gd name="T86" fmla="*/ 3019 w 4133"/>
              <a:gd name="T87" fmla="*/ 1685 h 1805"/>
              <a:gd name="T88" fmla="*/ 3092 w 4133"/>
              <a:gd name="T89" fmla="*/ 1669 h 1805"/>
              <a:gd name="T90" fmla="*/ 3156 w 4133"/>
              <a:gd name="T91" fmla="*/ 1757 h 1805"/>
              <a:gd name="T92" fmla="*/ 3228 w 4133"/>
              <a:gd name="T93" fmla="*/ 1685 h 1805"/>
              <a:gd name="T94" fmla="*/ 3300 w 4133"/>
              <a:gd name="T95" fmla="*/ 1773 h 1805"/>
              <a:gd name="T96" fmla="*/ 3364 w 4133"/>
              <a:gd name="T97" fmla="*/ 1644 h 1805"/>
              <a:gd name="T98" fmla="*/ 3436 w 4133"/>
              <a:gd name="T99" fmla="*/ 1709 h 1805"/>
              <a:gd name="T100" fmla="*/ 3508 w 4133"/>
              <a:gd name="T101" fmla="*/ 1741 h 1805"/>
              <a:gd name="T102" fmla="*/ 3572 w 4133"/>
              <a:gd name="T103" fmla="*/ 1612 h 1805"/>
              <a:gd name="T104" fmla="*/ 3644 w 4133"/>
              <a:gd name="T105" fmla="*/ 1612 h 1805"/>
              <a:gd name="T106" fmla="*/ 3716 w 4133"/>
              <a:gd name="T107" fmla="*/ 1733 h 1805"/>
              <a:gd name="T108" fmla="*/ 3780 w 4133"/>
              <a:gd name="T109" fmla="*/ 1508 h 1805"/>
              <a:gd name="T110" fmla="*/ 3852 w 4133"/>
              <a:gd name="T111" fmla="*/ 1259 h 1805"/>
              <a:gd name="T112" fmla="*/ 3925 w 4133"/>
              <a:gd name="T113" fmla="*/ 80 h 1805"/>
              <a:gd name="T114" fmla="*/ 3989 w 4133"/>
              <a:gd name="T115" fmla="*/ 513 h 1805"/>
              <a:gd name="T116" fmla="*/ 4061 w 4133"/>
              <a:gd name="T117" fmla="*/ 674 h 1805"/>
              <a:gd name="T118" fmla="*/ 4133 w 4133"/>
              <a:gd name="T119" fmla="*/ 1035 h 1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33" h="1805">
                <a:moveTo>
                  <a:pt x="0" y="1781"/>
                </a:moveTo>
                <a:lnTo>
                  <a:pt x="16" y="1781"/>
                </a:lnTo>
                <a:lnTo>
                  <a:pt x="40" y="1781"/>
                </a:lnTo>
                <a:lnTo>
                  <a:pt x="64" y="1773"/>
                </a:lnTo>
                <a:lnTo>
                  <a:pt x="88" y="1789"/>
                </a:lnTo>
                <a:lnTo>
                  <a:pt x="112" y="1781"/>
                </a:lnTo>
                <a:lnTo>
                  <a:pt x="136" y="1781"/>
                </a:lnTo>
                <a:lnTo>
                  <a:pt x="160" y="1781"/>
                </a:lnTo>
                <a:lnTo>
                  <a:pt x="184" y="1781"/>
                </a:lnTo>
                <a:lnTo>
                  <a:pt x="200" y="1781"/>
                </a:lnTo>
                <a:lnTo>
                  <a:pt x="224" y="1781"/>
                </a:lnTo>
                <a:lnTo>
                  <a:pt x="248" y="1773"/>
                </a:lnTo>
                <a:lnTo>
                  <a:pt x="272" y="1765"/>
                </a:lnTo>
                <a:lnTo>
                  <a:pt x="296" y="1741"/>
                </a:lnTo>
                <a:lnTo>
                  <a:pt x="320" y="1717"/>
                </a:lnTo>
                <a:lnTo>
                  <a:pt x="344" y="1749"/>
                </a:lnTo>
                <a:lnTo>
                  <a:pt x="368" y="1765"/>
                </a:lnTo>
                <a:lnTo>
                  <a:pt x="392" y="1765"/>
                </a:lnTo>
                <a:lnTo>
                  <a:pt x="408" y="1773"/>
                </a:lnTo>
                <a:lnTo>
                  <a:pt x="432" y="1757"/>
                </a:lnTo>
                <a:lnTo>
                  <a:pt x="456" y="1733"/>
                </a:lnTo>
                <a:lnTo>
                  <a:pt x="480" y="1741"/>
                </a:lnTo>
                <a:lnTo>
                  <a:pt x="504" y="1765"/>
                </a:lnTo>
                <a:lnTo>
                  <a:pt x="528" y="1789"/>
                </a:lnTo>
                <a:lnTo>
                  <a:pt x="552" y="1789"/>
                </a:lnTo>
                <a:lnTo>
                  <a:pt x="576" y="1789"/>
                </a:lnTo>
                <a:lnTo>
                  <a:pt x="592" y="1789"/>
                </a:lnTo>
                <a:lnTo>
                  <a:pt x="616" y="1773"/>
                </a:lnTo>
                <a:lnTo>
                  <a:pt x="640" y="1773"/>
                </a:lnTo>
                <a:lnTo>
                  <a:pt x="665" y="1797"/>
                </a:lnTo>
                <a:lnTo>
                  <a:pt x="689" y="1765"/>
                </a:lnTo>
                <a:lnTo>
                  <a:pt x="713" y="1765"/>
                </a:lnTo>
                <a:lnTo>
                  <a:pt x="737" y="1773"/>
                </a:lnTo>
                <a:lnTo>
                  <a:pt x="761" y="1789"/>
                </a:lnTo>
                <a:lnTo>
                  <a:pt x="785" y="1797"/>
                </a:lnTo>
                <a:lnTo>
                  <a:pt x="801" y="1797"/>
                </a:lnTo>
                <a:lnTo>
                  <a:pt x="825" y="1797"/>
                </a:lnTo>
                <a:lnTo>
                  <a:pt x="849" y="1797"/>
                </a:lnTo>
                <a:lnTo>
                  <a:pt x="873" y="1797"/>
                </a:lnTo>
                <a:lnTo>
                  <a:pt x="897" y="1781"/>
                </a:lnTo>
                <a:lnTo>
                  <a:pt x="921" y="1741"/>
                </a:lnTo>
                <a:lnTo>
                  <a:pt x="945" y="1749"/>
                </a:lnTo>
                <a:lnTo>
                  <a:pt x="969" y="1765"/>
                </a:lnTo>
                <a:lnTo>
                  <a:pt x="985" y="1773"/>
                </a:lnTo>
                <a:lnTo>
                  <a:pt x="1009" y="1797"/>
                </a:lnTo>
                <a:lnTo>
                  <a:pt x="1033" y="1797"/>
                </a:lnTo>
                <a:lnTo>
                  <a:pt x="1057" y="1805"/>
                </a:lnTo>
                <a:lnTo>
                  <a:pt x="1081" y="1797"/>
                </a:lnTo>
                <a:lnTo>
                  <a:pt x="1105" y="1805"/>
                </a:lnTo>
                <a:lnTo>
                  <a:pt x="1129" y="1805"/>
                </a:lnTo>
                <a:lnTo>
                  <a:pt x="1153" y="1773"/>
                </a:lnTo>
                <a:lnTo>
                  <a:pt x="1177" y="1757"/>
                </a:lnTo>
                <a:lnTo>
                  <a:pt x="1193" y="1757"/>
                </a:lnTo>
                <a:lnTo>
                  <a:pt x="1217" y="1773"/>
                </a:lnTo>
                <a:lnTo>
                  <a:pt x="1241" y="1797"/>
                </a:lnTo>
                <a:lnTo>
                  <a:pt x="1265" y="1805"/>
                </a:lnTo>
                <a:lnTo>
                  <a:pt x="1289" y="1805"/>
                </a:lnTo>
                <a:lnTo>
                  <a:pt x="1313" y="1789"/>
                </a:lnTo>
                <a:lnTo>
                  <a:pt x="1337" y="1749"/>
                </a:lnTo>
                <a:lnTo>
                  <a:pt x="1361" y="1765"/>
                </a:lnTo>
                <a:lnTo>
                  <a:pt x="1377" y="1773"/>
                </a:lnTo>
                <a:lnTo>
                  <a:pt x="1401" y="1797"/>
                </a:lnTo>
                <a:lnTo>
                  <a:pt x="1425" y="1797"/>
                </a:lnTo>
                <a:lnTo>
                  <a:pt x="1449" y="1797"/>
                </a:lnTo>
                <a:lnTo>
                  <a:pt x="1474" y="1797"/>
                </a:lnTo>
                <a:lnTo>
                  <a:pt x="1498" y="1797"/>
                </a:lnTo>
                <a:lnTo>
                  <a:pt x="1522" y="1797"/>
                </a:lnTo>
                <a:lnTo>
                  <a:pt x="1546" y="1789"/>
                </a:lnTo>
                <a:lnTo>
                  <a:pt x="1570" y="1797"/>
                </a:lnTo>
                <a:lnTo>
                  <a:pt x="1586" y="1781"/>
                </a:lnTo>
                <a:lnTo>
                  <a:pt x="1610" y="1757"/>
                </a:lnTo>
                <a:lnTo>
                  <a:pt x="1634" y="1757"/>
                </a:lnTo>
                <a:lnTo>
                  <a:pt x="1658" y="1717"/>
                </a:lnTo>
                <a:lnTo>
                  <a:pt x="1682" y="1733"/>
                </a:lnTo>
                <a:lnTo>
                  <a:pt x="1706" y="1733"/>
                </a:lnTo>
                <a:lnTo>
                  <a:pt x="1730" y="1749"/>
                </a:lnTo>
                <a:lnTo>
                  <a:pt x="1754" y="1757"/>
                </a:lnTo>
                <a:lnTo>
                  <a:pt x="1778" y="1765"/>
                </a:lnTo>
                <a:lnTo>
                  <a:pt x="1794" y="1765"/>
                </a:lnTo>
                <a:lnTo>
                  <a:pt x="1818" y="1765"/>
                </a:lnTo>
                <a:lnTo>
                  <a:pt x="1842" y="1773"/>
                </a:lnTo>
                <a:lnTo>
                  <a:pt x="1866" y="1773"/>
                </a:lnTo>
                <a:lnTo>
                  <a:pt x="1890" y="1773"/>
                </a:lnTo>
                <a:lnTo>
                  <a:pt x="1914" y="1773"/>
                </a:lnTo>
                <a:lnTo>
                  <a:pt x="1938" y="1781"/>
                </a:lnTo>
                <a:lnTo>
                  <a:pt x="1962" y="1781"/>
                </a:lnTo>
                <a:lnTo>
                  <a:pt x="1978" y="1781"/>
                </a:lnTo>
                <a:lnTo>
                  <a:pt x="2002" y="1781"/>
                </a:lnTo>
                <a:lnTo>
                  <a:pt x="2026" y="1797"/>
                </a:lnTo>
                <a:lnTo>
                  <a:pt x="2050" y="1805"/>
                </a:lnTo>
                <a:lnTo>
                  <a:pt x="2074" y="1805"/>
                </a:lnTo>
                <a:lnTo>
                  <a:pt x="2098" y="1805"/>
                </a:lnTo>
                <a:lnTo>
                  <a:pt x="2122" y="1781"/>
                </a:lnTo>
                <a:lnTo>
                  <a:pt x="2146" y="1757"/>
                </a:lnTo>
                <a:lnTo>
                  <a:pt x="2170" y="1765"/>
                </a:lnTo>
                <a:lnTo>
                  <a:pt x="2186" y="1781"/>
                </a:lnTo>
                <a:lnTo>
                  <a:pt x="2210" y="1797"/>
                </a:lnTo>
                <a:lnTo>
                  <a:pt x="2234" y="1749"/>
                </a:lnTo>
                <a:lnTo>
                  <a:pt x="2259" y="1733"/>
                </a:lnTo>
                <a:lnTo>
                  <a:pt x="2283" y="1741"/>
                </a:lnTo>
                <a:lnTo>
                  <a:pt x="2307" y="1765"/>
                </a:lnTo>
                <a:lnTo>
                  <a:pt x="2331" y="1797"/>
                </a:lnTo>
                <a:lnTo>
                  <a:pt x="2355" y="1781"/>
                </a:lnTo>
                <a:lnTo>
                  <a:pt x="2371" y="1725"/>
                </a:lnTo>
                <a:lnTo>
                  <a:pt x="2395" y="1717"/>
                </a:lnTo>
                <a:lnTo>
                  <a:pt x="2419" y="1733"/>
                </a:lnTo>
                <a:lnTo>
                  <a:pt x="2443" y="1765"/>
                </a:lnTo>
                <a:lnTo>
                  <a:pt x="2467" y="1789"/>
                </a:lnTo>
                <a:lnTo>
                  <a:pt x="2491" y="1773"/>
                </a:lnTo>
                <a:lnTo>
                  <a:pt x="2515" y="1757"/>
                </a:lnTo>
                <a:lnTo>
                  <a:pt x="2539" y="1765"/>
                </a:lnTo>
                <a:lnTo>
                  <a:pt x="2563" y="1741"/>
                </a:lnTo>
                <a:lnTo>
                  <a:pt x="2579" y="1701"/>
                </a:lnTo>
                <a:lnTo>
                  <a:pt x="2603" y="1628"/>
                </a:lnTo>
                <a:lnTo>
                  <a:pt x="2627" y="1596"/>
                </a:lnTo>
                <a:lnTo>
                  <a:pt x="2651" y="1661"/>
                </a:lnTo>
                <a:lnTo>
                  <a:pt x="2675" y="1693"/>
                </a:lnTo>
                <a:lnTo>
                  <a:pt x="2699" y="1741"/>
                </a:lnTo>
                <a:lnTo>
                  <a:pt x="2723" y="1733"/>
                </a:lnTo>
                <a:lnTo>
                  <a:pt x="2747" y="1757"/>
                </a:lnTo>
                <a:lnTo>
                  <a:pt x="2763" y="1757"/>
                </a:lnTo>
                <a:lnTo>
                  <a:pt x="2787" y="1773"/>
                </a:lnTo>
                <a:lnTo>
                  <a:pt x="2811" y="1749"/>
                </a:lnTo>
                <a:lnTo>
                  <a:pt x="2835" y="1661"/>
                </a:lnTo>
                <a:lnTo>
                  <a:pt x="2859" y="1669"/>
                </a:lnTo>
                <a:lnTo>
                  <a:pt x="2883" y="1693"/>
                </a:lnTo>
                <a:lnTo>
                  <a:pt x="2907" y="1709"/>
                </a:lnTo>
                <a:lnTo>
                  <a:pt x="2931" y="1749"/>
                </a:lnTo>
                <a:lnTo>
                  <a:pt x="2955" y="1765"/>
                </a:lnTo>
                <a:lnTo>
                  <a:pt x="2971" y="1765"/>
                </a:lnTo>
                <a:lnTo>
                  <a:pt x="2995" y="1757"/>
                </a:lnTo>
                <a:lnTo>
                  <a:pt x="3019" y="1685"/>
                </a:lnTo>
                <a:lnTo>
                  <a:pt x="3043" y="1636"/>
                </a:lnTo>
                <a:lnTo>
                  <a:pt x="3068" y="1653"/>
                </a:lnTo>
                <a:lnTo>
                  <a:pt x="3092" y="1669"/>
                </a:lnTo>
                <a:lnTo>
                  <a:pt x="3116" y="1757"/>
                </a:lnTo>
                <a:lnTo>
                  <a:pt x="3140" y="1765"/>
                </a:lnTo>
                <a:lnTo>
                  <a:pt x="3156" y="1757"/>
                </a:lnTo>
                <a:lnTo>
                  <a:pt x="3180" y="1669"/>
                </a:lnTo>
                <a:lnTo>
                  <a:pt x="3204" y="1661"/>
                </a:lnTo>
                <a:lnTo>
                  <a:pt x="3228" y="1685"/>
                </a:lnTo>
                <a:lnTo>
                  <a:pt x="3252" y="1749"/>
                </a:lnTo>
                <a:lnTo>
                  <a:pt x="3276" y="1765"/>
                </a:lnTo>
                <a:lnTo>
                  <a:pt x="3300" y="1773"/>
                </a:lnTo>
                <a:lnTo>
                  <a:pt x="3324" y="1741"/>
                </a:lnTo>
                <a:lnTo>
                  <a:pt x="3348" y="1725"/>
                </a:lnTo>
                <a:lnTo>
                  <a:pt x="3364" y="1644"/>
                </a:lnTo>
                <a:lnTo>
                  <a:pt x="3388" y="1596"/>
                </a:lnTo>
                <a:lnTo>
                  <a:pt x="3412" y="1685"/>
                </a:lnTo>
                <a:lnTo>
                  <a:pt x="3436" y="1709"/>
                </a:lnTo>
                <a:lnTo>
                  <a:pt x="3460" y="1733"/>
                </a:lnTo>
                <a:lnTo>
                  <a:pt x="3484" y="1725"/>
                </a:lnTo>
                <a:lnTo>
                  <a:pt x="3508" y="1741"/>
                </a:lnTo>
                <a:lnTo>
                  <a:pt x="3532" y="1749"/>
                </a:lnTo>
                <a:lnTo>
                  <a:pt x="3548" y="1677"/>
                </a:lnTo>
                <a:lnTo>
                  <a:pt x="3572" y="1612"/>
                </a:lnTo>
                <a:lnTo>
                  <a:pt x="3596" y="1709"/>
                </a:lnTo>
                <a:lnTo>
                  <a:pt x="3620" y="1709"/>
                </a:lnTo>
                <a:lnTo>
                  <a:pt x="3644" y="1612"/>
                </a:lnTo>
                <a:lnTo>
                  <a:pt x="3668" y="1701"/>
                </a:lnTo>
                <a:lnTo>
                  <a:pt x="3692" y="1669"/>
                </a:lnTo>
                <a:lnTo>
                  <a:pt x="3716" y="1733"/>
                </a:lnTo>
                <a:lnTo>
                  <a:pt x="3740" y="1636"/>
                </a:lnTo>
                <a:lnTo>
                  <a:pt x="3756" y="1588"/>
                </a:lnTo>
                <a:lnTo>
                  <a:pt x="3780" y="1508"/>
                </a:lnTo>
                <a:lnTo>
                  <a:pt x="3804" y="1340"/>
                </a:lnTo>
                <a:lnTo>
                  <a:pt x="3828" y="1235"/>
                </a:lnTo>
                <a:lnTo>
                  <a:pt x="3852" y="1259"/>
                </a:lnTo>
                <a:lnTo>
                  <a:pt x="3877" y="473"/>
                </a:lnTo>
                <a:lnTo>
                  <a:pt x="3901" y="0"/>
                </a:lnTo>
                <a:lnTo>
                  <a:pt x="3925" y="80"/>
                </a:lnTo>
                <a:lnTo>
                  <a:pt x="3941" y="112"/>
                </a:lnTo>
                <a:lnTo>
                  <a:pt x="3965" y="297"/>
                </a:lnTo>
                <a:lnTo>
                  <a:pt x="3989" y="513"/>
                </a:lnTo>
                <a:lnTo>
                  <a:pt x="4013" y="545"/>
                </a:lnTo>
                <a:lnTo>
                  <a:pt x="4037" y="562"/>
                </a:lnTo>
                <a:lnTo>
                  <a:pt x="4061" y="674"/>
                </a:lnTo>
                <a:lnTo>
                  <a:pt x="4085" y="906"/>
                </a:lnTo>
                <a:lnTo>
                  <a:pt x="4109" y="1131"/>
                </a:lnTo>
                <a:lnTo>
                  <a:pt x="4133" y="1035"/>
                </a:lnTo>
              </a:path>
            </a:pathLst>
          </a:custGeom>
          <a:noFill/>
          <a:ln w="28575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4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henounproject.com/png/2014929-200.png">
            <a:extLst>
              <a:ext uri="{FF2B5EF4-FFF2-40B4-BE49-F238E27FC236}">
                <a16:creationId xmlns:a16="http://schemas.microsoft.com/office/drawing/2014/main" id="{8FBF1CA7-D6C3-4C22-8AA8-F6539089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92" y="3069292"/>
            <a:ext cx="719417" cy="7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henounproject.com/png/1487174-200.png">
            <a:extLst>
              <a:ext uri="{FF2B5EF4-FFF2-40B4-BE49-F238E27FC236}">
                <a16:creationId xmlns:a16="http://schemas.microsoft.com/office/drawing/2014/main" id="{6FFEBD5F-F912-4471-9AB6-B40D88A1B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813" y="2926813"/>
            <a:ext cx="1004375" cy="10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henounproject.com/png/2012375-200.png">
            <a:extLst>
              <a:ext uri="{FF2B5EF4-FFF2-40B4-BE49-F238E27FC236}">
                <a16:creationId xmlns:a16="http://schemas.microsoft.com/office/drawing/2014/main" id="{BC370A7E-1374-41A2-81E4-3E0685E1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08" y="2887208"/>
            <a:ext cx="1083585" cy="10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henounproject.com/png/354962-200.png">
            <a:extLst>
              <a:ext uri="{FF2B5EF4-FFF2-40B4-BE49-F238E27FC236}">
                <a16:creationId xmlns:a16="http://schemas.microsoft.com/office/drawing/2014/main" id="{A4C4C73D-7AC2-4D69-94E6-2F379B1E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95" y="2967095"/>
            <a:ext cx="923811" cy="92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thenounproject.com/png/1975607-200.png">
            <a:extLst>
              <a:ext uri="{FF2B5EF4-FFF2-40B4-BE49-F238E27FC236}">
                <a16:creationId xmlns:a16="http://schemas.microsoft.com/office/drawing/2014/main" id="{C65C614C-A215-48C7-A4E3-84B3533E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34" y="2816934"/>
            <a:ext cx="1224133" cy="122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.thenounproject.com/png/158458-200.png">
            <a:extLst>
              <a:ext uri="{FF2B5EF4-FFF2-40B4-BE49-F238E27FC236}">
                <a16:creationId xmlns:a16="http://schemas.microsoft.com/office/drawing/2014/main" id="{6DB433AE-A150-41A7-8357-4B9F5A5D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88" y="3032088"/>
            <a:ext cx="793824" cy="7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atic.thenounproject.com/png/1057534-200.png">
            <a:extLst>
              <a:ext uri="{FF2B5EF4-FFF2-40B4-BE49-F238E27FC236}">
                <a16:creationId xmlns:a16="http://schemas.microsoft.com/office/drawing/2014/main" id="{22F1E01C-6C6C-4DF1-BA55-E668A4248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49" y="2954249"/>
            <a:ext cx="949502" cy="94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.thenounproject.com/png/567824-200.png">
            <a:extLst>
              <a:ext uri="{FF2B5EF4-FFF2-40B4-BE49-F238E27FC236}">
                <a16:creationId xmlns:a16="http://schemas.microsoft.com/office/drawing/2014/main" id="{D8E94EF9-EEA5-4E8B-AECA-4C0962867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55" y="3025755"/>
            <a:ext cx="806490" cy="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BA5D51-4576-4385-A207-BFC848DE725A}"/>
              </a:ext>
            </a:extLst>
          </p:cNvPr>
          <p:cNvGrpSpPr/>
          <p:nvPr/>
        </p:nvGrpSpPr>
        <p:grpSpPr>
          <a:xfrm>
            <a:off x="4134354" y="2790917"/>
            <a:ext cx="3861996" cy="1253468"/>
            <a:chOff x="4130936" y="2248348"/>
            <a:chExt cx="3861996" cy="125346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FBBE846-2E79-4157-A0F2-717C9527C980}"/>
                </a:ext>
              </a:extLst>
            </p:cNvPr>
            <p:cNvSpPr/>
            <p:nvPr/>
          </p:nvSpPr>
          <p:spPr>
            <a:xfrm>
              <a:off x="4130936" y="2248348"/>
              <a:ext cx="3861996" cy="1065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36F45E-1CBC-4E90-A122-25307C3F2AC2}"/>
                </a:ext>
              </a:extLst>
            </p:cNvPr>
            <p:cNvSpPr txBox="1"/>
            <p:nvPr/>
          </p:nvSpPr>
          <p:spPr>
            <a:xfrm>
              <a:off x="4292462" y="2716729"/>
              <a:ext cx="3607077" cy="785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600"/>
                </a:lnSpc>
              </a:pPr>
              <a:r>
                <a:rPr lang="en-US" sz="88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Stories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8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nodeType="afterEffect" p14:presetBounceEnd="74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 0 L 0.00378 -0.42454 " pathEditMode="relative" rAng="0" ptsTypes="AA" p14:bounceEnd="74000">
                                          <p:cBhvr>
                                            <p:cTn id="6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" y="-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fill="hold" nodeType="withEffect" p14:presetBounceEnd="74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0 L 0 0.42454 " pathEditMode="relative" rAng="0" ptsTypes="AA" p14:bounceEnd="74000">
                                          <p:cBhvr>
                                            <p:cTn id="8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fill="hold" nodeType="withEffect" p14:presetBounceEnd="74000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 0 L -0.2388 -0.00046 " pathEditMode="relative" rAng="0" ptsTypes="AA" p14:bounceEnd="74000">
                                          <p:cBhvr>
                                            <p:cTn id="10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940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fill="hold" nodeType="withEffect" p14:presetBounceEnd="74000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0 0 L 0.2388 0 " pathEditMode="relative" rAng="0" ptsTypes="AA" p14:bounceEnd="74000">
                                          <p:cBhvr>
                                            <p:cTn id="12" dur="1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4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56" presetClass="path" presetSubtype="0" fill="hold" nodeType="withEffect" p14:presetBounceEnd="74000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0 0 L 0.18216 -0.26088 " pathEditMode="relative" rAng="0" ptsTypes="AA" p14:bounceEnd="74000">
                                          <p:cBhvr>
                                            <p:cTn id="14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02" y="-1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9" presetClass="path" presetSubtype="0" fill="hold" nodeType="withEffect" p14:presetBounceEnd="74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 0 L 0.1737 0.28542 " pathEditMode="relative" rAng="0" ptsTypes="AA" p14:bounceEnd="74000">
                                          <p:cBhvr>
                                            <p:cTn id="16" dur="100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85" y="142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9" presetClass="path" presetSubtype="0" fill="hold" nodeType="withEffect" p14:presetBounceEnd="74000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0 0 L -0.17083 0.3 " pathEditMode="relative" rAng="0" ptsTypes="AA" p14:bounceEnd="74000">
                                          <p:cBhvr>
                                            <p:cTn id="18" dur="10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42" y="1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9" presetClass="path" presetSubtype="0" fill="hold" nodeType="withEffect" p14:presetBounceEnd="74000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0 0 L -0.17318 -0.28056 " pathEditMode="relative" rAng="0" ptsTypes="AA" p14:bounceEnd="74000">
                                          <p:cBhvr>
                                            <p:cTn id="20" dur="10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659" y="-140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 0 L 0.00378 -0.4245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" y="-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0 L 0 0.42454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 0 L -0.2388 -0.00046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940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0 0 L 0.2388 0 " pathEditMode="relative" rAng="0" ptsTypes="AA">
                                          <p:cBhvr>
                                            <p:cTn id="12" dur="1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4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56" presetClass="pat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0 0 L 0.18216 -0.26088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02" y="-1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9" presetClass="pat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 0 L 0.1737 0.28542 " pathEditMode="relative" rAng="0" ptsTypes="AA">
                                          <p:cBhvr>
                                            <p:cTn id="16" dur="100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85" y="142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9" presetClass="pat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0 0 L -0.17083 0.3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42" y="1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9" presetClass="pat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0 0 L -0.17318 -0.28056 " pathEditMode="relative" rAng="0" ptsTypes="AA">
                                          <p:cBhvr>
                                            <p:cTn id="20" dur="10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659" y="-140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89EA6D-0E99-4C59-9B90-0FD0FF831364}"/>
              </a:ext>
            </a:extLst>
          </p:cNvPr>
          <p:cNvGrpSpPr/>
          <p:nvPr/>
        </p:nvGrpSpPr>
        <p:grpSpPr>
          <a:xfrm>
            <a:off x="1737685" y="1952015"/>
            <a:ext cx="8816119" cy="2461707"/>
            <a:chOff x="1128085" y="1952015"/>
            <a:chExt cx="8816119" cy="2461707"/>
          </a:xfrm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63484C8-BA3B-4BAA-A9E5-3F5C88E3D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38" y="1986883"/>
              <a:ext cx="8771541" cy="2407312"/>
            </a:xfrm>
            <a:custGeom>
              <a:avLst/>
              <a:gdLst>
                <a:gd name="T0" fmla="*/ 77 w 6327"/>
                <a:gd name="T1" fmla="*/ 1639 h 1726"/>
                <a:gd name="T2" fmla="*/ 186 w 6327"/>
                <a:gd name="T3" fmla="*/ 1600 h 1726"/>
                <a:gd name="T4" fmla="*/ 296 w 6327"/>
                <a:gd name="T5" fmla="*/ 1337 h 1726"/>
                <a:gd name="T6" fmla="*/ 400 w 6327"/>
                <a:gd name="T7" fmla="*/ 1211 h 1726"/>
                <a:gd name="T8" fmla="*/ 509 w 6327"/>
                <a:gd name="T9" fmla="*/ 1123 h 1726"/>
                <a:gd name="T10" fmla="*/ 619 w 6327"/>
                <a:gd name="T11" fmla="*/ 1112 h 1726"/>
                <a:gd name="T12" fmla="*/ 728 w 6327"/>
                <a:gd name="T13" fmla="*/ 1337 h 1726"/>
                <a:gd name="T14" fmla="*/ 838 w 6327"/>
                <a:gd name="T15" fmla="*/ 1036 h 1726"/>
                <a:gd name="T16" fmla="*/ 948 w 6327"/>
                <a:gd name="T17" fmla="*/ 975 h 1726"/>
                <a:gd name="T18" fmla="*/ 1057 w 6327"/>
                <a:gd name="T19" fmla="*/ 964 h 1726"/>
                <a:gd name="T20" fmla="*/ 1167 w 6327"/>
                <a:gd name="T21" fmla="*/ 1398 h 1726"/>
                <a:gd name="T22" fmla="*/ 1276 w 6327"/>
                <a:gd name="T23" fmla="*/ 948 h 1726"/>
                <a:gd name="T24" fmla="*/ 1386 w 6327"/>
                <a:gd name="T25" fmla="*/ 800 h 1726"/>
                <a:gd name="T26" fmla="*/ 1490 w 6327"/>
                <a:gd name="T27" fmla="*/ 1337 h 1726"/>
                <a:gd name="T28" fmla="*/ 1599 w 6327"/>
                <a:gd name="T29" fmla="*/ 1074 h 1726"/>
                <a:gd name="T30" fmla="*/ 1709 w 6327"/>
                <a:gd name="T31" fmla="*/ 899 h 1726"/>
                <a:gd name="T32" fmla="*/ 1818 w 6327"/>
                <a:gd name="T33" fmla="*/ 888 h 1726"/>
                <a:gd name="T34" fmla="*/ 1928 w 6327"/>
                <a:gd name="T35" fmla="*/ 1102 h 1726"/>
                <a:gd name="T36" fmla="*/ 2038 w 6327"/>
                <a:gd name="T37" fmla="*/ 685 h 1726"/>
                <a:gd name="T38" fmla="*/ 2147 w 6327"/>
                <a:gd name="T39" fmla="*/ 1151 h 1726"/>
                <a:gd name="T40" fmla="*/ 2257 w 6327"/>
                <a:gd name="T41" fmla="*/ 762 h 1726"/>
                <a:gd name="T42" fmla="*/ 2366 w 6327"/>
                <a:gd name="T43" fmla="*/ 701 h 1726"/>
                <a:gd name="T44" fmla="*/ 2476 w 6327"/>
                <a:gd name="T45" fmla="*/ 712 h 1726"/>
                <a:gd name="T46" fmla="*/ 2580 w 6327"/>
                <a:gd name="T47" fmla="*/ 685 h 1726"/>
                <a:gd name="T48" fmla="*/ 2689 w 6327"/>
                <a:gd name="T49" fmla="*/ 1173 h 1726"/>
                <a:gd name="T50" fmla="*/ 2799 w 6327"/>
                <a:gd name="T51" fmla="*/ 1200 h 1726"/>
                <a:gd name="T52" fmla="*/ 2909 w 6327"/>
                <a:gd name="T53" fmla="*/ 1299 h 1726"/>
                <a:gd name="T54" fmla="*/ 3018 w 6327"/>
                <a:gd name="T55" fmla="*/ 1211 h 1726"/>
                <a:gd name="T56" fmla="*/ 3128 w 6327"/>
                <a:gd name="T57" fmla="*/ 1211 h 1726"/>
                <a:gd name="T58" fmla="*/ 3237 w 6327"/>
                <a:gd name="T59" fmla="*/ 910 h 1726"/>
                <a:gd name="T60" fmla="*/ 3347 w 6327"/>
                <a:gd name="T61" fmla="*/ 685 h 1726"/>
                <a:gd name="T62" fmla="*/ 3456 w 6327"/>
                <a:gd name="T63" fmla="*/ 674 h 1726"/>
                <a:gd name="T64" fmla="*/ 3566 w 6327"/>
                <a:gd name="T65" fmla="*/ 997 h 1726"/>
                <a:gd name="T66" fmla="*/ 3670 w 6327"/>
                <a:gd name="T67" fmla="*/ 751 h 1726"/>
                <a:gd name="T68" fmla="*/ 3780 w 6327"/>
                <a:gd name="T69" fmla="*/ 964 h 1726"/>
                <a:gd name="T70" fmla="*/ 3889 w 6327"/>
                <a:gd name="T71" fmla="*/ 685 h 1726"/>
                <a:gd name="T72" fmla="*/ 3999 w 6327"/>
                <a:gd name="T73" fmla="*/ 564 h 1726"/>
                <a:gd name="T74" fmla="*/ 4108 w 6327"/>
                <a:gd name="T75" fmla="*/ 488 h 1726"/>
                <a:gd name="T76" fmla="*/ 4218 w 6327"/>
                <a:gd name="T77" fmla="*/ 477 h 1726"/>
                <a:gd name="T78" fmla="*/ 4327 w 6327"/>
                <a:gd name="T79" fmla="*/ 498 h 1726"/>
                <a:gd name="T80" fmla="*/ 4437 w 6327"/>
                <a:gd name="T81" fmla="*/ 762 h 1726"/>
                <a:gd name="T82" fmla="*/ 4546 w 6327"/>
                <a:gd name="T83" fmla="*/ 1189 h 1726"/>
                <a:gd name="T84" fmla="*/ 4656 w 6327"/>
                <a:gd name="T85" fmla="*/ 860 h 1726"/>
                <a:gd name="T86" fmla="*/ 4766 w 6327"/>
                <a:gd name="T87" fmla="*/ 888 h 1726"/>
                <a:gd name="T88" fmla="*/ 4870 w 6327"/>
                <a:gd name="T89" fmla="*/ 1063 h 1726"/>
                <a:gd name="T90" fmla="*/ 4979 w 6327"/>
                <a:gd name="T91" fmla="*/ 762 h 1726"/>
                <a:gd name="T92" fmla="*/ 5089 w 6327"/>
                <a:gd name="T93" fmla="*/ 1134 h 1726"/>
                <a:gd name="T94" fmla="*/ 5198 w 6327"/>
                <a:gd name="T95" fmla="*/ 789 h 1726"/>
                <a:gd name="T96" fmla="*/ 5308 w 6327"/>
                <a:gd name="T97" fmla="*/ 712 h 1726"/>
                <a:gd name="T98" fmla="*/ 5417 w 6327"/>
                <a:gd name="T99" fmla="*/ 685 h 1726"/>
                <a:gd name="T100" fmla="*/ 5527 w 6327"/>
                <a:gd name="T101" fmla="*/ 526 h 1726"/>
                <a:gd name="T102" fmla="*/ 5637 w 6327"/>
                <a:gd name="T103" fmla="*/ 537 h 1726"/>
                <a:gd name="T104" fmla="*/ 5746 w 6327"/>
                <a:gd name="T105" fmla="*/ 537 h 1726"/>
                <a:gd name="T106" fmla="*/ 5856 w 6327"/>
                <a:gd name="T107" fmla="*/ 389 h 1726"/>
                <a:gd name="T108" fmla="*/ 5960 w 6327"/>
                <a:gd name="T109" fmla="*/ 422 h 1726"/>
                <a:gd name="T110" fmla="*/ 6069 w 6327"/>
                <a:gd name="T111" fmla="*/ 400 h 1726"/>
                <a:gd name="T112" fmla="*/ 6179 w 6327"/>
                <a:gd name="T113" fmla="*/ 235 h 1726"/>
                <a:gd name="T114" fmla="*/ 6288 w 6327"/>
                <a:gd name="T115" fmla="*/ 723 h 1726"/>
                <a:gd name="connsiteX0" fmla="*/ 0 w 9940"/>
                <a:gd name="connsiteY0" fmla="*/ 10000 h 10000"/>
                <a:gd name="connsiteX1" fmla="*/ 62 w 9940"/>
                <a:gd name="connsiteY1" fmla="*/ 9496 h 10000"/>
                <a:gd name="connsiteX2" fmla="*/ 112 w 9940"/>
                <a:gd name="connsiteY2" fmla="*/ 9206 h 10000"/>
                <a:gd name="connsiteX3" fmla="*/ 174 w 9940"/>
                <a:gd name="connsiteY3" fmla="*/ 9397 h 10000"/>
                <a:gd name="connsiteX4" fmla="*/ 234 w 9940"/>
                <a:gd name="connsiteY4" fmla="*/ 9270 h 10000"/>
                <a:gd name="connsiteX5" fmla="*/ 286 w 9940"/>
                <a:gd name="connsiteY5" fmla="*/ 8766 h 10000"/>
                <a:gd name="connsiteX6" fmla="*/ 346 w 9940"/>
                <a:gd name="connsiteY6" fmla="*/ 7810 h 10000"/>
                <a:gd name="connsiteX7" fmla="*/ 408 w 9940"/>
                <a:gd name="connsiteY7" fmla="*/ 7746 h 10000"/>
                <a:gd name="connsiteX8" fmla="*/ 460 w 9940"/>
                <a:gd name="connsiteY8" fmla="*/ 7810 h 10000"/>
                <a:gd name="connsiteX9" fmla="*/ 520 w 9940"/>
                <a:gd name="connsiteY9" fmla="*/ 7526 h 10000"/>
                <a:gd name="connsiteX10" fmla="*/ 572 w 9940"/>
                <a:gd name="connsiteY10" fmla="*/ 7016 h 10000"/>
                <a:gd name="connsiteX11" fmla="*/ 632 w 9940"/>
                <a:gd name="connsiteY11" fmla="*/ 7016 h 10000"/>
                <a:gd name="connsiteX12" fmla="*/ 692 w 9940"/>
                <a:gd name="connsiteY12" fmla="*/ 6952 h 10000"/>
                <a:gd name="connsiteX13" fmla="*/ 744 w 9940"/>
                <a:gd name="connsiteY13" fmla="*/ 6506 h 10000"/>
                <a:gd name="connsiteX14" fmla="*/ 806 w 9940"/>
                <a:gd name="connsiteY14" fmla="*/ 6443 h 10000"/>
                <a:gd name="connsiteX15" fmla="*/ 866 w 9940"/>
                <a:gd name="connsiteY15" fmla="*/ 6506 h 10000"/>
                <a:gd name="connsiteX16" fmla="*/ 918 w 9940"/>
                <a:gd name="connsiteY16" fmla="*/ 6443 h 10000"/>
                <a:gd name="connsiteX17" fmla="*/ 978 w 9940"/>
                <a:gd name="connsiteY17" fmla="*/ 6506 h 10000"/>
                <a:gd name="connsiteX18" fmla="*/ 1031 w 9940"/>
                <a:gd name="connsiteY18" fmla="*/ 6443 h 10000"/>
                <a:gd name="connsiteX19" fmla="*/ 1091 w 9940"/>
                <a:gd name="connsiteY19" fmla="*/ 7746 h 10000"/>
                <a:gd name="connsiteX20" fmla="*/ 1152 w 9940"/>
                <a:gd name="connsiteY20" fmla="*/ 7810 h 10000"/>
                <a:gd name="connsiteX21" fmla="*/ 1204 w 9940"/>
                <a:gd name="connsiteY21" fmla="*/ 7242 h 10000"/>
                <a:gd name="connsiteX22" fmla="*/ 1264 w 9940"/>
                <a:gd name="connsiteY22" fmla="*/ 6002 h 10000"/>
                <a:gd name="connsiteX23" fmla="*/ 1325 w 9940"/>
                <a:gd name="connsiteY23" fmla="*/ 5776 h 10000"/>
                <a:gd name="connsiteX24" fmla="*/ 1377 w 9940"/>
                <a:gd name="connsiteY24" fmla="*/ 5939 h 10000"/>
                <a:gd name="connsiteX25" fmla="*/ 1438 w 9940"/>
                <a:gd name="connsiteY25" fmla="*/ 5649 h 10000"/>
                <a:gd name="connsiteX26" fmla="*/ 1498 w 9940"/>
                <a:gd name="connsiteY26" fmla="*/ 5365 h 10000"/>
                <a:gd name="connsiteX27" fmla="*/ 1551 w 9940"/>
                <a:gd name="connsiteY27" fmla="*/ 5209 h 10000"/>
                <a:gd name="connsiteX28" fmla="*/ 1611 w 9940"/>
                <a:gd name="connsiteY28" fmla="*/ 5585 h 10000"/>
                <a:gd name="connsiteX29" fmla="*/ 1663 w 9940"/>
                <a:gd name="connsiteY29" fmla="*/ 6002 h 10000"/>
                <a:gd name="connsiteX30" fmla="*/ 1723 w 9940"/>
                <a:gd name="connsiteY30" fmla="*/ 7590 h 10000"/>
                <a:gd name="connsiteX31" fmla="*/ 1784 w 9940"/>
                <a:gd name="connsiteY31" fmla="*/ 8100 h 10000"/>
                <a:gd name="connsiteX32" fmla="*/ 1835 w 9940"/>
                <a:gd name="connsiteY32" fmla="*/ 7300 h 10000"/>
                <a:gd name="connsiteX33" fmla="*/ 1897 w 9940"/>
                <a:gd name="connsiteY33" fmla="*/ 5939 h 10000"/>
                <a:gd name="connsiteX34" fmla="*/ 1957 w 9940"/>
                <a:gd name="connsiteY34" fmla="*/ 5492 h 10000"/>
                <a:gd name="connsiteX35" fmla="*/ 2009 w 9940"/>
                <a:gd name="connsiteY35" fmla="*/ 5145 h 10000"/>
                <a:gd name="connsiteX36" fmla="*/ 2069 w 9940"/>
                <a:gd name="connsiteY36" fmla="*/ 5081 h 10000"/>
                <a:gd name="connsiteX37" fmla="*/ 2131 w 9940"/>
                <a:gd name="connsiteY37" fmla="*/ 4635 h 10000"/>
                <a:gd name="connsiteX38" fmla="*/ 2183 w 9940"/>
                <a:gd name="connsiteY38" fmla="*/ 4635 h 10000"/>
                <a:gd name="connsiteX39" fmla="*/ 2243 w 9940"/>
                <a:gd name="connsiteY39" fmla="*/ 4919 h 10000"/>
                <a:gd name="connsiteX40" fmla="*/ 2295 w 9940"/>
                <a:gd name="connsiteY40" fmla="*/ 7746 h 10000"/>
                <a:gd name="connsiteX41" fmla="*/ 2355 w 9940"/>
                <a:gd name="connsiteY41" fmla="*/ 8476 h 10000"/>
                <a:gd name="connsiteX42" fmla="*/ 2417 w 9940"/>
                <a:gd name="connsiteY42" fmla="*/ 7526 h 10000"/>
                <a:gd name="connsiteX43" fmla="*/ 2467 w 9940"/>
                <a:gd name="connsiteY43" fmla="*/ 6222 h 10000"/>
                <a:gd name="connsiteX44" fmla="*/ 2529 w 9940"/>
                <a:gd name="connsiteY44" fmla="*/ 5365 h 10000"/>
                <a:gd name="connsiteX45" fmla="*/ 2589 w 9940"/>
                <a:gd name="connsiteY45" fmla="*/ 5272 h 10000"/>
                <a:gd name="connsiteX46" fmla="*/ 2641 w 9940"/>
                <a:gd name="connsiteY46" fmla="*/ 5209 h 10000"/>
                <a:gd name="connsiteX47" fmla="*/ 2701 w 9940"/>
                <a:gd name="connsiteY47" fmla="*/ 4699 h 10000"/>
                <a:gd name="connsiteX48" fmla="*/ 2763 w 9940"/>
                <a:gd name="connsiteY48" fmla="*/ 4919 h 10000"/>
                <a:gd name="connsiteX49" fmla="*/ 2813 w 9940"/>
                <a:gd name="connsiteY49" fmla="*/ 5145 h 10000"/>
                <a:gd name="connsiteX50" fmla="*/ 2875 w 9940"/>
                <a:gd name="connsiteY50" fmla="*/ 6506 h 10000"/>
                <a:gd name="connsiteX51" fmla="*/ 2927 w 9940"/>
                <a:gd name="connsiteY51" fmla="*/ 7080 h 10000"/>
                <a:gd name="connsiteX52" fmla="*/ 2987 w 9940"/>
                <a:gd name="connsiteY52" fmla="*/ 6385 h 10000"/>
                <a:gd name="connsiteX53" fmla="*/ 3047 w 9940"/>
                <a:gd name="connsiteY53" fmla="*/ 5365 h 10000"/>
                <a:gd name="connsiteX54" fmla="*/ 3099 w 9940"/>
                <a:gd name="connsiteY54" fmla="*/ 4415 h 10000"/>
                <a:gd name="connsiteX55" fmla="*/ 3161 w 9940"/>
                <a:gd name="connsiteY55" fmla="*/ 3969 h 10000"/>
                <a:gd name="connsiteX56" fmla="*/ 3221 w 9940"/>
                <a:gd name="connsiteY56" fmla="*/ 4061 h 10000"/>
                <a:gd name="connsiteX57" fmla="*/ 3273 w 9940"/>
                <a:gd name="connsiteY57" fmla="*/ 5081 h 10000"/>
                <a:gd name="connsiteX58" fmla="*/ 3333 w 9940"/>
                <a:gd name="connsiteY58" fmla="*/ 6669 h 10000"/>
                <a:gd name="connsiteX59" fmla="*/ 3386 w 9940"/>
                <a:gd name="connsiteY59" fmla="*/ 6385 h 10000"/>
                <a:gd name="connsiteX60" fmla="*/ 3446 w 9940"/>
                <a:gd name="connsiteY60" fmla="*/ 5081 h 10000"/>
                <a:gd name="connsiteX61" fmla="*/ 3507 w 9940"/>
                <a:gd name="connsiteY61" fmla="*/ 4415 h 10000"/>
                <a:gd name="connsiteX62" fmla="*/ 3559 w 9940"/>
                <a:gd name="connsiteY62" fmla="*/ 4061 h 10000"/>
                <a:gd name="connsiteX63" fmla="*/ 3619 w 9940"/>
                <a:gd name="connsiteY63" fmla="*/ 4061 h 10000"/>
                <a:gd name="connsiteX64" fmla="*/ 3680 w 9940"/>
                <a:gd name="connsiteY64" fmla="*/ 4061 h 10000"/>
                <a:gd name="connsiteX65" fmla="*/ 3732 w 9940"/>
                <a:gd name="connsiteY65" fmla="*/ 4061 h 10000"/>
                <a:gd name="connsiteX66" fmla="*/ 3792 w 9940"/>
                <a:gd name="connsiteY66" fmla="*/ 3969 h 10000"/>
                <a:gd name="connsiteX67" fmla="*/ 3853 w 9940"/>
                <a:gd name="connsiteY67" fmla="*/ 4125 h 10000"/>
                <a:gd name="connsiteX68" fmla="*/ 3906 w 9940"/>
                <a:gd name="connsiteY68" fmla="*/ 4125 h 10000"/>
                <a:gd name="connsiteX69" fmla="*/ 3966 w 9940"/>
                <a:gd name="connsiteY69" fmla="*/ 4189 h 10000"/>
                <a:gd name="connsiteX70" fmla="*/ 4018 w 9940"/>
                <a:gd name="connsiteY70" fmla="*/ 3969 h 10000"/>
                <a:gd name="connsiteX71" fmla="*/ 4078 w 9940"/>
                <a:gd name="connsiteY71" fmla="*/ 4571 h 10000"/>
                <a:gd name="connsiteX72" fmla="*/ 4139 w 9940"/>
                <a:gd name="connsiteY72" fmla="*/ 6222 h 10000"/>
                <a:gd name="connsiteX73" fmla="*/ 4190 w 9940"/>
                <a:gd name="connsiteY73" fmla="*/ 6796 h 10000"/>
                <a:gd name="connsiteX74" fmla="*/ 4252 w 9940"/>
                <a:gd name="connsiteY74" fmla="*/ 7080 h 10000"/>
                <a:gd name="connsiteX75" fmla="*/ 4312 w 9940"/>
                <a:gd name="connsiteY75" fmla="*/ 6732 h 10000"/>
                <a:gd name="connsiteX76" fmla="*/ 4364 w 9940"/>
                <a:gd name="connsiteY76" fmla="*/ 6952 h 10000"/>
                <a:gd name="connsiteX77" fmla="*/ 4424 w 9940"/>
                <a:gd name="connsiteY77" fmla="*/ 6889 h 10000"/>
                <a:gd name="connsiteX78" fmla="*/ 4486 w 9940"/>
                <a:gd name="connsiteY78" fmla="*/ 7526 h 10000"/>
                <a:gd name="connsiteX79" fmla="*/ 4538 w 9940"/>
                <a:gd name="connsiteY79" fmla="*/ 7526 h 10000"/>
                <a:gd name="connsiteX80" fmla="*/ 4598 w 9940"/>
                <a:gd name="connsiteY80" fmla="*/ 7178 h 10000"/>
                <a:gd name="connsiteX81" fmla="*/ 4650 w 9940"/>
                <a:gd name="connsiteY81" fmla="*/ 7080 h 10000"/>
                <a:gd name="connsiteX82" fmla="*/ 4710 w 9940"/>
                <a:gd name="connsiteY82" fmla="*/ 7016 h 10000"/>
                <a:gd name="connsiteX83" fmla="*/ 4770 w 9940"/>
                <a:gd name="connsiteY83" fmla="*/ 7526 h 10000"/>
                <a:gd name="connsiteX84" fmla="*/ 4822 w 9940"/>
                <a:gd name="connsiteY84" fmla="*/ 7300 h 10000"/>
                <a:gd name="connsiteX85" fmla="*/ 4884 w 9940"/>
                <a:gd name="connsiteY85" fmla="*/ 7016 h 10000"/>
                <a:gd name="connsiteX86" fmla="*/ 4944 w 9940"/>
                <a:gd name="connsiteY86" fmla="*/ 6222 h 10000"/>
                <a:gd name="connsiteX87" fmla="*/ 4996 w 9940"/>
                <a:gd name="connsiteY87" fmla="*/ 5585 h 10000"/>
                <a:gd name="connsiteX88" fmla="*/ 5056 w 9940"/>
                <a:gd name="connsiteY88" fmla="*/ 5272 h 10000"/>
                <a:gd name="connsiteX89" fmla="*/ 5118 w 9940"/>
                <a:gd name="connsiteY89" fmla="*/ 4855 h 10000"/>
                <a:gd name="connsiteX90" fmla="*/ 5168 w 9940"/>
                <a:gd name="connsiteY90" fmla="*/ 4351 h 10000"/>
                <a:gd name="connsiteX91" fmla="*/ 5230 w 9940"/>
                <a:gd name="connsiteY91" fmla="*/ 3969 h 10000"/>
                <a:gd name="connsiteX92" fmla="*/ 5282 w 9940"/>
                <a:gd name="connsiteY92" fmla="*/ 3778 h 10000"/>
                <a:gd name="connsiteX93" fmla="*/ 5342 w 9940"/>
                <a:gd name="connsiteY93" fmla="*/ 3969 h 10000"/>
                <a:gd name="connsiteX94" fmla="*/ 5402 w 9940"/>
                <a:gd name="connsiteY94" fmla="*/ 3905 h 10000"/>
                <a:gd name="connsiteX95" fmla="*/ 5454 w 9940"/>
                <a:gd name="connsiteY95" fmla="*/ 3778 h 10000"/>
                <a:gd name="connsiteX96" fmla="*/ 5516 w 9940"/>
                <a:gd name="connsiteY96" fmla="*/ 3969 h 10000"/>
                <a:gd name="connsiteX97" fmla="*/ 5576 w 9940"/>
                <a:gd name="connsiteY97" fmla="*/ 5776 h 10000"/>
                <a:gd name="connsiteX98" fmla="*/ 5628 w 9940"/>
                <a:gd name="connsiteY98" fmla="*/ 5776 h 10000"/>
                <a:gd name="connsiteX99" fmla="*/ 5688 w 9940"/>
                <a:gd name="connsiteY99" fmla="*/ 5145 h 10000"/>
                <a:gd name="connsiteX100" fmla="*/ 5741 w 9940"/>
                <a:gd name="connsiteY100" fmla="*/ 4351 h 10000"/>
                <a:gd name="connsiteX101" fmla="*/ 5801 w 9940"/>
                <a:gd name="connsiteY101" fmla="*/ 3778 h 10000"/>
                <a:gd name="connsiteX102" fmla="*/ 5862 w 9940"/>
                <a:gd name="connsiteY102" fmla="*/ 3685 h 10000"/>
                <a:gd name="connsiteX103" fmla="*/ 5914 w 9940"/>
                <a:gd name="connsiteY103" fmla="*/ 5585 h 10000"/>
                <a:gd name="connsiteX104" fmla="*/ 5974 w 9940"/>
                <a:gd name="connsiteY104" fmla="*/ 5649 h 10000"/>
                <a:gd name="connsiteX105" fmla="*/ 6035 w 9940"/>
                <a:gd name="connsiteY105" fmla="*/ 4983 h 10000"/>
                <a:gd name="connsiteX106" fmla="*/ 6087 w 9940"/>
                <a:gd name="connsiteY106" fmla="*/ 3969 h 10000"/>
                <a:gd name="connsiteX107" fmla="*/ 6147 w 9940"/>
                <a:gd name="connsiteY107" fmla="*/ 3621 h 10000"/>
                <a:gd name="connsiteX108" fmla="*/ 6208 w 9940"/>
                <a:gd name="connsiteY108" fmla="*/ 3395 h 10000"/>
                <a:gd name="connsiteX109" fmla="*/ 6261 w 9940"/>
                <a:gd name="connsiteY109" fmla="*/ 3268 h 10000"/>
                <a:gd name="connsiteX110" fmla="*/ 6321 w 9940"/>
                <a:gd name="connsiteY110" fmla="*/ 3111 h 10000"/>
                <a:gd name="connsiteX111" fmla="*/ 6373 w 9940"/>
                <a:gd name="connsiteY111" fmla="*/ 3048 h 10000"/>
                <a:gd name="connsiteX112" fmla="*/ 6433 w 9940"/>
                <a:gd name="connsiteY112" fmla="*/ 2827 h 10000"/>
                <a:gd name="connsiteX113" fmla="*/ 6494 w 9940"/>
                <a:gd name="connsiteY113" fmla="*/ 2764 h 10000"/>
                <a:gd name="connsiteX114" fmla="*/ 6545 w 9940"/>
                <a:gd name="connsiteY114" fmla="*/ 2445 h 10000"/>
                <a:gd name="connsiteX115" fmla="*/ 6607 w 9940"/>
                <a:gd name="connsiteY115" fmla="*/ 2764 h 10000"/>
                <a:gd name="connsiteX116" fmla="*/ 6667 w 9940"/>
                <a:gd name="connsiteY116" fmla="*/ 2885 h 10000"/>
                <a:gd name="connsiteX117" fmla="*/ 6719 w 9940"/>
                <a:gd name="connsiteY117" fmla="*/ 3048 h 10000"/>
                <a:gd name="connsiteX118" fmla="*/ 6779 w 9940"/>
                <a:gd name="connsiteY118" fmla="*/ 2885 h 10000"/>
                <a:gd name="connsiteX119" fmla="*/ 6841 w 9940"/>
                <a:gd name="connsiteY119" fmla="*/ 4571 h 10000"/>
                <a:gd name="connsiteX120" fmla="*/ 6893 w 9940"/>
                <a:gd name="connsiteY120" fmla="*/ 4415 h 10000"/>
                <a:gd name="connsiteX121" fmla="*/ 6953 w 9940"/>
                <a:gd name="connsiteY121" fmla="*/ 4415 h 10000"/>
                <a:gd name="connsiteX122" fmla="*/ 7005 w 9940"/>
                <a:gd name="connsiteY122" fmla="*/ 5209 h 10000"/>
                <a:gd name="connsiteX123" fmla="*/ 7065 w 9940"/>
                <a:gd name="connsiteY123" fmla="*/ 7399 h 10000"/>
                <a:gd name="connsiteX124" fmla="*/ 7125 w 9940"/>
                <a:gd name="connsiteY124" fmla="*/ 6889 h 10000"/>
                <a:gd name="connsiteX125" fmla="*/ 7177 w 9940"/>
                <a:gd name="connsiteY125" fmla="*/ 6002 h 10000"/>
                <a:gd name="connsiteX126" fmla="*/ 7239 w 9940"/>
                <a:gd name="connsiteY126" fmla="*/ 5272 h 10000"/>
                <a:gd name="connsiteX127" fmla="*/ 7299 w 9940"/>
                <a:gd name="connsiteY127" fmla="*/ 4983 h 10000"/>
                <a:gd name="connsiteX128" fmla="*/ 7351 w 9940"/>
                <a:gd name="connsiteY128" fmla="*/ 5081 h 10000"/>
                <a:gd name="connsiteX129" fmla="*/ 7411 w 9940"/>
                <a:gd name="connsiteY129" fmla="*/ 4919 h 10000"/>
                <a:gd name="connsiteX130" fmla="*/ 7473 w 9940"/>
                <a:gd name="connsiteY130" fmla="*/ 5145 h 10000"/>
                <a:gd name="connsiteX131" fmla="*/ 7523 w 9940"/>
                <a:gd name="connsiteY131" fmla="*/ 6286 h 10000"/>
                <a:gd name="connsiteX132" fmla="*/ 7585 w 9940"/>
                <a:gd name="connsiteY132" fmla="*/ 6286 h 10000"/>
                <a:gd name="connsiteX133" fmla="*/ 7637 w 9940"/>
                <a:gd name="connsiteY133" fmla="*/ 6159 h 10000"/>
                <a:gd name="connsiteX134" fmla="*/ 7697 w 9940"/>
                <a:gd name="connsiteY134" fmla="*/ 5429 h 10000"/>
                <a:gd name="connsiteX135" fmla="*/ 7757 w 9940"/>
                <a:gd name="connsiteY135" fmla="*/ 4699 h 10000"/>
                <a:gd name="connsiteX136" fmla="*/ 7809 w 9940"/>
                <a:gd name="connsiteY136" fmla="*/ 4415 h 10000"/>
                <a:gd name="connsiteX137" fmla="*/ 7871 w 9940"/>
                <a:gd name="connsiteY137" fmla="*/ 5081 h 10000"/>
                <a:gd name="connsiteX138" fmla="*/ 7931 w 9940"/>
                <a:gd name="connsiteY138" fmla="*/ 6506 h 10000"/>
                <a:gd name="connsiteX139" fmla="*/ 7983 w 9940"/>
                <a:gd name="connsiteY139" fmla="*/ 6570 h 10000"/>
                <a:gd name="connsiteX140" fmla="*/ 8043 w 9940"/>
                <a:gd name="connsiteY140" fmla="*/ 5713 h 10000"/>
                <a:gd name="connsiteX141" fmla="*/ 8096 w 9940"/>
                <a:gd name="connsiteY141" fmla="*/ 4855 h 10000"/>
                <a:gd name="connsiteX142" fmla="*/ 8156 w 9940"/>
                <a:gd name="connsiteY142" fmla="*/ 4571 h 10000"/>
                <a:gd name="connsiteX143" fmla="*/ 8217 w 9940"/>
                <a:gd name="connsiteY143" fmla="*/ 4351 h 10000"/>
                <a:gd name="connsiteX144" fmla="*/ 8269 w 9940"/>
                <a:gd name="connsiteY144" fmla="*/ 4189 h 10000"/>
                <a:gd name="connsiteX145" fmla="*/ 8329 w 9940"/>
                <a:gd name="connsiteY145" fmla="*/ 4125 h 10000"/>
                <a:gd name="connsiteX146" fmla="*/ 8390 w 9940"/>
                <a:gd name="connsiteY146" fmla="*/ 4189 h 10000"/>
                <a:gd name="connsiteX147" fmla="*/ 8442 w 9940"/>
                <a:gd name="connsiteY147" fmla="*/ 4125 h 10000"/>
                <a:gd name="connsiteX148" fmla="*/ 8502 w 9940"/>
                <a:gd name="connsiteY148" fmla="*/ 3969 h 10000"/>
                <a:gd name="connsiteX149" fmla="*/ 8563 w 9940"/>
                <a:gd name="connsiteY149" fmla="*/ 3459 h 10000"/>
                <a:gd name="connsiteX150" fmla="*/ 8616 w 9940"/>
                <a:gd name="connsiteY150" fmla="*/ 3175 h 10000"/>
                <a:gd name="connsiteX151" fmla="*/ 8676 w 9940"/>
                <a:gd name="connsiteY151" fmla="*/ 3048 h 10000"/>
                <a:gd name="connsiteX152" fmla="*/ 8728 w 9940"/>
                <a:gd name="connsiteY152" fmla="*/ 2885 h 10000"/>
                <a:gd name="connsiteX153" fmla="*/ 8788 w 9940"/>
                <a:gd name="connsiteY153" fmla="*/ 2827 h 10000"/>
                <a:gd name="connsiteX154" fmla="*/ 8849 w 9940"/>
                <a:gd name="connsiteY154" fmla="*/ 3111 h 10000"/>
                <a:gd name="connsiteX155" fmla="*/ 8900 w 9940"/>
                <a:gd name="connsiteY155" fmla="*/ 2949 h 10000"/>
                <a:gd name="connsiteX156" fmla="*/ 8962 w 9940"/>
                <a:gd name="connsiteY156" fmla="*/ 2885 h 10000"/>
                <a:gd name="connsiteX157" fmla="*/ 9022 w 9940"/>
                <a:gd name="connsiteY157" fmla="*/ 3111 h 10000"/>
                <a:gd name="connsiteX158" fmla="*/ 9074 w 9940"/>
                <a:gd name="connsiteY158" fmla="*/ 2827 h 10000"/>
                <a:gd name="connsiteX159" fmla="*/ 9134 w 9940"/>
                <a:gd name="connsiteY159" fmla="*/ 2445 h 10000"/>
                <a:gd name="connsiteX160" fmla="*/ 9196 w 9940"/>
                <a:gd name="connsiteY160" fmla="*/ 2254 h 10000"/>
                <a:gd name="connsiteX161" fmla="*/ 9248 w 9940"/>
                <a:gd name="connsiteY161" fmla="*/ 2155 h 10000"/>
                <a:gd name="connsiteX162" fmla="*/ 9308 w 9940"/>
                <a:gd name="connsiteY162" fmla="*/ 2254 h 10000"/>
                <a:gd name="connsiteX163" fmla="*/ 9360 w 9940"/>
                <a:gd name="connsiteY163" fmla="*/ 2445 h 10000"/>
                <a:gd name="connsiteX164" fmla="*/ 9420 w 9940"/>
                <a:gd name="connsiteY164" fmla="*/ 2827 h 10000"/>
                <a:gd name="connsiteX165" fmla="*/ 9480 w 9940"/>
                <a:gd name="connsiteY165" fmla="*/ 2601 h 10000"/>
                <a:gd name="connsiteX166" fmla="*/ 9532 w 9940"/>
                <a:gd name="connsiteY166" fmla="*/ 2317 h 10000"/>
                <a:gd name="connsiteX167" fmla="*/ 9594 w 9940"/>
                <a:gd name="connsiteY167" fmla="*/ 1524 h 10000"/>
                <a:gd name="connsiteX168" fmla="*/ 9654 w 9940"/>
                <a:gd name="connsiteY168" fmla="*/ 0 h 10000"/>
                <a:gd name="connsiteX169" fmla="*/ 9706 w 9940"/>
                <a:gd name="connsiteY169" fmla="*/ 1362 h 10000"/>
                <a:gd name="connsiteX170" fmla="*/ 9766 w 9940"/>
                <a:gd name="connsiteY170" fmla="*/ 3331 h 10000"/>
                <a:gd name="connsiteX171" fmla="*/ 9828 w 9940"/>
                <a:gd name="connsiteY171" fmla="*/ 3395 h 10000"/>
                <a:gd name="connsiteX172" fmla="*/ 9878 w 9940"/>
                <a:gd name="connsiteY172" fmla="*/ 4189 h 10000"/>
                <a:gd name="connsiteX173" fmla="*/ 9940 w 9940"/>
                <a:gd name="connsiteY173" fmla="*/ 412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940" h="10000">
                  <a:moveTo>
                    <a:pt x="0" y="10000"/>
                  </a:moveTo>
                  <a:cubicBezTo>
                    <a:pt x="21" y="9832"/>
                    <a:pt x="41" y="9664"/>
                    <a:pt x="62" y="9496"/>
                  </a:cubicBezTo>
                  <a:cubicBezTo>
                    <a:pt x="79" y="9399"/>
                    <a:pt x="95" y="9303"/>
                    <a:pt x="112" y="9206"/>
                  </a:cubicBezTo>
                  <a:cubicBezTo>
                    <a:pt x="133" y="9270"/>
                    <a:pt x="153" y="9333"/>
                    <a:pt x="174" y="9397"/>
                  </a:cubicBezTo>
                  <a:cubicBezTo>
                    <a:pt x="194" y="9355"/>
                    <a:pt x="214" y="9312"/>
                    <a:pt x="234" y="9270"/>
                  </a:cubicBezTo>
                  <a:cubicBezTo>
                    <a:pt x="251" y="9102"/>
                    <a:pt x="269" y="8934"/>
                    <a:pt x="286" y="8766"/>
                  </a:cubicBezTo>
                  <a:cubicBezTo>
                    <a:pt x="306" y="8447"/>
                    <a:pt x="326" y="8129"/>
                    <a:pt x="346" y="7810"/>
                  </a:cubicBezTo>
                  <a:cubicBezTo>
                    <a:pt x="367" y="7789"/>
                    <a:pt x="387" y="7767"/>
                    <a:pt x="408" y="7746"/>
                  </a:cubicBezTo>
                  <a:lnTo>
                    <a:pt x="460" y="7810"/>
                  </a:lnTo>
                  <a:cubicBezTo>
                    <a:pt x="480" y="7715"/>
                    <a:pt x="500" y="7621"/>
                    <a:pt x="520" y="7526"/>
                  </a:cubicBezTo>
                  <a:cubicBezTo>
                    <a:pt x="537" y="7356"/>
                    <a:pt x="555" y="7186"/>
                    <a:pt x="572" y="7016"/>
                  </a:cubicBezTo>
                  <a:lnTo>
                    <a:pt x="632" y="7016"/>
                  </a:lnTo>
                  <a:cubicBezTo>
                    <a:pt x="652" y="6995"/>
                    <a:pt x="672" y="6973"/>
                    <a:pt x="692" y="6952"/>
                  </a:cubicBezTo>
                  <a:cubicBezTo>
                    <a:pt x="709" y="6803"/>
                    <a:pt x="727" y="6655"/>
                    <a:pt x="744" y="6506"/>
                  </a:cubicBezTo>
                  <a:cubicBezTo>
                    <a:pt x="765" y="6485"/>
                    <a:pt x="785" y="6464"/>
                    <a:pt x="806" y="6443"/>
                  </a:cubicBezTo>
                  <a:lnTo>
                    <a:pt x="866" y="6506"/>
                  </a:lnTo>
                  <a:cubicBezTo>
                    <a:pt x="883" y="6485"/>
                    <a:pt x="901" y="6464"/>
                    <a:pt x="918" y="6443"/>
                  </a:cubicBezTo>
                  <a:lnTo>
                    <a:pt x="978" y="6506"/>
                  </a:lnTo>
                  <a:cubicBezTo>
                    <a:pt x="996" y="6485"/>
                    <a:pt x="1013" y="6464"/>
                    <a:pt x="1031" y="6443"/>
                  </a:cubicBezTo>
                  <a:cubicBezTo>
                    <a:pt x="1051" y="6877"/>
                    <a:pt x="1071" y="7312"/>
                    <a:pt x="1091" y="7746"/>
                  </a:cubicBezTo>
                  <a:lnTo>
                    <a:pt x="1152" y="7810"/>
                  </a:lnTo>
                  <a:cubicBezTo>
                    <a:pt x="1169" y="7621"/>
                    <a:pt x="1187" y="7431"/>
                    <a:pt x="1204" y="7242"/>
                  </a:cubicBezTo>
                  <a:cubicBezTo>
                    <a:pt x="1224" y="6829"/>
                    <a:pt x="1244" y="6415"/>
                    <a:pt x="1264" y="6002"/>
                  </a:cubicBezTo>
                  <a:cubicBezTo>
                    <a:pt x="1284" y="5927"/>
                    <a:pt x="1305" y="5851"/>
                    <a:pt x="1325" y="5776"/>
                  </a:cubicBezTo>
                  <a:cubicBezTo>
                    <a:pt x="1342" y="5830"/>
                    <a:pt x="1360" y="5885"/>
                    <a:pt x="1377" y="5939"/>
                  </a:cubicBezTo>
                  <a:cubicBezTo>
                    <a:pt x="1397" y="5842"/>
                    <a:pt x="1418" y="5746"/>
                    <a:pt x="1438" y="5649"/>
                  </a:cubicBezTo>
                  <a:cubicBezTo>
                    <a:pt x="1458" y="5554"/>
                    <a:pt x="1478" y="5460"/>
                    <a:pt x="1498" y="5365"/>
                  </a:cubicBezTo>
                  <a:cubicBezTo>
                    <a:pt x="1516" y="5313"/>
                    <a:pt x="1533" y="5261"/>
                    <a:pt x="1551" y="5209"/>
                  </a:cubicBezTo>
                  <a:cubicBezTo>
                    <a:pt x="1571" y="5334"/>
                    <a:pt x="1591" y="5460"/>
                    <a:pt x="1611" y="5585"/>
                  </a:cubicBezTo>
                  <a:cubicBezTo>
                    <a:pt x="1628" y="5724"/>
                    <a:pt x="1646" y="5863"/>
                    <a:pt x="1663" y="6002"/>
                  </a:cubicBezTo>
                  <a:cubicBezTo>
                    <a:pt x="1683" y="6531"/>
                    <a:pt x="1703" y="7061"/>
                    <a:pt x="1723" y="7590"/>
                  </a:cubicBezTo>
                  <a:cubicBezTo>
                    <a:pt x="1743" y="7760"/>
                    <a:pt x="1764" y="7930"/>
                    <a:pt x="1784" y="8100"/>
                  </a:cubicBezTo>
                  <a:cubicBezTo>
                    <a:pt x="1801" y="7833"/>
                    <a:pt x="1818" y="7567"/>
                    <a:pt x="1835" y="7300"/>
                  </a:cubicBezTo>
                  <a:cubicBezTo>
                    <a:pt x="1856" y="6846"/>
                    <a:pt x="1876" y="6393"/>
                    <a:pt x="1897" y="5939"/>
                  </a:cubicBezTo>
                  <a:lnTo>
                    <a:pt x="1957" y="5492"/>
                  </a:lnTo>
                  <a:cubicBezTo>
                    <a:pt x="1974" y="5376"/>
                    <a:pt x="1992" y="5261"/>
                    <a:pt x="2009" y="5145"/>
                  </a:cubicBezTo>
                  <a:cubicBezTo>
                    <a:pt x="2029" y="5124"/>
                    <a:pt x="2049" y="5102"/>
                    <a:pt x="2069" y="5081"/>
                  </a:cubicBezTo>
                  <a:cubicBezTo>
                    <a:pt x="2090" y="4932"/>
                    <a:pt x="2110" y="4784"/>
                    <a:pt x="2131" y="4635"/>
                  </a:cubicBezTo>
                  <a:lnTo>
                    <a:pt x="2183" y="4635"/>
                  </a:lnTo>
                  <a:cubicBezTo>
                    <a:pt x="2203" y="4730"/>
                    <a:pt x="2223" y="4824"/>
                    <a:pt x="2243" y="4919"/>
                  </a:cubicBezTo>
                  <a:cubicBezTo>
                    <a:pt x="2260" y="5861"/>
                    <a:pt x="2278" y="6804"/>
                    <a:pt x="2295" y="7746"/>
                  </a:cubicBezTo>
                  <a:cubicBezTo>
                    <a:pt x="2315" y="7989"/>
                    <a:pt x="2335" y="8233"/>
                    <a:pt x="2355" y="8476"/>
                  </a:cubicBezTo>
                  <a:cubicBezTo>
                    <a:pt x="2376" y="8159"/>
                    <a:pt x="2396" y="7843"/>
                    <a:pt x="2417" y="7526"/>
                  </a:cubicBezTo>
                  <a:cubicBezTo>
                    <a:pt x="2434" y="7091"/>
                    <a:pt x="2450" y="6657"/>
                    <a:pt x="2467" y="6222"/>
                  </a:cubicBezTo>
                  <a:cubicBezTo>
                    <a:pt x="2488" y="5936"/>
                    <a:pt x="2508" y="5651"/>
                    <a:pt x="2529" y="5365"/>
                  </a:cubicBezTo>
                  <a:lnTo>
                    <a:pt x="2589" y="5272"/>
                  </a:lnTo>
                  <a:cubicBezTo>
                    <a:pt x="2606" y="5251"/>
                    <a:pt x="2624" y="5230"/>
                    <a:pt x="2641" y="5209"/>
                  </a:cubicBezTo>
                  <a:lnTo>
                    <a:pt x="2701" y="4699"/>
                  </a:lnTo>
                  <a:cubicBezTo>
                    <a:pt x="2722" y="4772"/>
                    <a:pt x="2742" y="4846"/>
                    <a:pt x="2763" y="4919"/>
                  </a:cubicBezTo>
                  <a:cubicBezTo>
                    <a:pt x="2780" y="4994"/>
                    <a:pt x="2796" y="5070"/>
                    <a:pt x="2813" y="5145"/>
                  </a:cubicBezTo>
                  <a:cubicBezTo>
                    <a:pt x="2834" y="5599"/>
                    <a:pt x="2854" y="6052"/>
                    <a:pt x="2875" y="6506"/>
                  </a:cubicBezTo>
                  <a:cubicBezTo>
                    <a:pt x="2892" y="6697"/>
                    <a:pt x="2910" y="6889"/>
                    <a:pt x="2927" y="7080"/>
                  </a:cubicBezTo>
                  <a:cubicBezTo>
                    <a:pt x="2947" y="6848"/>
                    <a:pt x="2967" y="6617"/>
                    <a:pt x="2987" y="6385"/>
                  </a:cubicBezTo>
                  <a:lnTo>
                    <a:pt x="3047" y="5365"/>
                  </a:lnTo>
                  <a:cubicBezTo>
                    <a:pt x="3064" y="5048"/>
                    <a:pt x="3082" y="4732"/>
                    <a:pt x="3099" y="4415"/>
                  </a:cubicBezTo>
                  <a:cubicBezTo>
                    <a:pt x="3120" y="4266"/>
                    <a:pt x="3140" y="4118"/>
                    <a:pt x="3161" y="3969"/>
                  </a:cubicBezTo>
                  <a:cubicBezTo>
                    <a:pt x="3181" y="4000"/>
                    <a:pt x="3201" y="4030"/>
                    <a:pt x="3221" y="4061"/>
                  </a:cubicBezTo>
                  <a:cubicBezTo>
                    <a:pt x="3238" y="4401"/>
                    <a:pt x="3256" y="4741"/>
                    <a:pt x="3273" y="5081"/>
                  </a:cubicBezTo>
                  <a:cubicBezTo>
                    <a:pt x="3293" y="5610"/>
                    <a:pt x="3313" y="6140"/>
                    <a:pt x="3333" y="6669"/>
                  </a:cubicBezTo>
                  <a:cubicBezTo>
                    <a:pt x="3351" y="6574"/>
                    <a:pt x="3368" y="6480"/>
                    <a:pt x="3386" y="6385"/>
                  </a:cubicBezTo>
                  <a:cubicBezTo>
                    <a:pt x="3406" y="5950"/>
                    <a:pt x="3426" y="5516"/>
                    <a:pt x="3446" y="5081"/>
                  </a:cubicBezTo>
                  <a:cubicBezTo>
                    <a:pt x="3466" y="4859"/>
                    <a:pt x="3487" y="4637"/>
                    <a:pt x="3507" y="4415"/>
                  </a:cubicBezTo>
                  <a:cubicBezTo>
                    <a:pt x="3524" y="4297"/>
                    <a:pt x="3542" y="4179"/>
                    <a:pt x="3559" y="4061"/>
                  </a:cubicBezTo>
                  <a:lnTo>
                    <a:pt x="3619" y="4061"/>
                  </a:lnTo>
                  <a:lnTo>
                    <a:pt x="3680" y="4061"/>
                  </a:lnTo>
                  <a:lnTo>
                    <a:pt x="3732" y="4061"/>
                  </a:lnTo>
                  <a:cubicBezTo>
                    <a:pt x="3752" y="4030"/>
                    <a:pt x="3772" y="4000"/>
                    <a:pt x="3792" y="3969"/>
                  </a:cubicBezTo>
                  <a:cubicBezTo>
                    <a:pt x="3812" y="4021"/>
                    <a:pt x="3833" y="4073"/>
                    <a:pt x="3853" y="4125"/>
                  </a:cubicBezTo>
                  <a:lnTo>
                    <a:pt x="3906" y="4125"/>
                  </a:lnTo>
                  <a:cubicBezTo>
                    <a:pt x="3926" y="4146"/>
                    <a:pt x="3946" y="4168"/>
                    <a:pt x="3966" y="4189"/>
                  </a:cubicBezTo>
                  <a:cubicBezTo>
                    <a:pt x="3983" y="4116"/>
                    <a:pt x="4001" y="4042"/>
                    <a:pt x="4018" y="3969"/>
                  </a:cubicBezTo>
                  <a:cubicBezTo>
                    <a:pt x="4038" y="4170"/>
                    <a:pt x="4058" y="4370"/>
                    <a:pt x="4078" y="4571"/>
                  </a:cubicBezTo>
                  <a:cubicBezTo>
                    <a:pt x="4098" y="5121"/>
                    <a:pt x="4119" y="5672"/>
                    <a:pt x="4139" y="6222"/>
                  </a:cubicBezTo>
                  <a:cubicBezTo>
                    <a:pt x="4156" y="6413"/>
                    <a:pt x="4173" y="6605"/>
                    <a:pt x="4190" y="6796"/>
                  </a:cubicBezTo>
                  <a:cubicBezTo>
                    <a:pt x="4211" y="6891"/>
                    <a:pt x="4231" y="6985"/>
                    <a:pt x="4252" y="7080"/>
                  </a:cubicBezTo>
                  <a:lnTo>
                    <a:pt x="4312" y="6732"/>
                  </a:lnTo>
                  <a:cubicBezTo>
                    <a:pt x="4329" y="6805"/>
                    <a:pt x="4347" y="6879"/>
                    <a:pt x="4364" y="6952"/>
                  </a:cubicBezTo>
                  <a:lnTo>
                    <a:pt x="4424" y="6889"/>
                  </a:lnTo>
                  <a:cubicBezTo>
                    <a:pt x="4445" y="7101"/>
                    <a:pt x="4465" y="7314"/>
                    <a:pt x="4486" y="7526"/>
                  </a:cubicBezTo>
                  <a:lnTo>
                    <a:pt x="4538" y="7526"/>
                  </a:lnTo>
                  <a:lnTo>
                    <a:pt x="4598" y="7178"/>
                  </a:lnTo>
                  <a:cubicBezTo>
                    <a:pt x="4615" y="7145"/>
                    <a:pt x="4633" y="7113"/>
                    <a:pt x="4650" y="7080"/>
                  </a:cubicBezTo>
                  <a:cubicBezTo>
                    <a:pt x="4670" y="7059"/>
                    <a:pt x="4690" y="7037"/>
                    <a:pt x="4710" y="7016"/>
                  </a:cubicBezTo>
                  <a:lnTo>
                    <a:pt x="4770" y="7526"/>
                  </a:lnTo>
                  <a:cubicBezTo>
                    <a:pt x="4787" y="7451"/>
                    <a:pt x="4805" y="7375"/>
                    <a:pt x="4822" y="7300"/>
                  </a:cubicBezTo>
                  <a:cubicBezTo>
                    <a:pt x="4843" y="7205"/>
                    <a:pt x="4863" y="7111"/>
                    <a:pt x="4884" y="7016"/>
                  </a:cubicBezTo>
                  <a:cubicBezTo>
                    <a:pt x="4904" y="6751"/>
                    <a:pt x="4924" y="6487"/>
                    <a:pt x="4944" y="6222"/>
                  </a:cubicBezTo>
                  <a:cubicBezTo>
                    <a:pt x="4961" y="6010"/>
                    <a:pt x="4979" y="5797"/>
                    <a:pt x="4996" y="5585"/>
                  </a:cubicBezTo>
                  <a:cubicBezTo>
                    <a:pt x="5016" y="5481"/>
                    <a:pt x="5036" y="5376"/>
                    <a:pt x="5056" y="5272"/>
                  </a:cubicBezTo>
                  <a:cubicBezTo>
                    <a:pt x="5077" y="5133"/>
                    <a:pt x="5097" y="4994"/>
                    <a:pt x="5118" y="4855"/>
                  </a:cubicBezTo>
                  <a:cubicBezTo>
                    <a:pt x="5135" y="4687"/>
                    <a:pt x="5151" y="4519"/>
                    <a:pt x="5168" y="4351"/>
                  </a:cubicBezTo>
                  <a:cubicBezTo>
                    <a:pt x="5189" y="4224"/>
                    <a:pt x="5209" y="4096"/>
                    <a:pt x="5230" y="3969"/>
                  </a:cubicBezTo>
                  <a:cubicBezTo>
                    <a:pt x="5247" y="3905"/>
                    <a:pt x="5265" y="3842"/>
                    <a:pt x="5282" y="3778"/>
                  </a:cubicBezTo>
                  <a:cubicBezTo>
                    <a:pt x="5302" y="3842"/>
                    <a:pt x="5322" y="3905"/>
                    <a:pt x="5342" y="3969"/>
                  </a:cubicBezTo>
                  <a:cubicBezTo>
                    <a:pt x="5362" y="3948"/>
                    <a:pt x="5382" y="3926"/>
                    <a:pt x="5402" y="3905"/>
                  </a:cubicBezTo>
                  <a:cubicBezTo>
                    <a:pt x="5419" y="3863"/>
                    <a:pt x="5437" y="3820"/>
                    <a:pt x="5454" y="3778"/>
                  </a:cubicBezTo>
                  <a:cubicBezTo>
                    <a:pt x="5475" y="3842"/>
                    <a:pt x="5495" y="3905"/>
                    <a:pt x="5516" y="3969"/>
                  </a:cubicBezTo>
                  <a:cubicBezTo>
                    <a:pt x="5536" y="4571"/>
                    <a:pt x="5556" y="5174"/>
                    <a:pt x="5576" y="5776"/>
                  </a:cubicBezTo>
                  <a:lnTo>
                    <a:pt x="5628" y="5776"/>
                  </a:lnTo>
                  <a:cubicBezTo>
                    <a:pt x="5648" y="5566"/>
                    <a:pt x="5668" y="5355"/>
                    <a:pt x="5688" y="5145"/>
                  </a:cubicBezTo>
                  <a:cubicBezTo>
                    <a:pt x="5706" y="4880"/>
                    <a:pt x="5723" y="4616"/>
                    <a:pt x="5741" y="4351"/>
                  </a:cubicBezTo>
                  <a:lnTo>
                    <a:pt x="5801" y="3778"/>
                  </a:lnTo>
                  <a:cubicBezTo>
                    <a:pt x="5821" y="3747"/>
                    <a:pt x="5842" y="3716"/>
                    <a:pt x="5862" y="3685"/>
                  </a:cubicBezTo>
                  <a:cubicBezTo>
                    <a:pt x="5879" y="4318"/>
                    <a:pt x="5897" y="4952"/>
                    <a:pt x="5914" y="5585"/>
                  </a:cubicBezTo>
                  <a:cubicBezTo>
                    <a:pt x="5934" y="5606"/>
                    <a:pt x="5954" y="5628"/>
                    <a:pt x="5974" y="5649"/>
                  </a:cubicBezTo>
                  <a:cubicBezTo>
                    <a:pt x="5994" y="5427"/>
                    <a:pt x="6015" y="5205"/>
                    <a:pt x="6035" y="4983"/>
                  </a:cubicBezTo>
                  <a:cubicBezTo>
                    <a:pt x="6052" y="4645"/>
                    <a:pt x="6070" y="4307"/>
                    <a:pt x="6087" y="3969"/>
                  </a:cubicBezTo>
                  <a:lnTo>
                    <a:pt x="6147" y="3621"/>
                  </a:lnTo>
                  <a:cubicBezTo>
                    <a:pt x="6167" y="3546"/>
                    <a:pt x="6188" y="3470"/>
                    <a:pt x="6208" y="3395"/>
                  </a:cubicBezTo>
                  <a:cubicBezTo>
                    <a:pt x="6226" y="3353"/>
                    <a:pt x="6243" y="3310"/>
                    <a:pt x="6261" y="3268"/>
                  </a:cubicBezTo>
                  <a:cubicBezTo>
                    <a:pt x="6281" y="3216"/>
                    <a:pt x="6301" y="3163"/>
                    <a:pt x="6321" y="3111"/>
                  </a:cubicBezTo>
                  <a:cubicBezTo>
                    <a:pt x="6338" y="3090"/>
                    <a:pt x="6356" y="3069"/>
                    <a:pt x="6373" y="3048"/>
                  </a:cubicBezTo>
                  <a:cubicBezTo>
                    <a:pt x="6393" y="2974"/>
                    <a:pt x="6413" y="2901"/>
                    <a:pt x="6433" y="2827"/>
                  </a:cubicBezTo>
                  <a:cubicBezTo>
                    <a:pt x="6453" y="2806"/>
                    <a:pt x="6474" y="2785"/>
                    <a:pt x="6494" y="2764"/>
                  </a:cubicBezTo>
                  <a:cubicBezTo>
                    <a:pt x="6511" y="2658"/>
                    <a:pt x="6528" y="2551"/>
                    <a:pt x="6545" y="2445"/>
                  </a:cubicBezTo>
                  <a:cubicBezTo>
                    <a:pt x="6566" y="2551"/>
                    <a:pt x="6586" y="2658"/>
                    <a:pt x="6607" y="2764"/>
                  </a:cubicBezTo>
                  <a:cubicBezTo>
                    <a:pt x="6627" y="2804"/>
                    <a:pt x="6647" y="2845"/>
                    <a:pt x="6667" y="2885"/>
                  </a:cubicBezTo>
                  <a:cubicBezTo>
                    <a:pt x="6684" y="2939"/>
                    <a:pt x="6702" y="2994"/>
                    <a:pt x="6719" y="3048"/>
                  </a:cubicBezTo>
                  <a:cubicBezTo>
                    <a:pt x="6739" y="2994"/>
                    <a:pt x="6759" y="2939"/>
                    <a:pt x="6779" y="2885"/>
                  </a:cubicBezTo>
                  <a:cubicBezTo>
                    <a:pt x="6800" y="3447"/>
                    <a:pt x="6820" y="4009"/>
                    <a:pt x="6841" y="4571"/>
                  </a:cubicBezTo>
                  <a:cubicBezTo>
                    <a:pt x="6858" y="4519"/>
                    <a:pt x="6876" y="4467"/>
                    <a:pt x="6893" y="4415"/>
                  </a:cubicBezTo>
                  <a:lnTo>
                    <a:pt x="6953" y="4415"/>
                  </a:lnTo>
                  <a:cubicBezTo>
                    <a:pt x="6970" y="4680"/>
                    <a:pt x="6988" y="4944"/>
                    <a:pt x="7005" y="5209"/>
                  </a:cubicBezTo>
                  <a:lnTo>
                    <a:pt x="7065" y="7399"/>
                  </a:lnTo>
                  <a:lnTo>
                    <a:pt x="7125" y="6889"/>
                  </a:lnTo>
                  <a:cubicBezTo>
                    <a:pt x="7142" y="6593"/>
                    <a:pt x="7160" y="6298"/>
                    <a:pt x="7177" y="6002"/>
                  </a:cubicBezTo>
                  <a:cubicBezTo>
                    <a:pt x="7198" y="5759"/>
                    <a:pt x="7218" y="5515"/>
                    <a:pt x="7239" y="5272"/>
                  </a:cubicBezTo>
                  <a:cubicBezTo>
                    <a:pt x="7259" y="5176"/>
                    <a:pt x="7279" y="5079"/>
                    <a:pt x="7299" y="4983"/>
                  </a:cubicBezTo>
                  <a:cubicBezTo>
                    <a:pt x="7316" y="5016"/>
                    <a:pt x="7334" y="5048"/>
                    <a:pt x="7351" y="5081"/>
                  </a:cubicBezTo>
                  <a:lnTo>
                    <a:pt x="7411" y="4919"/>
                  </a:lnTo>
                  <a:cubicBezTo>
                    <a:pt x="7432" y="4994"/>
                    <a:pt x="7452" y="5070"/>
                    <a:pt x="7473" y="5145"/>
                  </a:cubicBezTo>
                  <a:cubicBezTo>
                    <a:pt x="7490" y="5525"/>
                    <a:pt x="7506" y="5906"/>
                    <a:pt x="7523" y="6286"/>
                  </a:cubicBezTo>
                  <a:lnTo>
                    <a:pt x="7585" y="6286"/>
                  </a:lnTo>
                  <a:cubicBezTo>
                    <a:pt x="7602" y="6244"/>
                    <a:pt x="7620" y="6201"/>
                    <a:pt x="7637" y="6159"/>
                  </a:cubicBezTo>
                  <a:cubicBezTo>
                    <a:pt x="7657" y="5916"/>
                    <a:pt x="7677" y="5672"/>
                    <a:pt x="7697" y="5429"/>
                  </a:cubicBezTo>
                  <a:cubicBezTo>
                    <a:pt x="7717" y="5186"/>
                    <a:pt x="7737" y="4942"/>
                    <a:pt x="7757" y="4699"/>
                  </a:cubicBezTo>
                  <a:cubicBezTo>
                    <a:pt x="7774" y="4604"/>
                    <a:pt x="7792" y="4510"/>
                    <a:pt x="7809" y="4415"/>
                  </a:cubicBezTo>
                  <a:cubicBezTo>
                    <a:pt x="7830" y="4637"/>
                    <a:pt x="7850" y="4859"/>
                    <a:pt x="7871" y="5081"/>
                  </a:cubicBezTo>
                  <a:lnTo>
                    <a:pt x="7931" y="6506"/>
                  </a:lnTo>
                  <a:lnTo>
                    <a:pt x="7983" y="6570"/>
                  </a:lnTo>
                  <a:cubicBezTo>
                    <a:pt x="8003" y="6284"/>
                    <a:pt x="8023" y="5999"/>
                    <a:pt x="8043" y="5713"/>
                  </a:cubicBezTo>
                  <a:cubicBezTo>
                    <a:pt x="8061" y="5427"/>
                    <a:pt x="8078" y="5141"/>
                    <a:pt x="8096" y="4855"/>
                  </a:cubicBezTo>
                  <a:cubicBezTo>
                    <a:pt x="8116" y="4760"/>
                    <a:pt x="8136" y="4666"/>
                    <a:pt x="8156" y="4571"/>
                  </a:cubicBezTo>
                  <a:cubicBezTo>
                    <a:pt x="8176" y="4498"/>
                    <a:pt x="8197" y="4424"/>
                    <a:pt x="8217" y="4351"/>
                  </a:cubicBezTo>
                  <a:cubicBezTo>
                    <a:pt x="8234" y="4297"/>
                    <a:pt x="8252" y="4243"/>
                    <a:pt x="8269" y="4189"/>
                  </a:cubicBezTo>
                  <a:cubicBezTo>
                    <a:pt x="8289" y="4168"/>
                    <a:pt x="8309" y="4146"/>
                    <a:pt x="8329" y="4125"/>
                  </a:cubicBezTo>
                  <a:lnTo>
                    <a:pt x="8390" y="4189"/>
                  </a:lnTo>
                  <a:lnTo>
                    <a:pt x="8442" y="4125"/>
                  </a:lnTo>
                  <a:lnTo>
                    <a:pt x="8502" y="3969"/>
                  </a:lnTo>
                  <a:cubicBezTo>
                    <a:pt x="8522" y="3799"/>
                    <a:pt x="8543" y="3629"/>
                    <a:pt x="8563" y="3459"/>
                  </a:cubicBezTo>
                  <a:cubicBezTo>
                    <a:pt x="8581" y="3364"/>
                    <a:pt x="8598" y="3270"/>
                    <a:pt x="8616" y="3175"/>
                  </a:cubicBezTo>
                  <a:cubicBezTo>
                    <a:pt x="8636" y="3133"/>
                    <a:pt x="8656" y="3090"/>
                    <a:pt x="8676" y="3048"/>
                  </a:cubicBezTo>
                  <a:cubicBezTo>
                    <a:pt x="8693" y="2994"/>
                    <a:pt x="8711" y="2939"/>
                    <a:pt x="8728" y="2885"/>
                  </a:cubicBezTo>
                  <a:cubicBezTo>
                    <a:pt x="8748" y="2866"/>
                    <a:pt x="8768" y="2846"/>
                    <a:pt x="8788" y="2827"/>
                  </a:cubicBezTo>
                  <a:cubicBezTo>
                    <a:pt x="8808" y="2922"/>
                    <a:pt x="8829" y="3016"/>
                    <a:pt x="8849" y="3111"/>
                  </a:cubicBezTo>
                  <a:lnTo>
                    <a:pt x="8900" y="2949"/>
                  </a:lnTo>
                  <a:cubicBezTo>
                    <a:pt x="8921" y="2928"/>
                    <a:pt x="8941" y="2906"/>
                    <a:pt x="8962" y="2885"/>
                  </a:cubicBezTo>
                  <a:cubicBezTo>
                    <a:pt x="8982" y="2960"/>
                    <a:pt x="9002" y="3036"/>
                    <a:pt x="9022" y="3111"/>
                  </a:cubicBezTo>
                  <a:cubicBezTo>
                    <a:pt x="9039" y="3016"/>
                    <a:pt x="9057" y="2922"/>
                    <a:pt x="9074" y="2827"/>
                  </a:cubicBezTo>
                  <a:cubicBezTo>
                    <a:pt x="9094" y="2700"/>
                    <a:pt x="9114" y="2572"/>
                    <a:pt x="9134" y="2445"/>
                  </a:cubicBezTo>
                  <a:cubicBezTo>
                    <a:pt x="9155" y="2381"/>
                    <a:pt x="9175" y="2318"/>
                    <a:pt x="9196" y="2254"/>
                  </a:cubicBezTo>
                  <a:cubicBezTo>
                    <a:pt x="9213" y="2221"/>
                    <a:pt x="9231" y="2188"/>
                    <a:pt x="9248" y="2155"/>
                  </a:cubicBezTo>
                  <a:lnTo>
                    <a:pt x="9308" y="2254"/>
                  </a:lnTo>
                  <a:cubicBezTo>
                    <a:pt x="9325" y="2318"/>
                    <a:pt x="9343" y="2381"/>
                    <a:pt x="9360" y="2445"/>
                  </a:cubicBezTo>
                  <a:cubicBezTo>
                    <a:pt x="9380" y="2572"/>
                    <a:pt x="9400" y="2700"/>
                    <a:pt x="9420" y="2827"/>
                  </a:cubicBezTo>
                  <a:cubicBezTo>
                    <a:pt x="9440" y="2752"/>
                    <a:pt x="9460" y="2676"/>
                    <a:pt x="9480" y="2601"/>
                  </a:cubicBezTo>
                  <a:cubicBezTo>
                    <a:pt x="9497" y="2506"/>
                    <a:pt x="9515" y="2412"/>
                    <a:pt x="9532" y="2317"/>
                  </a:cubicBezTo>
                  <a:cubicBezTo>
                    <a:pt x="9553" y="2053"/>
                    <a:pt x="9573" y="1788"/>
                    <a:pt x="9594" y="1524"/>
                  </a:cubicBezTo>
                  <a:lnTo>
                    <a:pt x="9654" y="0"/>
                  </a:lnTo>
                  <a:cubicBezTo>
                    <a:pt x="9671" y="454"/>
                    <a:pt x="9689" y="908"/>
                    <a:pt x="9706" y="1362"/>
                  </a:cubicBezTo>
                  <a:cubicBezTo>
                    <a:pt x="9726" y="2018"/>
                    <a:pt x="9746" y="2675"/>
                    <a:pt x="9766" y="3331"/>
                  </a:cubicBezTo>
                  <a:cubicBezTo>
                    <a:pt x="9787" y="3352"/>
                    <a:pt x="9807" y="3374"/>
                    <a:pt x="9828" y="3395"/>
                  </a:cubicBezTo>
                  <a:cubicBezTo>
                    <a:pt x="9845" y="3660"/>
                    <a:pt x="9861" y="3924"/>
                    <a:pt x="9878" y="4189"/>
                  </a:cubicBezTo>
                  <a:cubicBezTo>
                    <a:pt x="9899" y="4168"/>
                    <a:pt x="9919" y="4146"/>
                    <a:pt x="9940" y="4125"/>
                  </a:cubicBezTo>
                </a:path>
              </a:pathLst>
            </a:custGeom>
            <a:noFill/>
            <a:ln w="6350" cap="rnd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F930CE58-82FD-4A36-9035-7E65BFF9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1CC97E35-5B95-46E4-8052-6974F50DF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D1F92127-0A95-4CEA-9534-AE258F02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634C2BD6-4AF3-4709-A244-241172EF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69C3B037-6ADD-4518-A626-EC7D7C7E0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Oval 15">
              <a:extLst>
                <a:ext uri="{FF2B5EF4-FFF2-40B4-BE49-F238E27FC236}">
                  <a16:creationId xmlns:a16="http://schemas.microsoft.com/office/drawing/2014/main" id="{6FED8FF9-276F-4288-A019-AAE4E4559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D8441A10-8C72-40FA-A10B-CA84B376E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26CE5BC6-E68E-456F-B92D-155FFA3A0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F6FB82B9-0A1B-42B0-96F5-918B7CC2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A474F257-6D59-480A-9297-5E89F0A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1FA86C94-AA1D-4D28-92F3-B50C3DE4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85DCDC56-EA91-416B-9E24-EFDEEC2B8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CED4650C-9857-4A1A-A091-96C24521B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Oval 23">
              <a:extLst>
                <a:ext uri="{FF2B5EF4-FFF2-40B4-BE49-F238E27FC236}">
                  <a16:creationId xmlns:a16="http://schemas.microsoft.com/office/drawing/2014/main" id="{EAF8B475-3CC6-4767-AB18-88BF5A88D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092A13BE-D3DA-49DB-BFF6-28D849A1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800B2BCE-F995-40DE-9C03-82F5BFFEB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3E2AD12D-1CD2-4A2F-A24A-82D4B8C35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Oval 27">
              <a:extLst>
                <a:ext uri="{FF2B5EF4-FFF2-40B4-BE49-F238E27FC236}">
                  <a16:creationId xmlns:a16="http://schemas.microsoft.com/office/drawing/2014/main" id="{3F02A262-3DA6-4FB3-B123-42022B44A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Oval 28">
              <a:extLst>
                <a:ext uri="{FF2B5EF4-FFF2-40B4-BE49-F238E27FC236}">
                  <a16:creationId xmlns:a16="http://schemas.microsoft.com/office/drawing/2014/main" id="{5C90F921-D654-416D-9F3E-DC19637FA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Oval 29">
              <a:extLst>
                <a:ext uri="{FF2B5EF4-FFF2-40B4-BE49-F238E27FC236}">
                  <a16:creationId xmlns:a16="http://schemas.microsoft.com/office/drawing/2014/main" id="{A9A160E6-02B0-4C8E-8644-C3189D9F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558754C7-B82D-45C8-BA8A-A09A38D2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id="{7B4E882B-3E32-47CB-8821-E0B758442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Oval 32">
              <a:extLst>
                <a:ext uri="{FF2B5EF4-FFF2-40B4-BE49-F238E27FC236}">
                  <a16:creationId xmlns:a16="http://schemas.microsoft.com/office/drawing/2014/main" id="{D7C1A8D2-9506-4D45-AF68-5682523A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34EBCE0B-CFC0-4A6E-A759-96599BAD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5C24D91E-3AC8-4822-B8C9-B3ACC64B9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Oval 35">
              <a:extLst>
                <a:ext uri="{FF2B5EF4-FFF2-40B4-BE49-F238E27FC236}">
                  <a16:creationId xmlns:a16="http://schemas.microsoft.com/office/drawing/2014/main" id="{52FCA50D-9751-4871-AD54-4CCED13E3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E33F4F98-7265-4198-9D41-EEC0E376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Oval 37">
              <a:extLst>
                <a:ext uri="{FF2B5EF4-FFF2-40B4-BE49-F238E27FC236}">
                  <a16:creationId xmlns:a16="http://schemas.microsoft.com/office/drawing/2014/main" id="{E88BFC61-6474-494D-BC79-973AFBF6B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702826F3-1FF5-4BBB-9D74-008CCB3FF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Oval 39">
              <a:extLst>
                <a:ext uri="{FF2B5EF4-FFF2-40B4-BE49-F238E27FC236}">
                  <a16:creationId xmlns:a16="http://schemas.microsoft.com/office/drawing/2014/main" id="{7F3AA074-4E95-4A5B-8D60-90DAA1C0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Oval 40">
              <a:extLst>
                <a:ext uri="{FF2B5EF4-FFF2-40B4-BE49-F238E27FC236}">
                  <a16:creationId xmlns:a16="http://schemas.microsoft.com/office/drawing/2014/main" id="{7619CC9E-D258-4E09-BEFD-FA4B9C748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Oval 41">
              <a:extLst>
                <a:ext uri="{FF2B5EF4-FFF2-40B4-BE49-F238E27FC236}">
                  <a16:creationId xmlns:a16="http://schemas.microsoft.com/office/drawing/2014/main" id="{ACF6F20D-4532-4755-BD35-54D622848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Oval 42">
              <a:extLst>
                <a:ext uri="{FF2B5EF4-FFF2-40B4-BE49-F238E27FC236}">
                  <a16:creationId xmlns:a16="http://schemas.microsoft.com/office/drawing/2014/main" id="{78E58ACC-2F04-41A6-BE4D-179B09F5B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Oval 43">
              <a:extLst>
                <a:ext uri="{FF2B5EF4-FFF2-40B4-BE49-F238E27FC236}">
                  <a16:creationId xmlns:a16="http://schemas.microsoft.com/office/drawing/2014/main" id="{97FD4721-564B-4D6B-A7CF-5A02BD4B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Oval 44">
              <a:extLst>
                <a:ext uri="{FF2B5EF4-FFF2-40B4-BE49-F238E27FC236}">
                  <a16:creationId xmlns:a16="http://schemas.microsoft.com/office/drawing/2014/main" id="{1113E032-BE7A-4F84-BBE4-B0BD077A1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Oval 45">
              <a:extLst>
                <a:ext uri="{FF2B5EF4-FFF2-40B4-BE49-F238E27FC236}">
                  <a16:creationId xmlns:a16="http://schemas.microsoft.com/office/drawing/2014/main" id="{59F03E99-968E-4765-8FCA-6AF0F9FA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D345C707-B937-4593-8A2C-98BC2C1C9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Oval 47">
              <a:extLst>
                <a:ext uri="{FF2B5EF4-FFF2-40B4-BE49-F238E27FC236}">
                  <a16:creationId xmlns:a16="http://schemas.microsoft.com/office/drawing/2014/main" id="{48191870-65B9-48F5-A7F6-E3217E69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Oval 48">
              <a:extLst>
                <a:ext uri="{FF2B5EF4-FFF2-40B4-BE49-F238E27FC236}">
                  <a16:creationId xmlns:a16="http://schemas.microsoft.com/office/drawing/2014/main" id="{D6E0E967-433E-4383-90AF-0085F887A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Oval 49">
              <a:extLst>
                <a:ext uri="{FF2B5EF4-FFF2-40B4-BE49-F238E27FC236}">
                  <a16:creationId xmlns:a16="http://schemas.microsoft.com/office/drawing/2014/main" id="{2C5C2D31-7F3E-4B1A-8A3A-BB6865AC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Oval 50">
              <a:extLst>
                <a:ext uri="{FF2B5EF4-FFF2-40B4-BE49-F238E27FC236}">
                  <a16:creationId xmlns:a16="http://schemas.microsoft.com/office/drawing/2014/main" id="{F0451011-BC1D-433C-AF32-3D1905B9E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Oval 51">
              <a:extLst>
                <a:ext uri="{FF2B5EF4-FFF2-40B4-BE49-F238E27FC236}">
                  <a16:creationId xmlns:a16="http://schemas.microsoft.com/office/drawing/2014/main" id="{82861EEF-1196-4517-AF0D-94075D9B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Oval 52">
              <a:extLst>
                <a:ext uri="{FF2B5EF4-FFF2-40B4-BE49-F238E27FC236}">
                  <a16:creationId xmlns:a16="http://schemas.microsoft.com/office/drawing/2014/main" id="{C594142B-7791-482A-8161-92E603A66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Oval 53">
              <a:extLst>
                <a:ext uri="{FF2B5EF4-FFF2-40B4-BE49-F238E27FC236}">
                  <a16:creationId xmlns:a16="http://schemas.microsoft.com/office/drawing/2014/main" id="{41027D95-3BC8-4121-9A0F-385605BA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Oval 54">
              <a:extLst>
                <a:ext uri="{FF2B5EF4-FFF2-40B4-BE49-F238E27FC236}">
                  <a16:creationId xmlns:a16="http://schemas.microsoft.com/office/drawing/2014/main" id="{4D9E535D-2095-48D6-88CF-39B68BB9F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Oval 55">
              <a:extLst>
                <a:ext uri="{FF2B5EF4-FFF2-40B4-BE49-F238E27FC236}">
                  <a16:creationId xmlns:a16="http://schemas.microsoft.com/office/drawing/2014/main" id="{A5B6860B-9132-4DD7-9E74-82C15D10F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Oval 56">
              <a:extLst>
                <a:ext uri="{FF2B5EF4-FFF2-40B4-BE49-F238E27FC236}">
                  <a16:creationId xmlns:a16="http://schemas.microsoft.com/office/drawing/2014/main" id="{0D57B565-55E2-4C60-9449-66A82E07C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Oval 57">
              <a:extLst>
                <a:ext uri="{FF2B5EF4-FFF2-40B4-BE49-F238E27FC236}">
                  <a16:creationId xmlns:a16="http://schemas.microsoft.com/office/drawing/2014/main" id="{3D1AEF3A-FDF2-4E84-8738-0CAC4B40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Oval 58">
              <a:extLst>
                <a:ext uri="{FF2B5EF4-FFF2-40B4-BE49-F238E27FC236}">
                  <a16:creationId xmlns:a16="http://schemas.microsoft.com/office/drawing/2014/main" id="{1A59CEA9-80C6-4FDF-BF20-08F9A15C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Oval 59">
              <a:extLst>
                <a:ext uri="{FF2B5EF4-FFF2-40B4-BE49-F238E27FC236}">
                  <a16:creationId xmlns:a16="http://schemas.microsoft.com/office/drawing/2014/main" id="{02D39CB3-9DB5-499E-A377-CFB21E40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Oval 60">
              <a:extLst>
                <a:ext uri="{FF2B5EF4-FFF2-40B4-BE49-F238E27FC236}">
                  <a16:creationId xmlns:a16="http://schemas.microsoft.com/office/drawing/2014/main" id="{E6E727D4-45A2-4547-8C85-80C2CDB6B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Oval 61">
              <a:extLst>
                <a:ext uri="{FF2B5EF4-FFF2-40B4-BE49-F238E27FC236}">
                  <a16:creationId xmlns:a16="http://schemas.microsoft.com/office/drawing/2014/main" id="{F6D5373A-9C47-4BF9-AA2A-E32709215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Oval 62">
              <a:extLst>
                <a:ext uri="{FF2B5EF4-FFF2-40B4-BE49-F238E27FC236}">
                  <a16:creationId xmlns:a16="http://schemas.microsoft.com/office/drawing/2014/main" id="{A0C8461E-0D21-4FC8-9205-2DC3CD7E2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Oval 63">
              <a:extLst>
                <a:ext uri="{FF2B5EF4-FFF2-40B4-BE49-F238E27FC236}">
                  <a16:creationId xmlns:a16="http://schemas.microsoft.com/office/drawing/2014/main" id="{42AC69D8-16D5-41E2-A7C4-10682C04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Oval 64">
              <a:extLst>
                <a:ext uri="{FF2B5EF4-FFF2-40B4-BE49-F238E27FC236}">
                  <a16:creationId xmlns:a16="http://schemas.microsoft.com/office/drawing/2014/main" id="{A9494A33-5BDD-4438-9569-20BF4FB0A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65">
              <a:extLst>
                <a:ext uri="{FF2B5EF4-FFF2-40B4-BE49-F238E27FC236}">
                  <a16:creationId xmlns:a16="http://schemas.microsoft.com/office/drawing/2014/main" id="{5E1EA571-38FC-4654-A7E0-6232F8C29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Oval 66">
              <a:extLst>
                <a:ext uri="{FF2B5EF4-FFF2-40B4-BE49-F238E27FC236}">
                  <a16:creationId xmlns:a16="http://schemas.microsoft.com/office/drawing/2014/main" id="{E5777C16-AECF-46C9-A12E-DFA36F737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Oval 67">
              <a:extLst>
                <a:ext uri="{FF2B5EF4-FFF2-40B4-BE49-F238E27FC236}">
                  <a16:creationId xmlns:a16="http://schemas.microsoft.com/office/drawing/2014/main" id="{147B4CCA-0470-4260-80DC-B8D00DFEE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Oval 68">
              <a:extLst>
                <a:ext uri="{FF2B5EF4-FFF2-40B4-BE49-F238E27FC236}">
                  <a16:creationId xmlns:a16="http://schemas.microsoft.com/office/drawing/2014/main" id="{AF8937F0-546B-4F76-BA83-BB95B16E8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Oval 69">
              <a:extLst>
                <a:ext uri="{FF2B5EF4-FFF2-40B4-BE49-F238E27FC236}">
                  <a16:creationId xmlns:a16="http://schemas.microsoft.com/office/drawing/2014/main" id="{542D36BB-307E-4DCD-BD50-524E79822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Oval 70">
              <a:extLst>
                <a:ext uri="{FF2B5EF4-FFF2-40B4-BE49-F238E27FC236}">
                  <a16:creationId xmlns:a16="http://schemas.microsoft.com/office/drawing/2014/main" id="{8D3DF934-FA3A-40C7-80E5-4408482CD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Oval 71">
              <a:extLst>
                <a:ext uri="{FF2B5EF4-FFF2-40B4-BE49-F238E27FC236}">
                  <a16:creationId xmlns:a16="http://schemas.microsoft.com/office/drawing/2014/main" id="{C9481C7F-BAEA-43F0-8EDE-08F553716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Oval 72">
              <a:extLst>
                <a:ext uri="{FF2B5EF4-FFF2-40B4-BE49-F238E27FC236}">
                  <a16:creationId xmlns:a16="http://schemas.microsoft.com/office/drawing/2014/main" id="{27C1F47D-ACE4-483D-8D62-00D120FF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Oval 73">
              <a:extLst>
                <a:ext uri="{FF2B5EF4-FFF2-40B4-BE49-F238E27FC236}">
                  <a16:creationId xmlns:a16="http://schemas.microsoft.com/office/drawing/2014/main" id="{7C246F73-8828-4227-B45C-DFA3FFCC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Oval 74">
              <a:extLst>
                <a:ext uri="{FF2B5EF4-FFF2-40B4-BE49-F238E27FC236}">
                  <a16:creationId xmlns:a16="http://schemas.microsoft.com/office/drawing/2014/main" id="{516C4B73-9C3C-4E02-B995-F474B8BA5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Oval 75">
              <a:extLst>
                <a:ext uri="{FF2B5EF4-FFF2-40B4-BE49-F238E27FC236}">
                  <a16:creationId xmlns:a16="http://schemas.microsoft.com/office/drawing/2014/main" id="{1E01BBA9-BCBF-43EF-90DB-EFD5ED15D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Oval 76">
              <a:extLst>
                <a:ext uri="{FF2B5EF4-FFF2-40B4-BE49-F238E27FC236}">
                  <a16:creationId xmlns:a16="http://schemas.microsoft.com/office/drawing/2014/main" id="{C5AE737D-82B9-4BA8-ABAF-C70F67FD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Oval 77">
              <a:extLst>
                <a:ext uri="{FF2B5EF4-FFF2-40B4-BE49-F238E27FC236}">
                  <a16:creationId xmlns:a16="http://schemas.microsoft.com/office/drawing/2014/main" id="{EBB96046-5782-4E4B-85B5-8D03B7995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Oval 78">
              <a:extLst>
                <a:ext uri="{FF2B5EF4-FFF2-40B4-BE49-F238E27FC236}">
                  <a16:creationId xmlns:a16="http://schemas.microsoft.com/office/drawing/2014/main" id="{05E4C034-F56A-42AB-8B19-707DFF477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Oval 79">
              <a:extLst>
                <a:ext uri="{FF2B5EF4-FFF2-40B4-BE49-F238E27FC236}">
                  <a16:creationId xmlns:a16="http://schemas.microsoft.com/office/drawing/2014/main" id="{F0A115AB-E9FE-48E1-829D-72E69B771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Oval 80">
              <a:extLst>
                <a:ext uri="{FF2B5EF4-FFF2-40B4-BE49-F238E27FC236}">
                  <a16:creationId xmlns:a16="http://schemas.microsoft.com/office/drawing/2014/main" id="{605BC9A6-C1A0-496D-A64F-DCBA975F2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Oval 81">
              <a:extLst>
                <a:ext uri="{FF2B5EF4-FFF2-40B4-BE49-F238E27FC236}">
                  <a16:creationId xmlns:a16="http://schemas.microsoft.com/office/drawing/2014/main" id="{BE761AC4-31AE-4669-A297-9A1AAB927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Oval 82">
              <a:extLst>
                <a:ext uri="{FF2B5EF4-FFF2-40B4-BE49-F238E27FC236}">
                  <a16:creationId xmlns:a16="http://schemas.microsoft.com/office/drawing/2014/main" id="{60F9FE42-4DA4-4D31-AC84-858492DDC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Oval 83">
              <a:extLst>
                <a:ext uri="{FF2B5EF4-FFF2-40B4-BE49-F238E27FC236}">
                  <a16:creationId xmlns:a16="http://schemas.microsoft.com/office/drawing/2014/main" id="{83718619-8A43-4124-B7C8-9E2DEB12C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Oval 84">
              <a:extLst>
                <a:ext uri="{FF2B5EF4-FFF2-40B4-BE49-F238E27FC236}">
                  <a16:creationId xmlns:a16="http://schemas.microsoft.com/office/drawing/2014/main" id="{22F0CCD7-6075-4949-937A-A67892B1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Oval 85">
              <a:extLst>
                <a:ext uri="{FF2B5EF4-FFF2-40B4-BE49-F238E27FC236}">
                  <a16:creationId xmlns:a16="http://schemas.microsoft.com/office/drawing/2014/main" id="{BD9E125B-7BE0-4897-BF42-B5C35C720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Oval 86">
              <a:extLst>
                <a:ext uri="{FF2B5EF4-FFF2-40B4-BE49-F238E27FC236}">
                  <a16:creationId xmlns:a16="http://schemas.microsoft.com/office/drawing/2014/main" id="{A832EC0C-721D-46BE-AB05-0EEB5734F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Oval 87">
              <a:extLst>
                <a:ext uri="{FF2B5EF4-FFF2-40B4-BE49-F238E27FC236}">
                  <a16:creationId xmlns:a16="http://schemas.microsoft.com/office/drawing/2014/main" id="{F5FDD593-6EA0-4D97-82DC-CAC53393C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Oval 88">
              <a:extLst>
                <a:ext uri="{FF2B5EF4-FFF2-40B4-BE49-F238E27FC236}">
                  <a16:creationId xmlns:a16="http://schemas.microsoft.com/office/drawing/2014/main" id="{41721A56-02ED-45C7-AF10-321EFD02A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Oval 89">
              <a:extLst>
                <a:ext uri="{FF2B5EF4-FFF2-40B4-BE49-F238E27FC236}">
                  <a16:creationId xmlns:a16="http://schemas.microsoft.com/office/drawing/2014/main" id="{C11A7E61-8AEC-45C4-93A1-E69737A3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Oval 90">
              <a:extLst>
                <a:ext uri="{FF2B5EF4-FFF2-40B4-BE49-F238E27FC236}">
                  <a16:creationId xmlns:a16="http://schemas.microsoft.com/office/drawing/2014/main" id="{4BF7C57C-C2A3-4D19-A1C2-EEF1FC75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Oval 91">
              <a:extLst>
                <a:ext uri="{FF2B5EF4-FFF2-40B4-BE49-F238E27FC236}">
                  <a16:creationId xmlns:a16="http://schemas.microsoft.com/office/drawing/2014/main" id="{7A306D6D-82AF-45DC-8989-4F2470DC6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Oval 92">
              <a:extLst>
                <a:ext uri="{FF2B5EF4-FFF2-40B4-BE49-F238E27FC236}">
                  <a16:creationId xmlns:a16="http://schemas.microsoft.com/office/drawing/2014/main" id="{5DF2F683-6B09-40B4-BCAC-6CDDBE963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Oval 93">
              <a:extLst>
                <a:ext uri="{FF2B5EF4-FFF2-40B4-BE49-F238E27FC236}">
                  <a16:creationId xmlns:a16="http://schemas.microsoft.com/office/drawing/2014/main" id="{46235FAE-B4A1-4C2A-842A-DB5B3220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Oval 94">
              <a:extLst>
                <a:ext uri="{FF2B5EF4-FFF2-40B4-BE49-F238E27FC236}">
                  <a16:creationId xmlns:a16="http://schemas.microsoft.com/office/drawing/2014/main" id="{B61548ED-9D80-4E9A-87F4-8DE143574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Oval 95">
              <a:extLst>
                <a:ext uri="{FF2B5EF4-FFF2-40B4-BE49-F238E27FC236}">
                  <a16:creationId xmlns:a16="http://schemas.microsoft.com/office/drawing/2014/main" id="{2003B08B-70C2-4903-A730-DF7FEC32C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Oval 96">
              <a:extLst>
                <a:ext uri="{FF2B5EF4-FFF2-40B4-BE49-F238E27FC236}">
                  <a16:creationId xmlns:a16="http://schemas.microsoft.com/office/drawing/2014/main" id="{AAA17CDD-A04C-4C6D-A027-6CBD18A7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Oval 97">
              <a:extLst>
                <a:ext uri="{FF2B5EF4-FFF2-40B4-BE49-F238E27FC236}">
                  <a16:creationId xmlns:a16="http://schemas.microsoft.com/office/drawing/2014/main" id="{5C1BCFFC-9C8E-440A-93AF-7C5118579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Oval 98">
              <a:extLst>
                <a:ext uri="{FF2B5EF4-FFF2-40B4-BE49-F238E27FC236}">
                  <a16:creationId xmlns:a16="http://schemas.microsoft.com/office/drawing/2014/main" id="{570A1676-4B59-4374-8266-71AB1EBF4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Oval 99">
              <a:extLst>
                <a:ext uri="{FF2B5EF4-FFF2-40B4-BE49-F238E27FC236}">
                  <a16:creationId xmlns:a16="http://schemas.microsoft.com/office/drawing/2014/main" id="{54206899-67F0-462C-9768-8AA8CAB50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Oval 100">
              <a:extLst>
                <a:ext uri="{FF2B5EF4-FFF2-40B4-BE49-F238E27FC236}">
                  <a16:creationId xmlns:a16="http://schemas.microsoft.com/office/drawing/2014/main" id="{8430369D-49FE-4B9F-9962-E8CA4DC4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Oval 101">
              <a:extLst>
                <a:ext uri="{FF2B5EF4-FFF2-40B4-BE49-F238E27FC236}">
                  <a16:creationId xmlns:a16="http://schemas.microsoft.com/office/drawing/2014/main" id="{B1734ABF-00C9-4375-8BA4-19C65223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Oval 102">
              <a:extLst>
                <a:ext uri="{FF2B5EF4-FFF2-40B4-BE49-F238E27FC236}">
                  <a16:creationId xmlns:a16="http://schemas.microsoft.com/office/drawing/2014/main" id="{FF95D1A5-19DF-4692-B73C-ED235B1C8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Oval 103">
              <a:extLst>
                <a:ext uri="{FF2B5EF4-FFF2-40B4-BE49-F238E27FC236}">
                  <a16:creationId xmlns:a16="http://schemas.microsoft.com/office/drawing/2014/main" id="{B0BC9B3C-896B-4861-A769-27B41137E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Oval 104">
              <a:extLst>
                <a:ext uri="{FF2B5EF4-FFF2-40B4-BE49-F238E27FC236}">
                  <a16:creationId xmlns:a16="http://schemas.microsoft.com/office/drawing/2014/main" id="{B5876E33-7F53-4360-836D-F26EB3E0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" name="Oval 105">
              <a:extLst>
                <a:ext uri="{FF2B5EF4-FFF2-40B4-BE49-F238E27FC236}">
                  <a16:creationId xmlns:a16="http://schemas.microsoft.com/office/drawing/2014/main" id="{3569C351-601E-46C2-9E12-5B40F2DC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Oval 106">
              <a:extLst>
                <a:ext uri="{FF2B5EF4-FFF2-40B4-BE49-F238E27FC236}">
                  <a16:creationId xmlns:a16="http://schemas.microsoft.com/office/drawing/2014/main" id="{3E97AF84-5923-4D74-A3FF-15B19753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Oval 107">
              <a:extLst>
                <a:ext uri="{FF2B5EF4-FFF2-40B4-BE49-F238E27FC236}">
                  <a16:creationId xmlns:a16="http://schemas.microsoft.com/office/drawing/2014/main" id="{85C99E18-8BD1-41D1-A090-2A057A84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Oval 108">
              <a:extLst>
                <a:ext uri="{FF2B5EF4-FFF2-40B4-BE49-F238E27FC236}">
                  <a16:creationId xmlns:a16="http://schemas.microsoft.com/office/drawing/2014/main" id="{89493320-562C-4078-9CEF-CF76741A1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Oval 109">
              <a:extLst>
                <a:ext uri="{FF2B5EF4-FFF2-40B4-BE49-F238E27FC236}">
                  <a16:creationId xmlns:a16="http://schemas.microsoft.com/office/drawing/2014/main" id="{54DBDC04-61CA-46FA-898B-EDABDAC4A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Oval 110">
              <a:extLst>
                <a:ext uri="{FF2B5EF4-FFF2-40B4-BE49-F238E27FC236}">
                  <a16:creationId xmlns:a16="http://schemas.microsoft.com/office/drawing/2014/main" id="{9266DE89-D744-4300-BF8C-196E4A340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Oval 111">
              <a:extLst>
                <a:ext uri="{FF2B5EF4-FFF2-40B4-BE49-F238E27FC236}">
                  <a16:creationId xmlns:a16="http://schemas.microsoft.com/office/drawing/2014/main" id="{23A15730-2CB8-4953-B2C4-102554024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Oval 112">
              <a:extLst>
                <a:ext uri="{FF2B5EF4-FFF2-40B4-BE49-F238E27FC236}">
                  <a16:creationId xmlns:a16="http://schemas.microsoft.com/office/drawing/2014/main" id="{E115DCE6-9BC3-4967-84DA-99A7AFFC0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Oval 113">
              <a:extLst>
                <a:ext uri="{FF2B5EF4-FFF2-40B4-BE49-F238E27FC236}">
                  <a16:creationId xmlns:a16="http://schemas.microsoft.com/office/drawing/2014/main" id="{49C4F013-E16D-4679-B3EF-C77A5D266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Oval 114">
              <a:extLst>
                <a:ext uri="{FF2B5EF4-FFF2-40B4-BE49-F238E27FC236}">
                  <a16:creationId xmlns:a16="http://schemas.microsoft.com/office/drawing/2014/main" id="{EE764C95-D8E0-48C5-B3BA-7383AA309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Oval 115">
              <a:extLst>
                <a:ext uri="{FF2B5EF4-FFF2-40B4-BE49-F238E27FC236}">
                  <a16:creationId xmlns:a16="http://schemas.microsoft.com/office/drawing/2014/main" id="{E6AF3D16-50DB-43A6-AD9B-2CC0699D4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Oval 116">
              <a:extLst>
                <a:ext uri="{FF2B5EF4-FFF2-40B4-BE49-F238E27FC236}">
                  <a16:creationId xmlns:a16="http://schemas.microsoft.com/office/drawing/2014/main" id="{BF568CFC-FA20-48EA-BD7A-08CAA0D10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Oval 117">
              <a:extLst>
                <a:ext uri="{FF2B5EF4-FFF2-40B4-BE49-F238E27FC236}">
                  <a16:creationId xmlns:a16="http://schemas.microsoft.com/office/drawing/2014/main" id="{D7C8F542-2C3B-4190-9C50-73F6A4337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Oval 118">
              <a:extLst>
                <a:ext uri="{FF2B5EF4-FFF2-40B4-BE49-F238E27FC236}">
                  <a16:creationId xmlns:a16="http://schemas.microsoft.com/office/drawing/2014/main" id="{CCCFA078-C35E-4CF4-A0BE-4F270F7CE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Oval 119">
              <a:extLst>
                <a:ext uri="{FF2B5EF4-FFF2-40B4-BE49-F238E27FC236}">
                  <a16:creationId xmlns:a16="http://schemas.microsoft.com/office/drawing/2014/main" id="{67908824-2F1F-44AC-8D71-F6DE8472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Oval 120">
              <a:extLst>
                <a:ext uri="{FF2B5EF4-FFF2-40B4-BE49-F238E27FC236}">
                  <a16:creationId xmlns:a16="http://schemas.microsoft.com/office/drawing/2014/main" id="{ABA690BC-760A-40E8-97E6-B911597FA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Oval 121">
              <a:extLst>
                <a:ext uri="{FF2B5EF4-FFF2-40B4-BE49-F238E27FC236}">
                  <a16:creationId xmlns:a16="http://schemas.microsoft.com/office/drawing/2014/main" id="{8CFD8FFD-341A-4B23-8E40-5BD9ADCE3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Oval 122">
              <a:extLst>
                <a:ext uri="{FF2B5EF4-FFF2-40B4-BE49-F238E27FC236}">
                  <a16:creationId xmlns:a16="http://schemas.microsoft.com/office/drawing/2014/main" id="{83061408-0F94-4EB6-891D-691B9D5A2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Oval 123">
              <a:extLst>
                <a:ext uri="{FF2B5EF4-FFF2-40B4-BE49-F238E27FC236}">
                  <a16:creationId xmlns:a16="http://schemas.microsoft.com/office/drawing/2014/main" id="{3868718A-89A8-479C-93C9-9AF63D95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Oval 124">
              <a:extLst>
                <a:ext uri="{FF2B5EF4-FFF2-40B4-BE49-F238E27FC236}">
                  <a16:creationId xmlns:a16="http://schemas.microsoft.com/office/drawing/2014/main" id="{052F79E8-031B-4AE0-82BB-940210765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Oval 125">
              <a:extLst>
                <a:ext uri="{FF2B5EF4-FFF2-40B4-BE49-F238E27FC236}">
                  <a16:creationId xmlns:a16="http://schemas.microsoft.com/office/drawing/2014/main" id="{5BA6564B-8D99-4DAE-B4C2-E20B78901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Oval 126">
              <a:extLst>
                <a:ext uri="{FF2B5EF4-FFF2-40B4-BE49-F238E27FC236}">
                  <a16:creationId xmlns:a16="http://schemas.microsoft.com/office/drawing/2014/main" id="{2876F81C-B1C9-48FB-854F-9C3D8B42F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Oval 127">
              <a:extLst>
                <a:ext uri="{FF2B5EF4-FFF2-40B4-BE49-F238E27FC236}">
                  <a16:creationId xmlns:a16="http://schemas.microsoft.com/office/drawing/2014/main" id="{A11125D8-54EF-47F2-A51D-4DC14D7D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Oval 128">
              <a:extLst>
                <a:ext uri="{FF2B5EF4-FFF2-40B4-BE49-F238E27FC236}">
                  <a16:creationId xmlns:a16="http://schemas.microsoft.com/office/drawing/2014/main" id="{6BCD6BDF-9BC3-4A69-AB60-5229BC308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Oval 129">
              <a:extLst>
                <a:ext uri="{FF2B5EF4-FFF2-40B4-BE49-F238E27FC236}">
                  <a16:creationId xmlns:a16="http://schemas.microsoft.com/office/drawing/2014/main" id="{FB474BEB-D56D-4A6D-A065-50C2791F0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" name="Oval 130">
              <a:extLst>
                <a:ext uri="{FF2B5EF4-FFF2-40B4-BE49-F238E27FC236}">
                  <a16:creationId xmlns:a16="http://schemas.microsoft.com/office/drawing/2014/main" id="{5758572A-151B-421F-8EEC-61BE6A7EF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" name="Oval 131">
              <a:extLst>
                <a:ext uri="{FF2B5EF4-FFF2-40B4-BE49-F238E27FC236}">
                  <a16:creationId xmlns:a16="http://schemas.microsoft.com/office/drawing/2014/main" id="{FAB70A0F-01AC-415B-9C21-BDAB36223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Oval 132">
              <a:extLst>
                <a:ext uri="{FF2B5EF4-FFF2-40B4-BE49-F238E27FC236}">
                  <a16:creationId xmlns:a16="http://schemas.microsoft.com/office/drawing/2014/main" id="{ED581814-DF85-4EC1-A565-39D47C95E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Oval 133">
              <a:extLst>
                <a:ext uri="{FF2B5EF4-FFF2-40B4-BE49-F238E27FC236}">
                  <a16:creationId xmlns:a16="http://schemas.microsoft.com/office/drawing/2014/main" id="{17F414CB-9685-45DA-B7BD-63402392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" name="Oval 134">
              <a:extLst>
                <a:ext uri="{FF2B5EF4-FFF2-40B4-BE49-F238E27FC236}">
                  <a16:creationId xmlns:a16="http://schemas.microsoft.com/office/drawing/2014/main" id="{3774F9FF-C32A-46D5-AB27-57E39BA8F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Oval 135">
              <a:extLst>
                <a:ext uri="{FF2B5EF4-FFF2-40B4-BE49-F238E27FC236}">
                  <a16:creationId xmlns:a16="http://schemas.microsoft.com/office/drawing/2014/main" id="{FA45518D-9AC8-4C2D-BB92-9964EE385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Oval 136">
              <a:extLst>
                <a:ext uri="{FF2B5EF4-FFF2-40B4-BE49-F238E27FC236}">
                  <a16:creationId xmlns:a16="http://schemas.microsoft.com/office/drawing/2014/main" id="{C95A4648-9E66-4D80-A195-0961CE239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Oval 137">
              <a:extLst>
                <a:ext uri="{FF2B5EF4-FFF2-40B4-BE49-F238E27FC236}">
                  <a16:creationId xmlns:a16="http://schemas.microsoft.com/office/drawing/2014/main" id="{F513FF93-0289-49FD-9EC7-A949D2DB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Oval 138">
              <a:extLst>
                <a:ext uri="{FF2B5EF4-FFF2-40B4-BE49-F238E27FC236}">
                  <a16:creationId xmlns:a16="http://schemas.microsoft.com/office/drawing/2014/main" id="{72264817-1C9E-49C8-B9E1-71FEC4EBB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Oval 139">
              <a:extLst>
                <a:ext uri="{FF2B5EF4-FFF2-40B4-BE49-F238E27FC236}">
                  <a16:creationId xmlns:a16="http://schemas.microsoft.com/office/drawing/2014/main" id="{E8FAADF9-FA38-40D8-BD25-DED9B625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Oval 140">
              <a:extLst>
                <a:ext uri="{FF2B5EF4-FFF2-40B4-BE49-F238E27FC236}">
                  <a16:creationId xmlns:a16="http://schemas.microsoft.com/office/drawing/2014/main" id="{CF22FA1F-8E76-4C22-9E37-D357382B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" name="Oval 141">
              <a:extLst>
                <a:ext uri="{FF2B5EF4-FFF2-40B4-BE49-F238E27FC236}">
                  <a16:creationId xmlns:a16="http://schemas.microsoft.com/office/drawing/2014/main" id="{DFBC1DD0-D5D6-4A1E-8EB8-A146F44FB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6" name="Oval 142">
              <a:extLst>
                <a:ext uri="{FF2B5EF4-FFF2-40B4-BE49-F238E27FC236}">
                  <a16:creationId xmlns:a16="http://schemas.microsoft.com/office/drawing/2014/main" id="{F386C6C4-B956-4324-AD2C-9022EA297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Oval 143">
              <a:extLst>
                <a:ext uri="{FF2B5EF4-FFF2-40B4-BE49-F238E27FC236}">
                  <a16:creationId xmlns:a16="http://schemas.microsoft.com/office/drawing/2014/main" id="{E09CD4E0-7B77-4E8D-93DC-42C9FB297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Oval 144">
              <a:extLst>
                <a:ext uri="{FF2B5EF4-FFF2-40B4-BE49-F238E27FC236}">
                  <a16:creationId xmlns:a16="http://schemas.microsoft.com/office/drawing/2014/main" id="{0BF5C9FC-2BB7-42DB-AE41-550EC605B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" name="Oval 145">
              <a:extLst>
                <a:ext uri="{FF2B5EF4-FFF2-40B4-BE49-F238E27FC236}">
                  <a16:creationId xmlns:a16="http://schemas.microsoft.com/office/drawing/2014/main" id="{F42E527E-DD8A-4DBF-B1FE-1E70136FD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Oval 146">
              <a:extLst>
                <a:ext uri="{FF2B5EF4-FFF2-40B4-BE49-F238E27FC236}">
                  <a16:creationId xmlns:a16="http://schemas.microsoft.com/office/drawing/2014/main" id="{5970C98C-AD6B-4C1A-A4A8-13083692C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Oval 147">
              <a:extLst>
                <a:ext uri="{FF2B5EF4-FFF2-40B4-BE49-F238E27FC236}">
                  <a16:creationId xmlns:a16="http://schemas.microsoft.com/office/drawing/2014/main" id="{9E144D87-D1D0-4646-A547-4926D22BE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Oval 148">
              <a:extLst>
                <a:ext uri="{FF2B5EF4-FFF2-40B4-BE49-F238E27FC236}">
                  <a16:creationId xmlns:a16="http://schemas.microsoft.com/office/drawing/2014/main" id="{2D65A17A-BDF3-4AE2-B801-1B31A98C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Oval 149">
              <a:extLst>
                <a:ext uri="{FF2B5EF4-FFF2-40B4-BE49-F238E27FC236}">
                  <a16:creationId xmlns:a16="http://schemas.microsoft.com/office/drawing/2014/main" id="{5D397FF1-A851-4797-A7F8-502B4EA3B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Oval 150">
              <a:extLst>
                <a:ext uri="{FF2B5EF4-FFF2-40B4-BE49-F238E27FC236}">
                  <a16:creationId xmlns:a16="http://schemas.microsoft.com/office/drawing/2014/main" id="{5F533221-4451-4836-A73A-A968BF3B0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Oval 151">
              <a:extLst>
                <a:ext uri="{FF2B5EF4-FFF2-40B4-BE49-F238E27FC236}">
                  <a16:creationId xmlns:a16="http://schemas.microsoft.com/office/drawing/2014/main" id="{831D3260-3863-4950-AA1A-532770EF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Oval 152">
              <a:extLst>
                <a:ext uri="{FF2B5EF4-FFF2-40B4-BE49-F238E27FC236}">
                  <a16:creationId xmlns:a16="http://schemas.microsoft.com/office/drawing/2014/main" id="{3D9EB8C0-73F0-4304-A82D-685820575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" name="Oval 153">
              <a:extLst>
                <a:ext uri="{FF2B5EF4-FFF2-40B4-BE49-F238E27FC236}">
                  <a16:creationId xmlns:a16="http://schemas.microsoft.com/office/drawing/2014/main" id="{DF67A0C1-FC23-4D9E-BD41-4D1317141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" name="Oval 154">
              <a:extLst>
                <a:ext uri="{FF2B5EF4-FFF2-40B4-BE49-F238E27FC236}">
                  <a16:creationId xmlns:a16="http://schemas.microsoft.com/office/drawing/2014/main" id="{43CBBBB3-91CC-4A39-B471-181F418E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" name="Oval 155">
              <a:extLst>
                <a:ext uri="{FF2B5EF4-FFF2-40B4-BE49-F238E27FC236}">
                  <a16:creationId xmlns:a16="http://schemas.microsoft.com/office/drawing/2014/main" id="{8CE5C387-1BB5-4F65-BBB8-A52FE77B4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" name="Oval 156">
              <a:extLst>
                <a:ext uri="{FF2B5EF4-FFF2-40B4-BE49-F238E27FC236}">
                  <a16:creationId xmlns:a16="http://schemas.microsoft.com/office/drawing/2014/main" id="{3819FD57-54AB-41DA-B52E-E9D0ABD81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" name="Oval 157">
              <a:extLst>
                <a:ext uri="{FF2B5EF4-FFF2-40B4-BE49-F238E27FC236}">
                  <a16:creationId xmlns:a16="http://schemas.microsoft.com/office/drawing/2014/main" id="{4EFD2D7F-FBE9-4C90-B86E-F3C77ABE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" name="Oval 158">
              <a:extLst>
                <a:ext uri="{FF2B5EF4-FFF2-40B4-BE49-F238E27FC236}">
                  <a16:creationId xmlns:a16="http://schemas.microsoft.com/office/drawing/2014/main" id="{1B2E585B-2C08-48A6-AF43-21EA7F3BC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" name="Oval 159">
              <a:extLst>
                <a:ext uri="{FF2B5EF4-FFF2-40B4-BE49-F238E27FC236}">
                  <a16:creationId xmlns:a16="http://schemas.microsoft.com/office/drawing/2014/main" id="{DD0C1421-6E15-4B89-A60B-1D8C25188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Oval 160">
              <a:extLst>
                <a:ext uri="{FF2B5EF4-FFF2-40B4-BE49-F238E27FC236}">
                  <a16:creationId xmlns:a16="http://schemas.microsoft.com/office/drawing/2014/main" id="{F02A23FE-7A03-4552-9994-0E515A9B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Oval 161">
              <a:extLst>
                <a:ext uri="{FF2B5EF4-FFF2-40B4-BE49-F238E27FC236}">
                  <a16:creationId xmlns:a16="http://schemas.microsoft.com/office/drawing/2014/main" id="{AE157D51-79B5-4509-AD13-D6BA8CEF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Oval 162">
              <a:extLst>
                <a:ext uri="{FF2B5EF4-FFF2-40B4-BE49-F238E27FC236}">
                  <a16:creationId xmlns:a16="http://schemas.microsoft.com/office/drawing/2014/main" id="{F1658DEF-F055-42DA-ADCA-A994BE13B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Oval 163">
              <a:extLst>
                <a:ext uri="{FF2B5EF4-FFF2-40B4-BE49-F238E27FC236}">
                  <a16:creationId xmlns:a16="http://schemas.microsoft.com/office/drawing/2014/main" id="{CFD79A88-7825-4E60-BFB0-7B91DBFB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Oval 164">
              <a:extLst>
                <a:ext uri="{FF2B5EF4-FFF2-40B4-BE49-F238E27FC236}">
                  <a16:creationId xmlns:a16="http://schemas.microsoft.com/office/drawing/2014/main" id="{3970DAEF-FE56-4E26-9248-BC5864640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Oval 165">
              <a:extLst>
                <a:ext uri="{FF2B5EF4-FFF2-40B4-BE49-F238E27FC236}">
                  <a16:creationId xmlns:a16="http://schemas.microsoft.com/office/drawing/2014/main" id="{54E7A73C-65DD-4632-BC61-05039D29E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Oval 166">
              <a:extLst>
                <a:ext uri="{FF2B5EF4-FFF2-40B4-BE49-F238E27FC236}">
                  <a16:creationId xmlns:a16="http://schemas.microsoft.com/office/drawing/2014/main" id="{9282D17B-66FD-4AEB-8553-0BC450D08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Oval 167">
              <a:extLst>
                <a:ext uri="{FF2B5EF4-FFF2-40B4-BE49-F238E27FC236}">
                  <a16:creationId xmlns:a16="http://schemas.microsoft.com/office/drawing/2014/main" id="{BA4F61C4-8EA6-40F4-8710-D60B9F01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Oval 168">
              <a:extLst>
                <a:ext uri="{FF2B5EF4-FFF2-40B4-BE49-F238E27FC236}">
                  <a16:creationId xmlns:a16="http://schemas.microsoft.com/office/drawing/2014/main" id="{654D8C03-F3E9-490A-8503-8B3435D37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" name="Oval 169">
              <a:extLst>
                <a:ext uri="{FF2B5EF4-FFF2-40B4-BE49-F238E27FC236}">
                  <a16:creationId xmlns:a16="http://schemas.microsoft.com/office/drawing/2014/main" id="{F573C45A-06FA-4E6D-A56A-60DE98C26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" name="Oval 170">
              <a:extLst>
                <a:ext uri="{FF2B5EF4-FFF2-40B4-BE49-F238E27FC236}">
                  <a16:creationId xmlns:a16="http://schemas.microsoft.com/office/drawing/2014/main" id="{6DDD0428-2DE2-46DE-90AF-AEE45C510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Oval 171">
              <a:extLst>
                <a:ext uri="{FF2B5EF4-FFF2-40B4-BE49-F238E27FC236}">
                  <a16:creationId xmlns:a16="http://schemas.microsoft.com/office/drawing/2014/main" id="{EA724B00-DB55-4E5F-8F40-8A4899096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Oval 172">
              <a:extLst>
                <a:ext uri="{FF2B5EF4-FFF2-40B4-BE49-F238E27FC236}">
                  <a16:creationId xmlns:a16="http://schemas.microsoft.com/office/drawing/2014/main" id="{78436601-0905-4D5A-9750-EA762CD64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Oval 173">
              <a:extLst>
                <a:ext uri="{FF2B5EF4-FFF2-40B4-BE49-F238E27FC236}">
                  <a16:creationId xmlns:a16="http://schemas.microsoft.com/office/drawing/2014/main" id="{C899CDFD-BF75-4147-B75E-1DD9EC77A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" name="Oval 174">
              <a:extLst>
                <a:ext uri="{FF2B5EF4-FFF2-40B4-BE49-F238E27FC236}">
                  <a16:creationId xmlns:a16="http://schemas.microsoft.com/office/drawing/2014/main" id="{BAFD2716-81B5-4722-A8F2-93FAE1A2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" name="Oval 175">
              <a:extLst>
                <a:ext uri="{FF2B5EF4-FFF2-40B4-BE49-F238E27FC236}">
                  <a16:creationId xmlns:a16="http://schemas.microsoft.com/office/drawing/2014/main" id="{85BBA59D-7120-43ED-8BC1-E72047A5F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Oval 176">
              <a:extLst>
                <a:ext uri="{FF2B5EF4-FFF2-40B4-BE49-F238E27FC236}">
                  <a16:creationId xmlns:a16="http://schemas.microsoft.com/office/drawing/2014/main" id="{0467C0D9-32B2-4B57-ACEC-81A936CE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Oval 177">
              <a:extLst>
                <a:ext uri="{FF2B5EF4-FFF2-40B4-BE49-F238E27FC236}">
                  <a16:creationId xmlns:a16="http://schemas.microsoft.com/office/drawing/2014/main" id="{B73637B2-86EB-4C6C-8B61-A72AF7F1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Oval 178">
              <a:extLst>
                <a:ext uri="{FF2B5EF4-FFF2-40B4-BE49-F238E27FC236}">
                  <a16:creationId xmlns:a16="http://schemas.microsoft.com/office/drawing/2014/main" id="{B5A5D7BA-C17C-4E53-A45E-7D768CCE4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Oval 179">
              <a:extLst>
                <a:ext uri="{FF2B5EF4-FFF2-40B4-BE49-F238E27FC236}">
                  <a16:creationId xmlns:a16="http://schemas.microsoft.com/office/drawing/2014/main" id="{92AA2770-2708-4E46-9B06-A54C8828C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Oval 180">
              <a:extLst>
                <a:ext uri="{FF2B5EF4-FFF2-40B4-BE49-F238E27FC236}">
                  <a16:creationId xmlns:a16="http://schemas.microsoft.com/office/drawing/2014/main" id="{E6504D35-D3F8-479F-B1EF-464EA678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Oval 181">
              <a:extLst>
                <a:ext uri="{FF2B5EF4-FFF2-40B4-BE49-F238E27FC236}">
                  <a16:creationId xmlns:a16="http://schemas.microsoft.com/office/drawing/2014/main" id="{2C2606AC-15B0-499D-8180-46CAF229F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Oval 182">
              <a:extLst>
                <a:ext uri="{FF2B5EF4-FFF2-40B4-BE49-F238E27FC236}">
                  <a16:creationId xmlns:a16="http://schemas.microsoft.com/office/drawing/2014/main" id="{DEC27EE7-A9CC-4123-AE88-BFF95DD9C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Oval 183">
              <a:extLst>
                <a:ext uri="{FF2B5EF4-FFF2-40B4-BE49-F238E27FC236}">
                  <a16:creationId xmlns:a16="http://schemas.microsoft.com/office/drawing/2014/main" id="{BE264247-80E1-4C01-88A6-520767847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Oval 184">
              <a:extLst>
                <a:ext uri="{FF2B5EF4-FFF2-40B4-BE49-F238E27FC236}">
                  <a16:creationId xmlns:a16="http://schemas.microsoft.com/office/drawing/2014/main" id="{D0F5B4A9-8418-4950-89F6-09E8BFB38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Oval 185">
              <a:extLst>
                <a:ext uri="{FF2B5EF4-FFF2-40B4-BE49-F238E27FC236}">
                  <a16:creationId xmlns:a16="http://schemas.microsoft.com/office/drawing/2014/main" id="{F86A5BC2-02C9-4637-BD32-ACF00879B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" name="Oval 186">
              <a:extLst>
                <a:ext uri="{FF2B5EF4-FFF2-40B4-BE49-F238E27FC236}">
                  <a16:creationId xmlns:a16="http://schemas.microsoft.com/office/drawing/2014/main" id="{9992C1E1-80F6-4E4C-BB02-DE653652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Oval 187">
              <a:extLst>
                <a:ext uri="{FF2B5EF4-FFF2-40B4-BE49-F238E27FC236}">
                  <a16:creationId xmlns:a16="http://schemas.microsoft.com/office/drawing/2014/main" id="{0554D144-3FF3-47F0-B50A-7437D4D8A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Oval 188">
              <a:extLst>
                <a:ext uri="{FF2B5EF4-FFF2-40B4-BE49-F238E27FC236}">
                  <a16:creationId xmlns:a16="http://schemas.microsoft.com/office/drawing/2014/main" id="{B58B74E6-B414-4D7C-982E-5269B20B8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Oval 189">
              <a:extLst>
                <a:ext uri="{FF2B5EF4-FFF2-40B4-BE49-F238E27FC236}">
                  <a16:creationId xmlns:a16="http://schemas.microsoft.com/office/drawing/2014/main" id="{4EE52AD5-6E8F-4D29-BF36-15DFE127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Oval 190">
              <a:extLst>
                <a:ext uri="{FF2B5EF4-FFF2-40B4-BE49-F238E27FC236}">
                  <a16:creationId xmlns:a16="http://schemas.microsoft.com/office/drawing/2014/main" id="{34D84C71-13A0-43B4-ACD8-7CFB4C972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" name="Oval 191">
              <a:extLst>
                <a:ext uri="{FF2B5EF4-FFF2-40B4-BE49-F238E27FC236}">
                  <a16:creationId xmlns:a16="http://schemas.microsoft.com/office/drawing/2014/main" id="{D59E52BE-B603-4E22-A0CE-197EF12BF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" name="Oval 192">
              <a:extLst>
                <a:ext uri="{FF2B5EF4-FFF2-40B4-BE49-F238E27FC236}">
                  <a16:creationId xmlns:a16="http://schemas.microsoft.com/office/drawing/2014/main" id="{0083F4F6-DE35-4D66-9833-38C150E48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" name="Oval 193">
              <a:extLst>
                <a:ext uri="{FF2B5EF4-FFF2-40B4-BE49-F238E27FC236}">
                  <a16:creationId xmlns:a16="http://schemas.microsoft.com/office/drawing/2014/main" id="{39676D0B-4CD6-4FB6-BEC7-5CB0B4A02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Oval 194">
              <a:extLst>
                <a:ext uri="{FF2B5EF4-FFF2-40B4-BE49-F238E27FC236}">
                  <a16:creationId xmlns:a16="http://schemas.microsoft.com/office/drawing/2014/main" id="{5FF3F200-035E-4813-87AE-E4A73BEE8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" name="Oval 195">
              <a:extLst>
                <a:ext uri="{FF2B5EF4-FFF2-40B4-BE49-F238E27FC236}">
                  <a16:creationId xmlns:a16="http://schemas.microsoft.com/office/drawing/2014/main" id="{D2334196-1655-4972-B503-A927427E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" name="Oval 196">
              <a:extLst>
                <a:ext uri="{FF2B5EF4-FFF2-40B4-BE49-F238E27FC236}">
                  <a16:creationId xmlns:a16="http://schemas.microsoft.com/office/drawing/2014/main" id="{CB650FB0-2961-4FC8-AF7E-B6679AA53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" name="Oval 197">
              <a:extLst>
                <a:ext uri="{FF2B5EF4-FFF2-40B4-BE49-F238E27FC236}">
                  <a16:creationId xmlns:a16="http://schemas.microsoft.com/office/drawing/2014/main" id="{0ACA7065-1F4A-4D93-8437-4B260E277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Oval 198">
              <a:extLst>
                <a:ext uri="{FF2B5EF4-FFF2-40B4-BE49-F238E27FC236}">
                  <a16:creationId xmlns:a16="http://schemas.microsoft.com/office/drawing/2014/main" id="{BF074997-FE81-4FE9-913C-76E2574C0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Oval 199">
              <a:extLst>
                <a:ext uri="{FF2B5EF4-FFF2-40B4-BE49-F238E27FC236}">
                  <a16:creationId xmlns:a16="http://schemas.microsoft.com/office/drawing/2014/main" id="{09C3C2B4-B81E-417E-872E-3A9063187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Oval 200">
              <a:extLst>
                <a:ext uri="{FF2B5EF4-FFF2-40B4-BE49-F238E27FC236}">
                  <a16:creationId xmlns:a16="http://schemas.microsoft.com/office/drawing/2014/main" id="{BDA24D31-EC3B-429C-9148-93E535D4C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Oval 201">
              <a:extLst>
                <a:ext uri="{FF2B5EF4-FFF2-40B4-BE49-F238E27FC236}">
                  <a16:creationId xmlns:a16="http://schemas.microsoft.com/office/drawing/2014/main" id="{AD08C245-4C9D-4A89-92A6-C1FC5E318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Oval 202">
              <a:extLst>
                <a:ext uri="{FF2B5EF4-FFF2-40B4-BE49-F238E27FC236}">
                  <a16:creationId xmlns:a16="http://schemas.microsoft.com/office/drawing/2014/main" id="{85D66E4B-ECA1-4F63-9D26-6493FB3C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Oval 203">
              <a:extLst>
                <a:ext uri="{FF2B5EF4-FFF2-40B4-BE49-F238E27FC236}">
                  <a16:creationId xmlns:a16="http://schemas.microsoft.com/office/drawing/2014/main" id="{1EBCDF51-CBB8-4AEB-A7B9-78B9FA5EB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Oval 204">
              <a:extLst>
                <a:ext uri="{FF2B5EF4-FFF2-40B4-BE49-F238E27FC236}">
                  <a16:creationId xmlns:a16="http://schemas.microsoft.com/office/drawing/2014/main" id="{64F79C67-C127-4EDB-A4D2-0171FF7CC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Oval 206">
              <a:extLst>
                <a:ext uri="{FF2B5EF4-FFF2-40B4-BE49-F238E27FC236}">
                  <a16:creationId xmlns:a16="http://schemas.microsoft.com/office/drawing/2014/main" id="{801B6152-B57C-4015-93EC-900AFAF18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207">
              <a:extLst>
                <a:ext uri="{FF2B5EF4-FFF2-40B4-BE49-F238E27FC236}">
                  <a16:creationId xmlns:a16="http://schemas.microsoft.com/office/drawing/2014/main" id="{FF9327E0-C05A-4114-8AB0-BBA03982A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208">
              <a:extLst>
                <a:ext uri="{FF2B5EF4-FFF2-40B4-BE49-F238E27FC236}">
                  <a16:creationId xmlns:a16="http://schemas.microsoft.com/office/drawing/2014/main" id="{E8D88C8B-0398-46BA-9DEB-9A15D545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Oval 209">
              <a:extLst>
                <a:ext uri="{FF2B5EF4-FFF2-40B4-BE49-F238E27FC236}">
                  <a16:creationId xmlns:a16="http://schemas.microsoft.com/office/drawing/2014/main" id="{CAF07E36-BCBB-403F-B47E-F8D0C4256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Oval 210">
              <a:extLst>
                <a:ext uri="{FF2B5EF4-FFF2-40B4-BE49-F238E27FC236}">
                  <a16:creationId xmlns:a16="http://schemas.microsoft.com/office/drawing/2014/main" id="{68CE0F04-D549-4D6F-824D-F36EF186E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Oval 211">
              <a:extLst>
                <a:ext uri="{FF2B5EF4-FFF2-40B4-BE49-F238E27FC236}">
                  <a16:creationId xmlns:a16="http://schemas.microsoft.com/office/drawing/2014/main" id="{3CC04173-7554-4572-A475-8A27A06D6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Oval 212">
              <a:extLst>
                <a:ext uri="{FF2B5EF4-FFF2-40B4-BE49-F238E27FC236}">
                  <a16:creationId xmlns:a16="http://schemas.microsoft.com/office/drawing/2014/main" id="{2178A924-39DF-476B-A1D5-EDA621F10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Oval 213">
              <a:extLst>
                <a:ext uri="{FF2B5EF4-FFF2-40B4-BE49-F238E27FC236}">
                  <a16:creationId xmlns:a16="http://schemas.microsoft.com/office/drawing/2014/main" id="{C4B92361-B5E0-4529-8E05-D7FDEDF70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Oval 214">
              <a:extLst>
                <a:ext uri="{FF2B5EF4-FFF2-40B4-BE49-F238E27FC236}">
                  <a16:creationId xmlns:a16="http://schemas.microsoft.com/office/drawing/2014/main" id="{40008AF2-448E-42EE-A432-EBF8DC8B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Oval 215">
              <a:extLst>
                <a:ext uri="{FF2B5EF4-FFF2-40B4-BE49-F238E27FC236}">
                  <a16:creationId xmlns:a16="http://schemas.microsoft.com/office/drawing/2014/main" id="{B6337D1D-D7D8-4EE5-B856-F7ADA925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Oval 216">
              <a:extLst>
                <a:ext uri="{FF2B5EF4-FFF2-40B4-BE49-F238E27FC236}">
                  <a16:creationId xmlns:a16="http://schemas.microsoft.com/office/drawing/2014/main" id="{37A78BEC-1F97-46EA-ADAD-A801E068B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Oval 217">
              <a:extLst>
                <a:ext uri="{FF2B5EF4-FFF2-40B4-BE49-F238E27FC236}">
                  <a16:creationId xmlns:a16="http://schemas.microsoft.com/office/drawing/2014/main" id="{922028C6-FCBD-4398-A879-17AD14414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Oval 218">
              <a:extLst>
                <a:ext uri="{FF2B5EF4-FFF2-40B4-BE49-F238E27FC236}">
                  <a16:creationId xmlns:a16="http://schemas.microsoft.com/office/drawing/2014/main" id="{C7E61022-2F15-468C-8227-E739CE114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Oval 219">
              <a:extLst>
                <a:ext uri="{FF2B5EF4-FFF2-40B4-BE49-F238E27FC236}">
                  <a16:creationId xmlns:a16="http://schemas.microsoft.com/office/drawing/2014/main" id="{2B9D1CF8-73B0-4DB8-9C7B-B4C5A920F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Oval 220">
              <a:extLst>
                <a:ext uri="{FF2B5EF4-FFF2-40B4-BE49-F238E27FC236}">
                  <a16:creationId xmlns:a16="http://schemas.microsoft.com/office/drawing/2014/main" id="{B54286A1-EA3D-4DB5-A61D-028C8A7E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Oval 221">
              <a:extLst>
                <a:ext uri="{FF2B5EF4-FFF2-40B4-BE49-F238E27FC236}">
                  <a16:creationId xmlns:a16="http://schemas.microsoft.com/office/drawing/2014/main" id="{99A030E6-DC65-4F09-BD4A-A55567E6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Oval 222">
              <a:extLst>
                <a:ext uri="{FF2B5EF4-FFF2-40B4-BE49-F238E27FC236}">
                  <a16:creationId xmlns:a16="http://schemas.microsoft.com/office/drawing/2014/main" id="{AEB90567-1BBF-498C-8D7C-9BD8A0499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Oval 223">
              <a:extLst>
                <a:ext uri="{FF2B5EF4-FFF2-40B4-BE49-F238E27FC236}">
                  <a16:creationId xmlns:a16="http://schemas.microsoft.com/office/drawing/2014/main" id="{3D30CC70-A0AD-4AD9-BD70-E83540CC7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Oval 224">
              <a:extLst>
                <a:ext uri="{FF2B5EF4-FFF2-40B4-BE49-F238E27FC236}">
                  <a16:creationId xmlns:a16="http://schemas.microsoft.com/office/drawing/2014/main" id="{0698043E-27CF-417D-8940-4F079A92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Oval 225">
              <a:extLst>
                <a:ext uri="{FF2B5EF4-FFF2-40B4-BE49-F238E27FC236}">
                  <a16:creationId xmlns:a16="http://schemas.microsoft.com/office/drawing/2014/main" id="{D25F4667-3978-489F-B5BC-68D64792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Oval 226">
              <a:extLst>
                <a:ext uri="{FF2B5EF4-FFF2-40B4-BE49-F238E27FC236}">
                  <a16:creationId xmlns:a16="http://schemas.microsoft.com/office/drawing/2014/main" id="{A3C9BADA-37FC-41E1-9C90-5098B0DBC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27">
              <a:extLst>
                <a:ext uri="{FF2B5EF4-FFF2-40B4-BE49-F238E27FC236}">
                  <a16:creationId xmlns:a16="http://schemas.microsoft.com/office/drawing/2014/main" id="{B4394B7F-FDC8-4729-847F-95C93B4FC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0" name="Oval 228">
              <a:extLst>
                <a:ext uri="{FF2B5EF4-FFF2-40B4-BE49-F238E27FC236}">
                  <a16:creationId xmlns:a16="http://schemas.microsoft.com/office/drawing/2014/main" id="{7F055824-BA3A-498E-943D-A2A15FE1A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1" name="Oval 229">
              <a:extLst>
                <a:ext uri="{FF2B5EF4-FFF2-40B4-BE49-F238E27FC236}">
                  <a16:creationId xmlns:a16="http://schemas.microsoft.com/office/drawing/2014/main" id="{94B35866-DAC4-4226-889B-A475518E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Oval 230">
              <a:extLst>
                <a:ext uri="{FF2B5EF4-FFF2-40B4-BE49-F238E27FC236}">
                  <a16:creationId xmlns:a16="http://schemas.microsoft.com/office/drawing/2014/main" id="{C4B14C24-1068-43C3-A2C7-F39E9E0D5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Oval 231">
              <a:extLst>
                <a:ext uri="{FF2B5EF4-FFF2-40B4-BE49-F238E27FC236}">
                  <a16:creationId xmlns:a16="http://schemas.microsoft.com/office/drawing/2014/main" id="{0D1FCD8E-7EE5-4E4B-A967-D0AA8465E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4" name="Oval 232">
              <a:extLst>
                <a:ext uri="{FF2B5EF4-FFF2-40B4-BE49-F238E27FC236}">
                  <a16:creationId xmlns:a16="http://schemas.microsoft.com/office/drawing/2014/main" id="{77817DAB-8352-4589-AC14-6A8B31717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5" name="Oval 233">
              <a:extLst>
                <a:ext uri="{FF2B5EF4-FFF2-40B4-BE49-F238E27FC236}">
                  <a16:creationId xmlns:a16="http://schemas.microsoft.com/office/drawing/2014/main" id="{307EFE8D-4D82-49A9-BE8F-0CB0909DB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Oval 234">
              <a:extLst>
                <a:ext uri="{FF2B5EF4-FFF2-40B4-BE49-F238E27FC236}">
                  <a16:creationId xmlns:a16="http://schemas.microsoft.com/office/drawing/2014/main" id="{908E9E56-7A21-427D-9FF4-B72BC5B4F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Oval 235">
              <a:extLst>
                <a:ext uri="{FF2B5EF4-FFF2-40B4-BE49-F238E27FC236}">
                  <a16:creationId xmlns:a16="http://schemas.microsoft.com/office/drawing/2014/main" id="{4C60BE55-4AD7-4E52-A584-0FDA4C540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Oval 236">
              <a:extLst>
                <a:ext uri="{FF2B5EF4-FFF2-40B4-BE49-F238E27FC236}">
                  <a16:creationId xmlns:a16="http://schemas.microsoft.com/office/drawing/2014/main" id="{2EA982B2-31AA-4212-835C-59DF81AF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9" name="Oval 237">
              <a:extLst>
                <a:ext uri="{FF2B5EF4-FFF2-40B4-BE49-F238E27FC236}">
                  <a16:creationId xmlns:a16="http://schemas.microsoft.com/office/drawing/2014/main" id="{6BEC0805-7D64-4773-B71E-7B5097DF3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0" name="Oval 238">
              <a:extLst>
                <a:ext uri="{FF2B5EF4-FFF2-40B4-BE49-F238E27FC236}">
                  <a16:creationId xmlns:a16="http://schemas.microsoft.com/office/drawing/2014/main" id="{B53DC9A6-528C-4856-9C18-58A9BEC34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1" name="Oval 239">
              <a:extLst>
                <a:ext uri="{FF2B5EF4-FFF2-40B4-BE49-F238E27FC236}">
                  <a16:creationId xmlns:a16="http://schemas.microsoft.com/office/drawing/2014/main" id="{DF4E8F53-923F-4B86-BE76-4C9B9F52C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2" name="Oval 240">
              <a:extLst>
                <a:ext uri="{FF2B5EF4-FFF2-40B4-BE49-F238E27FC236}">
                  <a16:creationId xmlns:a16="http://schemas.microsoft.com/office/drawing/2014/main" id="{D832BBD3-5F31-41E1-995A-99B26657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3" name="Oval 241">
              <a:extLst>
                <a:ext uri="{FF2B5EF4-FFF2-40B4-BE49-F238E27FC236}">
                  <a16:creationId xmlns:a16="http://schemas.microsoft.com/office/drawing/2014/main" id="{4BEBE4C5-4BB5-48F5-A692-F5C745511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Oval 242">
              <a:extLst>
                <a:ext uri="{FF2B5EF4-FFF2-40B4-BE49-F238E27FC236}">
                  <a16:creationId xmlns:a16="http://schemas.microsoft.com/office/drawing/2014/main" id="{F021B816-312F-4CFB-83B1-59E9E4D0C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5" name="Oval 243">
              <a:extLst>
                <a:ext uri="{FF2B5EF4-FFF2-40B4-BE49-F238E27FC236}">
                  <a16:creationId xmlns:a16="http://schemas.microsoft.com/office/drawing/2014/main" id="{4FAC83AC-2879-43C5-BC90-0C769C3A1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Oval 244">
              <a:extLst>
                <a:ext uri="{FF2B5EF4-FFF2-40B4-BE49-F238E27FC236}">
                  <a16:creationId xmlns:a16="http://schemas.microsoft.com/office/drawing/2014/main" id="{19401422-A01E-4E87-BA67-8E22C8CB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Oval 245">
              <a:extLst>
                <a:ext uri="{FF2B5EF4-FFF2-40B4-BE49-F238E27FC236}">
                  <a16:creationId xmlns:a16="http://schemas.microsoft.com/office/drawing/2014/main" id="{AB62463C-A2B4-42A8-8F60-7A9238183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9" name="Oval 246">
              <a:extLst>
                <a:ext uri="{FF2B5EF4-FFF2-40B4-BE49-F238E27FC236}">
                  <a16:creationId xmlns:a16="http://schemas.microsoft.com/office/drawing/2014/main" id="{1C07649F-5BF1-445A-BB12-60B746279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Oval 247">
              <a:extLst>
                <a:ext uri="{FF2B5EF4-FFF2-40B4-BE49-F238E27FC236}">
                  <a16:creationId xmlns:a16="http://schemas.microsoft.com/office/drawing/2014/main" id="{C8D6C39D-8AC3-4565-B339-FF8344D52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Oval 248">
              <a:extLst>
                <a:ext uri="{FF2B5EF4-FFF2-40B4-BE49-F238E27FC236}">
                  <a16:creationId xmlns:a16="http://schemas.microsoft.com/office/drawing/2014/main" id="{DDB729C1-EA46-4DFB-BB4E-BA3B0667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Oval 249">
              <a:extLst>
                <a:ext uri="{FF2B5EF4-FFF2-40B4-BE49-F238E27FC236}">
                  <a16:creationId xmlns:a16="http://schemas.microsoft.com/office/drawing/2014/main" id="{ECB3D5E9-20E8-4489-BA44-44B275856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Oval 250">
              <a:extLst>
                <a:ext uri="{FF2B5EF4-FFF2-40B4-BE49-F238E27FC236}">
                  <a16:creationId xmlns:a16="http://schemas.microsoft.com/office/drawing/2014/main" id="{52474464-179E-47A9-8C24-73DC81FF9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Oval 251">
              <a:extLst>
                <a:ext uri="{FF2B5EF4-FFF2-40B4-BE49-F238E27FC236}">
                  <a16:creationId xmlns:a16="http://schemas.microsoft.com/office/drawing/2014/main" id="{10A4DD49-E4B3-44C5-86AD-E07C9E592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Oval 252">
              <a:extLst>
                <a:ext uri="{FF2B5EF4-FFF2-40B4-BE49-F238E27FC236}">
                  <a16:creationId xmlns:a16="http://schemas.microsoft.com/office/drawing/2014/main" id="{6CDF6EBF-0F18-44C9-B635-09AA4A284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Oval 253">
              <a:extLst>
                <a:ext uri="{FF2B5EF4-FFF2-40B4-BE49-F238E27FC236}">
                  <a16:creationId xmlns:a16="http://schemas.microsoft.com/office/drawing/2014/main" id="{5A889B12-EEEA-4284-A7B9-80B1DD745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Oval 254">
              <a:extLst>
                <a:ext uri="{FF2B5EF4-FFF2-40B4-BE49-F238E27FC236}">
                  <a16:creationId xmlns:a16="http://schemas.microsoft.com/office/drawing/2014/main" id="{4925C551-DC2A-4793-BBF6-91BE5135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Oval 255">
              <a:extLst>
                <a:ext uri="{FF2B5EF4-FFF2-40B4-BE49-F238E27FC236}">
                  <a16:creationId xmlns:a16="http://schemas.microsoft.com/office/drawing/2014/main" id="{AE9D8139-6402-4C7C-9EC2-C20E13371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Oval 256">
              <a:extLst>
                <a:ext uri="{FF2B5EF4-FFF2-40B4-BE49-F238E27FC236}">
                  <a16:creationId xmlns:a16="http://schemas.microsoft.com/office/drawing/2014/main" id="{2432D6A5-7CB6-45FA-A749-E072828D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Oval 257">
              <a:extLst>
                <a:ext uri="{FF2B5EF4-FFF2-40B4-BE49-F238E27FC236}">
                  <a16:creationId xmlns:a16="http://schemas.microsoft.com/office/drawing/2014/main" id="{899A976B-E9F4-484F-9B10-F16ED183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Oval 258">
              <a:extLst>
                <a:ext uri="{FF2B5EF4-FFF2-40B4-BE49-F238E27FC236}">
                  <a16:creationId xmlns:a16="http://schemas.microsoft.com/office/drawing/2014/main" id="{44A94053-AD45-4101-9D20-07B78E93B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Oval 259">
              <a:extLst>
                <a:ext uri="{FF2B5EF4-FFF2-40B4-BE49-F238E27FC236}">
                  <a16:creationId xmlns:a16="http://schemas.microsoft.com/office/drawing/2014/main" id="{E9E9D790-59C0-4744-B007-210DB0172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3" name="Oval 260">
              <a:extLst>
                <a:ext uri="{FF2B5EF4-FFF2-40B4-BE49-F238E27FC236}">
                  <a16:creationId xmlns:a16="http://schemas.microsoft.com/office/drawing/2014/main" id="{32F62A83-BAFB-45BC-94B6-7B6ABB13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4" name="Oval 261">
              <a:extLst>
                <a:ext uri="{FF2B5EF4-FFF2-40B4-BE49-F238E27FC236}">
                  <a16:creationId xmlns:a16="http://schemas.microsoft.com/office/drawing/2014/main" id="{92B3DB8A-6F2A-442D-A416-307E362B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5" name="Oval 262">
              <a:extLst>
                <a:ext uri="{FF2B5EF4-FFF2-40B4-BE49-F238E27FC236}">
                  <a16:creationId xmlns:a16="http://schemas.microsoft.com/office/drawing/2014/main" id="{16251556-769B-4686-9C6D-4D19B1970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6" name="Oval 263">
              <a:extLst>
                <a:ext uri="{FF2B5EF4-FFF2-40B4-BE49-F238E27FC236}">
                  <a16:creationId xmlns:a16="http://schemas.microsoft.com/office/drawing/2014/main" id="{0A9C18E9-176D-40F0-953C-19730B6C4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" name="Oval 264">
              <a:extLst>
                <a:ext uri="{FF2B5EF4-FFF2-40B4-BE49-F238E27FC236}">
                  <a16:creationId xmlns:a16="http://schemas.microsoft.com/office/drawing/2014/main" id="{09F1A454-A035-43CF-A91A-E3D67EE0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9" name="Oval 265">
              <a:extLst>
                <a:ext uri="{FF2B5EF4-FFF2-40B4-BE49-F238E27FC236}">
                  <a16:creationId xmlns:a16="http://schemas.microsoft.com/office/drawing/2014/main" id="{CF8F05D7-1300-432E-8F67-866424ECF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0" name="Oval 266">
              <a:extLst>
                <a:ext uri="{FF2B5EF4-FFF2-40B4-BE49-F238E27FC236}">
                  <a16:creationId xmlns:a16="http://schemas.microsoft.com/office/drawing/2014/main" id="{9BC05D19-7D98-4E86-BD8F-4E3E47AF0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Oval 267">
              <a:extLst>
                <a:ext uri="{FF2B5EF4-FFF2-40B4-BE49-F238E27FC236}">
                  <a16:creationId xmlns:a16="http://schemas.microsoft.com/office/drawing/2014/main" id="{EFDD8DEF-F779-41B2-8B14-A02192E21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Oval 268">
              <a:extLst>
                <a:ext uri="{FF2B5EF4-FFF2-40B4-BE49-F238E27FC236}">
                  <a16:creationId xmlns:a16="http://schemas.microsoft.com/office/drawing/2014/main" id="{8571FFB9-888E-4FB0-AA33-4C8492FB5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3" name="Oval 269">
              <a:extLst>
                <a:ext uri="{FF2B5EF4-FFF2-40B4-BE49-F238E27FC236}">
                  <a16:creationId xmlns:a16="http://schemas.microsoft.com/office/drawing/2014/main" id="{E8F2D45F-AB8F-46C1-921E-D09A8127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4" name="Oval 270">
              <a:extLst>
                <a:ext uri="{FF2B5EF4-FFF2-40B4-BE49-F238E27FC236}">
                  <a16:creationId xmlns:a16="http://schemas.microsoft.com/office/drawing/2014/main" id="{096384E1-873D-4E1E-ADFF-F5E67BA5D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5" name="Oval 271">
              <a:extLst>
                <a:ext uri="{FF2B5EF4-FFF2-40B4-BE49-F238E27FC236}">
                  <a16:creationId xmlns:a16="http://schemas.microsoft.com/office/drawing/2014/main" id="{738028A5-C227-46E8-8709-D27BA318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6" name="Oval 272">
              <a:extLst>
                <a:ext uri="{FF2B5EF4-FFF2-40B4-BE49-F238E27FC236}">
                  <a16:creationId xmlns:a16="http://schemas.microsoft.com/office/drawing/2014/main" id="{02FB0F64-70AB-4F0B-B7C5-B9DBAACA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7" name="Oval 273">
              <a:extLst>
                <a:ext uri="{FF2B5EF4-FFF2-40B4-BE49-F238E27FC236}">
                  <a16:creationId xmlns:a16="http://schemas.microsoft.com/office/drawing/2014/main" id="{39742DB8-D0BE-4306-BEA8-0D82B8A1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8" name="Oval 274">
              <a:extLst>
                <a:ext uri="{FF2B5EF4-FFF2-40B4-BE49-F238E27FC236}">
                  <a16:creationId xmlns:a16="http://schemas.microsoft.com/office/drawing/2014/main" id="{77F902CE-E0DB-42EF-B5E0-567680AFE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9" name="Oval 275">
              <a:extLst>
                <a:ext uri="{FF2B5EF4-FFF2-40B4-BE49-F238E27FC236}">
                  <a16:creationId xmlns:a16="http://schemas.microsoft.com/office/drawing/2014/main" id="{1C2D5720-69D7-43D6-90B7-012011E62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0" name="Oval 276">
              <a:extLst>
                <a:ext uri="{FF2B5EF4-FFF2-40B4-BE49-F238E27FC236}">
                  <a16:creationId xmlns:a16="http://schemas.microsoft.com/office/drawing/2014/main" id="{5D7F3BF0-67BE-4EBA-81FB-5542284E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1" name="Oval 277">
              <a:extLst>
                <a:ext uri="{FF2B5EF4-FFF2-40B4-BE49-F238E27FC236}">
                  <a16:creationId xmlns:a16="http://schemas.microsoft.com/office/drawing/2014/main" id="{6339C343-6525-4025-9C57-437EEEF02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2" name="Oval 278">
              <a:extLst>
                <a:ext uri="{FF2B5EF4-FFF2-40B4-BE49-F238E27FC236}">
                  <a16:creationId xmlns:a16="http://schemas.microsoft.com/office/drawing/2014/main" id="{71E16523-DC8A-4934-BA51-ACECB664A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3" name="Oval 279">
              <a:extLst>
                <a:ext uri="{FF2B5EF4-FFF2-40B4-BE49-F238E27FC236}">
                  <a16:creationId xmlns:a16="http://schemas.microsoft.com/office/drawing/2014/main" id="{2EB7CD06-DADC-4391-9C8E-59BA8E9BA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4" name="Oval 280">
              <a:extLst>
                <a:ext uri="{FF2B5EF4-FFF2-40B4-BE49-F238E27FC236}">
                  <a16:creationId xmlns:a16="http://schemas.microsoft.com/office/drawing/2014/main" id="{7E6663F7-1EA9-40B3-B4EA-AD6425115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5" name="Oval 281">
              <a:extLst>
                <a:ext uri="{FF2B5EF4-FFF2-40B4-BE49-F238E27FC236}">
                  <a16:creationId xmlns:a16="http://schemas.microsoft.com/office/drawing/2014/main" id="{3CAE0D56-4D5D-4616-9447-3612C62B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6" name="Oval 282">
              <a:extLst>
                <a:ext uri="{FF2B5EF4-FFF2-40B4-BE49-F238E27FC236}">
                  <a16:creationId xmlns:a16="http://schemas.microsoft.com/office/drawing/2014/main" id="{3F5D920E-CDD2-47AF-9717-FBAADDAC6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7" name="Oval 283">
              <a:extLst>
                <a:ext uri="{FF2B5EF4-FFF2-40B4-BE49-F238E27FC236}">
                  <a16:creationId xmlns:a16="http://schemas.microsoft.com/office/drawing/2014/main" id="{7642ABF1-C9A2-4B6B-B6F5-5C48CF547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8" name="Oval 284">
              <a:extLst>
                <a:ext uri="{FF2B5EF4-FFF2-40B4-BE49-F238E27FC236}">
                  <a16:creationId xmlns:a16="http://schemas.microsoft.com/office/drawing/2014/main" id="{65EA6996-188B-43D5-B2EB-1E53686C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Oval 285">
              <a:extLst>
                <a:ext uri="{FF2B5EF4-FFF2-40B4-BE49-F238E27FC236}">
                  <a16:creationId xmlns:a16="http://schemas.microsoft.com/office/drawing/2014/main" id="{34030959-11FB-4E64-A682-E26B817C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Oval 286">
              <a:extLst>
                <a:ext uri="{FF2B5EF4-FFF2-40B4-BE49-F238E27FC236}">
                  <a16:creationId xmlns:a16="http://schemas.microsoft.com/office/drawing/2014/main" id="{F1C78F3A-C1E3-4F3F-AAFC-59342C4D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Oval 287">
              <a:extLst>
                <a:ext uri="{FF2B5EF4-FFF2-40B4-BE49-F238E27FC236}">
                  <a16:creationId xmlns:a16="http://schemas.microsoft.com/office/drawing/2014/main" id="{DD3C35D7-B1E2-4A91-880A-D4D6DD3E4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Oval 288">
              <a:extLst>
                <a:ext uri="{FF2B5EF4-FFF2-40B4-BE49-F238E27FC236}">
                  <a16:creationId xmlns:a16="http://schemas.microsoft.com/office/drawing/2014/main" id="{B8BBFEB4-231E-4229-AC35-2E3A01E4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Oval 289">
              <a:extLst>
                <a:ext uri="{FF2B5EF4-FFF2-40B4-BE49-F238E27FC236}">
                  <a16:creationId xmlns:a16="http://schemas.microsoft.com/office/drawing/2014/main" id="{E33AD458-47C4-4B7D-8473-0A7A83D23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Oval 290">
              <a:extLst>
                <a:ext uri="{FF2B5EF4-FFF2-40B4-BE49-F238E27FC236}">
                  <a16:creationId xmlns:a16="http://schemas.microsoft.com/office/drawing/2014/main" id="{164E0A47-87F9-4E00-BDC0-34F7870F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Oval 291">
              <a:extLst>
                <a:ext uri="{FF2B5EF4-FFF2-40B4-BE49-F238E27FC236}">
                  <a16:creationId xmlns:a16="http://schemas.microsoft.com/office/drawing/2014/main" id="{A9F7D675-430F-4678-9ED4-9C0E6C532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Oval 292">
              <a:extLst>
                <a:ext uri="{FF2B5EF4-FFF2-40B4-BE49-F238E27FC236}">
                  <a16:creationId xmlns:a16="http://schemas.microsoft.com/office/drawing/2014/main" id="{EF093CC5-CDA1-4F63-8A30-8EE60D252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7" name="Oval 293">
              <a:extLst>
                <a:ext uri="{FF2B5EF4-FFF2-40B4-BE49-F238E27FC236}">
                  <a16:creationId xmlns:a16="http://schemas.microsoft.com/office/drawing/2014/main" id="{846BBDB9-2F40-40CD-8248-2601EF30B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Oval 294">
              <a:extLst>
                <a:ext uri="{FF2B5EF4-FFF2-40B4-BE49-F238E27FC236}">
                  <a16:creationId xmlns:a16="http://schemas.microsoft.com/office/drawing/2014/main" id="{24358BA2-B075-4197-B1B6-5719698E2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Oval 295">
              <a:extLst>
                <a:ext uri="{FF2B5EF4-FFF2-40B4-BE49-F238E27FC236}">
                  <a16:creationId xmlns:a16="http://schemas.microsoft.com/office/drawing/2014/main" id="{8DC6C5A4-54AA-4DC4-BF39-0C856A49A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Oval 296">
              <a:extLst>
                <a:ext uri="{FF2B5EF4-FFF2-40B4-BE49-F238E27FC236}">
                  <a16:creationId xmlns:a16="http://schemas.microsoft.com/office/drawing/2014/main" id="{E240B555-78FE-4BA7-8B59-63EDD4DC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Oval 297">
              <a:extLst>
                <a:ext uri="{FF2B5EF4-FFF2-40B4-BE49-F238E27FC236}">
                  <a16:creationId xmlns:a16="http://schemas.microsoft.com/office/drawing/2014/main" id="{BD6B2D19-3B7F-41E0-9D3C-4AFF9C5F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Oval 298">
              <a:extLst>
                <a:ext uri="{FF2B5EF4-FFF2-40B4-BE49-F238E27FC236}">
                  <a16:creationId xmlns:a16="http://schemas.microsoft.com/office/drawing/2014/main" id="{4566471D-CF57-4B5A-B6F6-11A527E4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Oval 299">
              <a:extLst>
                <a:ext uri="{FF2B5EF4-FFF2-40B4-BE49-F238E27FC236}">
                  <a16:creationId xmlns:a16="http://schemas.microsoft.com/office/drawing/2014/main" id="{9AD4EC2E-4318-490B-AF98-DB957438F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Oval 300">
              <a:extLst>
                <a:ext uri="{FF2B5EF4-FFF2-40B4-BE49-F238E27FC236}">
                  <a16:creationId xmlns:a16="http://schemas.microsoft.com/office/drawing/2014/main" id="{36D76C84-E7CB-4B5F-AD32-A73E7324F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Oval 301">
              <a:extLst>
                <a:ext uri="{FF2B5EF4-FFF2-40B4-BE49-F238E27FC236}">
                  <a16:creationId xmlns:a16="http://schemas.microsoft.com/office/drawing/2014/main" id="{2C51215F-2B83-41B5-8F18-1471E9770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Oval 302">
              <a:extLst>
                <a:ext uri="{FF2B5EF4-FFF2-40B4-BE49-F238E27FC236}">
                  <a16:creationId xmlns:a16="http://schemas.microsoft.com/office/drawing/2014/main" id="{FAAE311B-16D0-4517-A79C-1A7255E78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Oval 303">
              <a:extLst>
                <a:ext uri="{FF2B5EF4-FFF2-40B4-BE49-F238E27FC236}">
                  <a16:creationId xmlns:a16="http://schemas.microsoft.com/office/drawing/2014/main" id="{5C3A7B5F-82DA-4574-B06A-0F62B23C6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Oval 304">
              <a:extLst>
                <a:ext uri="{FF2B5EF4-FFF2-40B4-BE49-F238E27FC236}">
                  <a16:creationId xmlns:a16="http://schemas.microsoft.com/office/drawing/2014/main" id="{940644D8-CDE1-454F-A262-60D5472A1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Oval 305">
              <a:extLst>
                <a:ext uri="{FF2B5EF4-FFF2-40B4-BE49-F238E27FC236}">
                  <a16:creationId xmlns:a16="http://schemas.microsoft.com/office/drawing/2014/main" id="{94324C51-E53F-4627-9EF0-41C2BFE4A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Oval 306">
              <a:extLst>
                <a:ext uri="{FF2B5EF4-FFF2-40B4-BE49-F238E27FC236}">
                  <a16:creationId xmlns:a16="http://schemas.microsoft.com/office/drawing/2014/main" id="{5FF375F3-60EE-4A8F-A478-0CD6B1313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Oval 307">
              <a:extLst>
                <a:ext uri="{FF2B5EF4-FFF2-40B4-BE49-F238E27FC236}">
                  <a16:creationId xmlns:a16="http://schemas.microsoft.com/office/drawing/2014/main" id="{55147E5D-033D-4D95-B306-431FA053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Oval 308">
              <a:extLst>
                <a:ext uri="{FF2B5EF4-FFF2-40B4-BE49-F238E27FC236}">
                  <a16:creationId xmlns:a16="http://schemas.microsoft.com/office/drawing/2014/main" id="{9C5D4B7F-DD9B-43B7-ACDD-0325AA5EA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Oval 309">
              <a:extLst>
                <a:ext uri="{FF2B5EF4-FFF2-40B4-BE49-F238E27FC236}">
                  <a16:creationId xmlns:a16="http://schemas.microsoft.com/office/drawing/2014/main" id="{9F1E81EB-2ABD-46D5-AF51-A59D30C67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Oval 310">
              <a:extLst>
                <a:ext uri="{FF2B5EF4-FFF2-40B4-BE49-F238E27FC236}">
                  <a16:creationId xmlns:a16="http://schemas.microsoft.com/office/drawing/2014/main" id="{204F3329-174C-4D69-A5A2-AEABF0577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Oval 311">
              <a:extLst>
                <a:ext uri="{FF2B5EF4-FFF2-40B4-BE49-F238E27FC236}">
                  <a16:creationId xmlns:a16="http://schemas.microsoft.com/office/drawing/2014/main" id="{9CE1FF73-ECAE-46D4-83D1-D2CF0E24F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Oval 312">
              <a:extLst>
                <a:ext uri="{FF2B5EF4-FFF2-40B4-BE49-F238E27FC236}">
                  <a16:creationId xmlns:a16="http://schemas.microsoft.com/office/drawing/2014/main" id="{4849510D-4599-4CCC-BE03-FDDE7E39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Oval 313">
              <a:extLst>
                <a:ext uri="{FF2B5EF4-FFF2-40B4-BE49-F238E27FC236}">
                  <a16:creationId xmlns:a16="http://schemas.microsoft.com/office/drawing/2014/main" id="{8E80787F-6983-463A-84D8-592F66D3F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" name="Oval 314">
              <a:extLst>
                <a:ext uri="{FF2B5EF4-FFF2-40B4-BE49-F238E27FC236}">
                  <a16:creationId xmlns:a16="http://schemas.microsoft.com/office/drawing/2014/main" id="{F92DE75D-FEAB-4E7A-88F8-9E4CB31A4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Oval 315">
              <a:extLst>
                <a:ext uri="{FF2B5EF4-FFF2-40B4-BE49-F238E27FC236}">
                  <a16:creationId xmlns:a16="http://schemas.microsoft.com/office/drawing/2014/main" id="{BB2F4F32-37B9-48D4-9AD2-1476F77D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Oval 316">
              <a:extLst>
                <a:ext uri="{FF2B5EF4-FFF2-40B4-BE49-F238E27FC236}">
                  <a16:creationId xmlns:a16="http://schemas.microsoft.com/office/drawing/2014/main" id="{E3080A63-AB82-4AA1-891B-D76DA1037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1" name="Oval 317">
              <a:extLst>
                <a:ext uri="{FF2B5EF4-FFF2-40B4-BE49-F238E27FC236}">
                  <a16:creationId xmlns:a16="http://schemas.microsoft.com/office/drawing/2014/main" id="{34D16F26-4EBD-4928-BA83-FD1C15F2F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Oval 318">
              <a:extLst>
                <a:ext uri="{FF2B5EF4-FFF2-40B4-BE49-F238E27FC236}">
                  <a16:creationId xmlns:a16="http://schemas.microsoft.com/office/drawing/2014/main" id="{1286C28C-33E8-459F-A978-199DABC7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Oval 319">
              <a:extLst>
                <a:ext uri="{FF2B5EF4-FFF2-40B4-BE49-F238E27FC236}">
                  <a16:creationId xmlns:a16="http://schemas.microsoft.com/office/drawing/2014/main" id="{E6C9F867-2BCF-4C1F-82EF-0124B2DB2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Oval 320">
              <a:extLst>
                <a:ext uri="{FF2B5EF4-FFF2-40B4-BE49-F238E27FC236}">
                  <a16:creationId xmlns:a16="http://schemas.microsoft.com/office/drawing/2014/main" id="{4E46F375-B23B-4046-BA06-3E9ABC5D5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Oval 321">
              <a:extLst>
                <a:ext uri="{FF2B5EF4-FFF2-40B4-BE49-F238E27FC236}">
                  <a16:creationId xmlns:a16="http://schemas.microsoft.com/office/drawing/2014/main" id="{5C79DC95-5918-4548-93F6-D41DD8891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Oval 322">
              <a:extLst>
                <a:ext uri="{FF2B5EF4-FFF2-40B4-BE49-F238E27FC236}">
                  <a16:creationId xmlns:a16="http://schemas.microsoft.com/office/drawing/2014/main" id="{3543BB96-A67F-4BC2-9293-5C01938A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Oval 323">
              <a:extLst>
                <a:ext uri="{FF2B5EF4-FFF2-40B4-BE49-F238E27FC236}">
                  <a16:creationId xmlns:a16="http://schemas.microsoft.com/office/drawing/2014/main" id="{5E6889EE-2951-4ABB-B3F5-419219EBC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Oval 324">
              <a:extLst>
                <a:ext uri="{FF2B5EF4-FFF2-40B4-BE49-F238E27FC236}">
                  <a16:creationId xmlns:a16="http://schemas.microsoft.com/office/drawing/2014/main" id="{740CA3AA-EE21-4D9A-A7C9-B318C3EF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Oval 325">
              <a:extLst>
                <a:ext uri="{FF2B5EF4-FFF2-40B4-BE49-F238E27FC236}">
                  <a16:creationId xmlns:a16="http://schemas.microsoft.com/office/drawing/2014/main" id="{2ECA48ED-A8F6-4C35-99CC-8C036093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Oval 326">
              <a:extLst>
                <a:ext uri="{FF2B5EF4-FFF2-40B4-BE49-F238E27FC236}">
                  <a16:creationId xmlns:a16="http://schemas.microsoft.com/office/drawing/2014/main" id="{491B9C65-B423-46D0-A3F3-970D28F4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Oval 327">
              <a:extLst>
                <a:ext uri="{FF2B5EF4-FFF2-40B4-BE49-F238E27FC236}">
                  <a16:creationId xmlns:a16="http://schemas.microsoft.com/office/drawing/2014/main" id="{401158A3-BA64-48F2-93A6-C6F8E56EB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Oval 328">
              <a:extLst>
                <a:ext uri="{FF2B5EF4-FFF2-40B4-BE49-F238E27FC236}">
                  <a16:creationId xmlns:a16="http://schemas.microsoft.com/office/drawing/2014/main" id="{DF151D65-4220-48F1-BD8E-898606FA8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3" name="Oval 329">
              <a:extLst>
                <a:ext uri="{FF2B5EF4-FFF2-40B4-BE49-F238E27FC236}">
                  <a16:creationId xmlns:a16="http://schemas.microsoft.com/office/drawing/2014/main" id="{9A22FBBA-8195-4424-9519-78BB3B9F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Oval 330">
              <a:extLst>
                <a:ext uri="{FF2B5EF4-FFF2-40B4-BE49-F238E27FC236}">
                  <a16:creationId xmlns:a16="http://schemas.microsoft.com/office/drawing/2014/main" id="{39C55AEA-8D59-45F6-A8EC-7AD1454A4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Oval 331">
              <a:extLst>
                <a:ext uri="{FF2B5EF4-FFF2-40B4-BE49-F238E27FC236}">
                  <a16:creationId xmlns:a16="http://schemas.microsoft.com/office/drawing/2014/main" id="{7321A8B9-AA46-4A0E-A84D-6FC7FB09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Oval 332">
              <a:extLst>
                <a:ext uri="{FF2B5EF4-FFF2-40B4-BE49-F238E27FC236}">
                  <a16:creationId xmlns:a16="http://schemas.microsoft.com/office/drawing/2014/main" id="{A27AAA6E-DB8E-4439-A812-AE69DB5EF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Oval 333">
              <a:extLst>
                <a:ext uri="{FF2B5EF4-FFF2-40B4-BE49-F238E27FC236}">
                  <a16:creationId xmlns:a16="http://schemas.microsoft.com/office/drawing/2014/main" id="{2A2E4745-AD6D-4D61-AB17-FF98C3AE4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Oval 334">
              <a:extLst>
                <a:ext uri="{FF2B5EF4-FFF2-40B4-BE49-F238E27FC236}">
                  <a16:creationId xmlns:a16="http://schemas.microsoft.com/office/drawing/2014/main" id="{1B3961D4-8D6A-4D28-894A-BF8773ED0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Oval 335">
              <a:extLst>
                <a:ext uri="{FF2B5EF4-FFF2-40B4-BE49-F238E27FC236}">
                  <a16:creationId xmlns:a16="http://schemas.microsoft.com/office/drawing/2014/main" id="{B259F01C-3ECC-49DB-A0B3-5E52A471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Oval 336">
              <a:extLst>
                <a:ext uri="{FF2B5EF4-FFF2-40B4-BE49-F238E27FC236}">
                  <a16:creationId xmlns:a16="http://schemas.microsoft.com/office/drawing/2014/main" id="{A17056D9-D983-4BA7-8447-CD440B104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Oval 337">
              <a:extLst>
                <a:ext uri="{FF2B5EF4-FFF2-40B4-BE49-F238E27FC236}">
                  <a16:creationId xmlns:a16="http://schemas.microsoft.com/office/drawing/2014/main" id="{1A7BD649-7C73-41F7-87B5-8E088EE5A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Oval 338">
              <a:extLst>
                <a:ext uri="{FF2B5EF4-FFF2-40B4-BE49-F238E27FC236}">
                  <a16:creationId xmlns:a16="http://schemas.microsoft.com/office/drawing/2014/main" id="{C6596452-F1A6-4531-A83D-0D5C896F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Oval 339">
              <a:extLst>
                <a:ext uri="{FF2B5EF4-FFF2-40B4-BE49-F238E27FC236}">
                  <a16:creationId xmlns:a16="http://schemas.microsoft.com/office/drawing/2014/main" id="{AB27BFCE-F620-4313-85B4-CC9B3B9E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Oval 340">
              <a:extLst>
                <a:ext uri="{FF2B5EF4-FFF2-40B4-BE49-F238E27FC236}">
                  <a16:creationId xmlns:a16="http://schemas.microsoft.com/office/drawing/2014/main" id="{74389507-C078-4035-A4A0-8CB7A11BC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Oval 341">
              <a:extLst>
                <a:ext uri="{FF2B5EF4-FFF2-40B4-BE49-F238E27FC236}">
                  <a16:creationId xmlns:a16="http://schemas.microsoft.com/office/drawing/2014/main" id="{80F43E4B-199D-4463-A17D-EA82EC65A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Oval 342">
              <a:extLst>
                <a:ext uri="{FF2B5EF4-FFF2-40B4-BE49-F238E27FC236}">
                  <a16:creationId xmlns:a16="http://schemas.microsoft.com/office/drawing/2014/main" id="{275ACFD5-FE6A-4927-A948-3765B54FE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Oval 343">
              <a:extLst>
                <a:ext uri="{FF2B5EF4-FFF2-40B4-BE49-F238E27FC236}">
                  <a16:creationId xmlns:a16="http://schemas.microsoft.com/office/drawing/2014/main" id="{D910E71E-6F50-4952-88A1-DE417CEEB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Oval 344">
              <a:extLst>
                <a:ext uri="{FF2B5EF4-FFF2-40B4-BE49-F238E27FC236}">
                  <a16:creationId xmlns:a16="http://schemas.microsoft.com/office/drawing/2014/main" id="{03F9E6D7-C2D5-4E35-AC43-CA5AA9491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Oval 345">
              <a:extLst>
                <a:ext uri="{FF2B5EF4-FFF2-40B4-BE49-F238E27FC236}">
                  <a16:creationId xmlns:a16="http://schemas.microsoft.com/office/drawing/2014/main" id="{9AD32D36-1F90-43E4-A104-755394899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Oval 346">
              <a:extLst>
                <a:ext uri="{FF2B5EF4-FFF2-40B4-BE49-F238E27FC236}">
                  <a16:creationId xmlns:a16="http://schemas.microsoft.com/office/drawing/2014/main" id="{38BC7111-EFC0-4F5F-AAB2-6C8B8EAFB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Oval 347">
              <a:extLst>
                <a:ext uri="{FF2B5EF4-FFF2-40B4-BE49-F238E27FC236}">
                  <a16:creationId xmlns:a16="http://schemas.microsoft.com/office/drawing/2014/main" id="{3216CB09-618A-4C21-A462-67A13FDB4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Oval 348">
              <a:extLst>
                <a:ext uri="{FF2B5EF4-FFF2-40B4-BE49-F238E27FC236}">
                  <a16:creationId xmlns:a16="http://schemas.microsoft.com/office/drawing/2014/main" id="{4E05FBED-EAE8-4938-A6A0-856A894FC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Oval 349">
              <a:extLst>
                <a:ext uri="{FF2B5EF4-FFF2-40B4-BE49-F238E27FC236}">
                  <a16:creationId xmlns:a16="http://schemas.microsoft.com/office/drawing/2014/main" id="{783F61FB-401F-4D93-A134-8374690F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Oval 350">
              <a:extLst>
                <a:ext uri="{FF2B5EF4-FFF2-40B4-BE49-F238E27FC236}">
                  <a16:creationId xmlns:a16="http://schemas.microsoft.com/office/drawing/2014/main" id="{4145F991-12B6-415A-8378-E36AED880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Oval 351">
              <a:extLst>
                <a:ext uri="{FF2B5EF4-FFF2-40B4-BE49-F238E27FC236}">
                  <a16:creationId xmlns:a16="http://schemas.microsoft.com/office/drawing/2014/main" id="{0078A3E6-A09B-4CFF-872E-1B7CBD0F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Oval 352">
              <a:extLst>
                <a:ext uri="{FF2B5EF4-FFF2-40B4-BE49-F238E27FC236}">
                  <a16:creationId xmlns:a16="http://schemas.microsoft.com/office/drawing/2014/main" id="{F5714A69-D1BE-4C0B-8C9D-36334CE1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Oval 353">
              <a:extLst>
                <a:ext uri="{FF2B5EF4-FFF2-40B4-BE49-F238E27FC236}">
                  <a16:creationId xmlns:a16="http://schemas.microsoft.com/office/drawing/2014/main" id="{5D87BCC1-E6C9-4001-BE6A-4252D905C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Oval 354">
              <a:extLst>
                <a:ext uri="{FF2B5EF4-FFF2-40B4-BE49-F238E27FC236}">
                  <a16:creationId xmlns:a16="http://schemas.microsoft.com/office/drawing/2014/main" id="{688430A0-AAED-4DC6-935D-A9BDFA0EE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9" name="Oval 355">
              <a:extLst>
                <a:ext uri="{FF2B5EF4-FFF2-40B4-BE49-F238E27FC236}">
                  <a16:creationId xmlns:a16="http://schemas.microsoft.com/office/drawing/2014/main" id="{981F2311-0BE6-40BC-87F9-EF516C281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Oval 356">
              <a:extLst>
                <a:ext uri="{FF2B5EF4-FFF2-40B4-BE49-F238E27FC236}">
                  <a16:creationId xmlns:a16="http://schemas.microsoft.com/office/drawing/2014/main" id="{1A5AFA4D-D1FD-4C58-893C-720FD994F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1" name="Oval 357">
              <a:extLst>
                <a:ext uri="{FF2B5EF4-FFF2-40B4-BE49-F238E27FC236}">
                  <a16:creationId xmlns:a16="http://schemas.microsoft.com/office/drawing/2014/main" id="{DB1F45F5-5A94-481C-8ED6-0803C5AC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358">
              <a:extLst>
                <a:ext uri="{FF2B5EF4-FFF2-40B4-BE49-F238E27FC236}">
                  <a16:creationId xmlns:a16="http://schemas.microsoft.com/office/drawing/2014/main" id="{19EF6CD9-790F-46CD-9523-0F65C7BC7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936E14-ACCE-4D52-B4BD-9E1184089379}"/>
              </a:ext>
            </a:extLst>
          </p:cNvPr>
          <p:cNvGrpSpPr/>
          <p:nvPr/>
        </p:nvGrpSpPr>
        <p:grpSpPr>
          <a:xfrm>
            <a:off x="2878170" y="6053200"/>
            <a:ext cx="6631045" cy="307777"/>
            <a:chOff x="2878170" y="4423704"/>
            <a:chExt cx="6631045" cy="307777"/>
          </a:xfrm>
        </p:grpSpPr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C41A49B6-F095-4FE4-83EB-FD9F71122B94}"/>
                </a:ext>
              </a:extLst>
            </p:cNvPr>
            <p:cNvSpPr txBox="1"/>
            <p:nvPr/>
          </p:nvSpPr>
          <p:spPr>
            <a:xfrm>
              <a:off x="2878170" y="4423704"/>
              <a:ext cx="765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1</a:t>
              </a:r>
              <a:r>
                <a:rPr lang="en-US" sz="1400" baseline="30000" dirty="0">
                  <a:solidFill>
                    <a:srgbClr val="00B050"/>
                  </a:solidFill>
                </a:rPr>
                <a:t>st</a:t>
              </a:r>
              <a:r>
                <a:rPr lang="en-US" sz="1400" dirty="0">
                  <a:solidFill>
                    <a:srgbClr val="00B050"/>
                  </a:solidFill>
                </a:rPr>
                <a:t> Hour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8B323F58-2E30-44CD-B03F-BBE122B19399}"/>
                </a:ext>
              </a:extLst>
            </p:cNvPr>
            <p:cNvSpPr txBox="1"/>
            <p:nvPr/>
          </p:nvSpPr>
          <p:spPr>
            <a:xfrm>
              <a:off x="5810837" y="4423704"/>
              <a:ext cx="805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2</a:t>
              </a:r>
              <a:r>
                <a:rPr lang="en-US" sz="14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400" dirty="0">
                  <a:solidFill>
                    <a:srgbClr val="00B050"/>
                  </a:solidFill>
                </a:rPr>
                <a:t> Hour</a:t>
              </a: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D7FFF478-E789-4789-B8F3-7FB9F9BD65E8}"/>
                </a:ext>
              </a:extLst>
            </p:cNvPr>
            <p:cNvSpPr txBox="1"/>
            <p:nvPr/>
          </p:nvSpPr>
          <p:spPr>
            <a:xfrm>
              <a:off x="8726693" y="4423704"/>
              <a:ext cx="782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3</a:t>
              </a:r>
              <a:r>
                <a:rPr lang="en-US" sz="1400" baseline="30000" dirty="0">
                  <a:solidFill>
                    <a:srgbClr val="00B050"/>
                  </a:solidFill>
                </a:rPr>
                <a:t>rd</a:t>
              </a:r>
              <a:r>
                <a:rPr lang="en-US" sz="1400" dirty="0">
                  <a:solidFill>
                    <a:srgbClr val="00B050"/>
                  </a:solidFill>
                </a:rPr>
                <a:t> Hour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F98AAA5-9E2B-444D-A132-7A932AE5F4D1}"/>
              </a:ext>
            </a:extLst>
          </p:cNvPr>
          <p:cNvGrpSpPr/>
          <p:nvPr/>
        </p:nvGrpSpPr>
        <p:grpSpPr>
          <a:xfrm>
            <a:off x="4865476" y="388951"/>
            <a:ext cx="2461058" cy="643092"/>
            <a:chOff x="4865476" y="388951"/>
            <a:chExt cx="2461058" cy="643092"/>
          </a:xfrm>
        </p:grpSpPr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AEE05406-76F6-4DAB-B00E-BA7128FDABD7}"/>
                </a:ext>
              </a:extLst>
            </p:cNvPr>
            <p:cNvSpPr txBox="1"/>
            <p:nvPr/>
          </p:nvSpPr>
          <p:spPr>
            <a:xfrm>
              <a:off x="5624557" y="388951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GAME 6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E483243-801C-4BE2-A123-A626D37A2C7A}"/>
                </a:ext>
              </a:extLst>
            </p:cNvPr>
            <p:cNvSpPr txBox="1"/>
            <p:nvPr/>
          </p:nvSpPr>
          <p:spPr>
            <a:xfrm>
              <a:off x="4865476" y="662711"/>
              <a:ext cx="2461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All Persons Total Canada</a:t>
              </a:r>
            </a:p>
          </p:txBody>
        </p:sp>
      </p:grpSp>
      <p:sp>
        <p:nvSpPr>
          <p:cNvPr id="420" name="TextBox 419">
            <a:extLst>
              <a:ext uri="{FF2B5EF4-FFF2-40B4-BE49-F238E27FC236}">
                <a16:creationId xmlns:a16="http://schemas.microsoft.com/office/drawing/2014/main" id="{10C38378-F8A7-4A3D-A6DE-9E61A49228B9}"/>
              </a:ext>
            </a:extLst>
          </p:cNvPr>
          <p:cNvSpPr txBox="1"/>
          <p:nvPr/>
        </p:nvSpPr>
        <p:spPr>
          <a:xfrm>
            <a:off x="4476685" y="921774"/>
            <a:ext cx="323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Twitter Volume by Minute (000)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DAFF2A-74D5-477A-B5EC-FCC8CDCE56F0}"/>
              </a:ext>
            </a:extLst>
          </p:cNvPr>
          <p:cNvGrpSpPr/>
          <p:nvPr/>
        </p:nvGrpSpPr>
        <p:grpSpPr>
          <a:xfrm>
            <a:off x="146083" y="755044"/>
            <a:ext cx="862067" cy="5356031"/>
            <a:chOff x="146083" y="755044"/>
            <a:chExt cx="862067" cy="5356031"/>
          </a:xfrm>
        </p:grpSpPr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7D8089F6-D19C-4E71-8DD5-B024BE66EC00}"/>
                </a:ext>
              </a:extLst>
            </p:cNvPr>
            <p:cNvCxnSpPr>
              <a:cxnSpLocks/>
            </p:cNvCxnSpPr>
            <p:nvPr/>
          </p:nvCxnSpPr>
          <p:spPr>
            <a:xfrm>
              <a:off x="679899" y="884975"/>
              <a:ext cx="0" cy="522610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14DA94-B10D-4B9D-815E-B7A52F2C9170}"/>
                </a:ext>
              </a:extLst>
            </p:cNvPr>
            <p:cNvGrpSpPr/>
            <p:nvPr/>
          </p:nvGrpSpPr>
          <p:grpSpPr>
            <a:xfrm>
              <a:off x="680149" y="884975"/>
              <a:ext cx="328001" cy="5219165"/>
              <a:chOff x="269887" y="884975"/>
              <a:chExt cx="738264" cy="5219165"/>
            </a:xfrm>
          </p:grpSpPr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862C871E-4C99-4307-9048-0BF2D082C9DB}"/>
                  </a:ext>
                </a:extLst>
              </p:cNvPr>
              <p:cNvCxnSpPr/>
              <p:nvPr/>
            </p:nvCxnSpPr>
            <p:spPr>
              <a:xfrm>
                <a:off x="269887" y="884975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27F1FAB9-A6B4-4076-863E-6E84A6CA9744}"/>
                  </a:ext>
                </a:extLst>
              </p:cNvPr>
              <p:cNvCxnSpPr/>
              <p:nvPr/>
            </p:nvCxnSpPr>
            <p:spPr>
              <a:xfrm>
                <a:off x="269887" y="1759616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74650679-130C-4EFC-9C95-AC12C7C2B123}"/>
                  </a:ext>
                </a:extLst>
              </p:cNvPr>
              <p:cNvCxnSpPr/>
              <p:nvPr/>
            </p:nvCxnSpPr>
            <p:spPr>
              <a:xfrm>
                <a:off x="269887" y="3505199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91701081-9CB9-4AD5-BFAD-F6C2CF6B5B9D}"/>
                  </a:ext>
                </a:extLst>
              </p:cNvPr>
              <p:cNvCxnSpPr/>
              <p:nvPr/>
            </p:nvCxnSpPr>
            <p:spPr>
              <a:xfrm>
                <a:off x="269887" y="2639350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C14D4AC0-DC91-402A-BEA3-B73B12206CB6}"/>
                  </a:ext>
                </a:extLst>
              </p:cNvPr>
              <p:cNvCxnSpPr/>
              <p:nvPr/>
            </p:nvCxnSpPr>
            <p:spPr>
              <a:xfrm>
                <a:off x="269887" y="5233198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CB8F9682-36A7-47E7-B813-07FE2D438528}"/>
                  </a:ext>
                </a:extLst>
              </p:cNvPr>
              <p:cNvCxnSpPr/>
              <p:nvPr/>
            </p:nvCxnSpPr>
            <p:spPr>
              <a:xfrm>
                <a:off x="269887" y="4367349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852C3A9E-4072-4B33-A4DB-7C6D6A247FD0}"/>
                  </a:ext>
                </a:extLst>
              </p:cNvPr>
              <p:cNvCxnSpPr/>
              <p:nvPr/>
            </p:nvCxnSpPr>
            <p:spPr>
              <a:xfrm>
                <a:off x="269887" y="6104140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7C268134-BE73-42A7-B455-9FE81CD5F919}"/>
                </a:ext>
              </a:extLst>
            </p:cNvPr>
            <p:cNvGrpSpPr/>
            <p:nvPr/>
          </p:nvGrpSpPr>
          <p:grpSpPr>
            <a:xfrm>
              <a:off x="146083" y="755044"/>
              <a:ext cx="394359" cy="2945859"/>
              <a:chOff x="1821874" y="755044"/>
              <a:chExt cx="394359" cy="2945859"/>
            </a:xfrm>
          </p:grpSpPr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854750CC-8734-4D88-8228-D1AECBC00070}"/>
                  </a:ext>
                </a:extLst>
              </p:cNvPr>
              <p:cNvSpPr txBox="1"/>
              <p:nvPr/>
            </p:nvSpPr>
            <p:spPr>
              <a:xfrm>
                <a:off x="1927371" y="336234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</a:rPr>
                  <a:t>7</a:t>
                </a:r>
              </a:p>
            </p:txBody>
          </p:sp>
          <p:sp>
            <p:nvSpPr>
              <p:cNvPr id="445" name="TextBox 444">
                <a:extLst>
                  <a:ext uri="{FF2B5EF4-FFF2-40B4-BE49-F238E27FC236}">
                    <a16:creationId xmlns:a16="http://schemas.microsoft.com/office/drawing/2014/main" id="{8E3B90B7-1AA2-4563-BA6A-59DFE214F07C}"/>
                  </a:ext>
                </a:extLst>
              </p:cNvPr>
              <p:cNvSpPr txBox="1"/>
              <p:nvPr/>
            </p:nvSpPr>
            <p:spPr>
              <a:xfrm>
                <a:off x="1821874" y="755044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</a:rPr>
                  <a:t>14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EF2CDCB-C017-4D41-81FE-2CF53984598C}"/>
              </a:ext>
            </a:extLst>
          </p:cNvPr>
          <p:cNvGrpSpPr/>
          <p:nvPr/>
        </p:nvGrpSpPr>
        <p:grpSpPr>
          <a:xfrm>
            <a:off x="1737532" y="921771"/>
            <a:ext cx="8817111" cy="5146520"/>
            <a:chOff x="1737532" y="921771"/>
            <a:chExt cx="8817111" cy="5146520"/>
          </a:xfrm>
        </p:grpSpPr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BE9A7F86-D824-48A8-AEEC-808FCB19AF73}"/>
                </a:ext>
              </a:extLst>
            </p:cNvPr>
            <p:cNvGrpSpPr/>
            <p:nvPr/>
          </p:nvGrpSpPr>
          <p:grpSpPr>
            <a:xfrm>
              <a:off x="1737532" y="921774"/>
              <a:ext cx="8817111" cy="5146517"/>
              <a:chOff x="614363" y="1514764"/>
              <a:chExt cx="2507673" cy="4091709"/>
            </a:xfrm>
          </p:grpSpPr>
          <p:cxnSp>
            <p:nvCxnSpPr>
              <p:cNvPr id="443" name="Straight Connector 442">
                <a:extLst>
                  <a:ext uri="{FF2B5EF4-FFF2-40B4-BE49-F238E27FC236}">
                    <a16:creationId xmlns:a16="http://schemas.microsoft.com/office/drawing/2014/main" id="{89356765-FF9B-41D6-AF71-A086373BE8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363" y="2308299"/>
                <a:ext cx="0" cy="329817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>
                <a:extLst>
                  <a:ext uri="{FF2B5EF4-FFF2-40B4-BE49-F238E27FC236}">
                    <a16:creationId xmlns:a16="http://schemas.microsoft.com/office/drawing/2014/main" id="{F7458485-462D-4C4B-B517-9964B1DBBD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0254" y="2180886"/>
                <a:ext cx="0" cy="34255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E0DBB494-BB35-4B6A-B555-BF5FAC6CA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145" y="2088072"/>
                <a:ext cx="0" cy="351840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A65EAE24-B02D-4EBE-A4A8-2C7DD1DD34A2}"/>
                  </a:ext>
                </a:extLst>
              </p:cNvPr>
              <p:cNvCxnSpPr/>
              <p:nvPr/>
            </p:nvCxnSpPr>
            <p:spPr>
              <a:xfrm>
                <a:off x="3122036" y="1514764"/>
                <a:ext cx="0" cy="409170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9" name="Freeform 49">
              <a:extLst>
                <a:ext uri="{FF2B5EF4-FFF2-40B4-BE49-F238E27FC236}">
                  <a16:creationId xmlns:a16="http://schemas.microsoft.com/office/drawing/2014/main" id="{09D9481F-CC4B-4B56-AABB-5811A892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979" y="921771"/>
              <a:ext cx="8766195" cy="5055966"/>
            </a:xfrm>
            <a:custGeom>
              <a:avLst/>
              <a:gdLst>
                <a:gd name="T0" fmla="*/ 40 w 4133"/>
                <a:gd name="T1" fmla="*/ 1781 h 1805"/>
                <a:gd name="T2" fmla="*/ 112 w 4133"/>
                <a:gd name="T3" fmla="*/ 1781 h 1805"/>
                <a:gd name="T4" fmla="*/ 184 w 4133"/>
                <a:gd name="T5" fmla="*/ 1781 h 1805"/>
                <a:gd name="T6" fmla="*/ 248 w 4133"/>
                <a:gd name="T7" fmla="*/ 1773 h 1805"/>
                <a:gd name="T8" fmla="*/ 320 w 4133"/>
                <a:gd name="T9" fmla="*/ 1717 h 1805"/>
                <a:gd name="T10" fmla="*/ 392 w 4133"/>
                <a:gd name="T11" fmla="*/ 1765 h 1805"/>
                <a:gd name="T12" fmla="*/ 456 w 4133"/>
                <a:gd name="T13" fmla="*/ 1733 h 1805"/>
                <a:gd name="T14" fmla="*/ 528 w 4133"/>
                <a:gd name="T15" fmla="*/ 1789 h 1805"/>
                <a:gd name="T16" fmla="*/ 592 w 4133"/>
                <a:gd name="T17" fmla="*/ 1789 h 1805"/>
                <a:gd name="T18" fmla="*/ 665 w 4133"/>
                <a:gd name="T19" fmla="*/ 1797 h 1805"/>
                <a:gd name="T20" fmla="*/ 737 w 4133"/>
                <a:gd name="T21" fmla="*/ 1773 h 1805"/>
                <a:gd name="T22" fmla="*/ 801 w 4133"/>
                <a:gd name="T23" fmla="*/ 1797 h 1805"/>
                <a:gd name="T24" fmla="*/ 873 w 4133"/>
                <a:gd name="T25" fmla="*/ 1797 h 1805"/>
                <a:gd name="T26" fmla="*/ 945 w 4133"/>
                <a:gd name="T27" fmla="*/ 1749 h 1805"/>
                <a:gd name="T28" fmla="*/ 1009 w 4133"/>
                <a:gd name="T29" fmla="*/ 1797 h 1805"/>
                <a:gd name="T30" fmla="*/ 1081 w 4133"/>
                <a:gd name="T31" fmla="*/ 1797 h 1805"/>
                <a:gd name="T32" fmla="*/ 1153 w 4133"/>
                <a:gd name="T33" fmla="*/ 1773 h 1805"/>
                <a:gd name="T34" fmla="*/ 1217 w 4133"/>
                <a:gd name="T35" fmla="*/ 1773 h 1805"/>
                <a:gd name="T36" fmla="*/ 1289 w 4133"/>
                <a:gd name="T37" fmla="*/ 1805 h 1805"/>
                <a:gd name="T38" fmla="*/ 1361 w 4133"/>
                <a:gd name="T39" fmla="*/ 1765 h 1805"/>
                <a:gd name="T40" fmla="*/ 1425 w 4133"/>
                <a:gd name="T41" fmla="*/ 1797 h 1805"/>
                <a:gd name="T42" fmla="*/ 1498 w 4133"/>
                <a:gd name="T43" fmla="*/ 1797 h 1805"/>
                <a:gd name="T44" fmla="*/ 1570 w 4133"/>
                <a:gd name="T45" fmla="*/ 1797 h 1805"/>
                <a:gd name="T46" fmla="*/ 1634 w 4133"/>
                <a:gd name="T47" fmla="*/ 1757 h 1805"/>
                <a:gd name="T48" fmla="*/ 1706 w 4133"/>
                <a:gd name="T49" fmla="*/ 1733 h 1805"/>
                <a:gd name="T50" fmla="*/ 1778 w 4133"/>
                <a:gd name="T51" fmla="*/ 1765 h 1805"/>
                <a:gd name="T52" fmla="*/ 1842 w 4133"/>
                <a:gd name="T53" fmla="*/ 1773 h 1805"/>
                <a:gd name="T54" fmla="*/ 1914 w 4133"/>
                <a:gd name="T55" fmla="*/ 1773 h 1805"/>
                <a:gd name="T56" fmla="*/ 1978 w 4133"/>
                <a:gd name="T57" fmla="*/ 1781 h 1805"/>
                <a:gd name="T58" fmla="*/ 2050 w 4133"/>
                <a:gd name="T59" fmla="*/ 1805 h 1805"/>
                <a:gd name="T60" fmla="*/ 2122 w 4133"/>
                <a:gd name="T61" fmla="*/ 1781 h 1805"/>
                <a:gd name="T62" fmla="*/ 2186 w 4133"/>
                <a:gd name="T63" fmla="*/ 1781 h 1805"/>
                <a:gd name="T64" fmla="*/ 2259 w 4133"/>
                <a:gd name="T65" fmla="*/ 1733 h 1805"/>
                <a:gd name="T66" fmla="*/ 2331 w 4133"/>
                <a:gd name="T67" fmla="*/ 1797 h 1805"/>
                <a:gd name="T68" fmla="*/ 2395 w 4133"/>
                <a:gd name="T69" fmla="*/ 1717 h 1805"/>
                <a:gd name="T70" fmla="*/ 2467 w 4133"/>
                <a:gd name="T71" fmla="*/ 1789 h 1805"/>
                <a:gd name="T72" fmla="*/ 2539 w 4133"/>
                <a:gd name="T73" fmla="*/ 1765 h 1805"/>
                <a:gd name="T74" fmla="*/ 2603 w 4133"/>
                <a:gd name="T75" fmla="*/ 1628 h 1805"/>
                <a:gd name="T76" fmla="*/ 2675 w 4133"/>
                <a:gd name="T77" fmla="*/ 1693 h 1805"/>
                <a:gd name="T78" fmla="*/ 2747 w 4133"/>
                <a:gd name="T79" fmla="*/ 1757 h 1805"/>
                <a:gd name="T80" fmla="*/ 2811 w 4133"/>
                <a:gd name="T81" fmla="*/ 1749 h 1805"/>
                <a:gd name="T82" fmla="*/ 2883 w 4133"/>
                <a:gd name="T83" fmla="*/ 1693 h 1805"/>
                <a:gd name="T84" fmla="*/ 2955 w 4133"/>
                <a:gd name="T85" fmla="*/ 1765 h 1805"/>
                <a:gd name="T86" fmla="*/ 3019 w 4133"/>
                <a:gd name="T87" fmla="*/ 1685 h 1805"/>
                <a:gd name="T88" fmla="*/ 3092 w 4133"/>
                <a:gd name="T89" fmla="*/ 1669 h 1805"/>
                <a:gd name="T90" fmla="*/ 3156 w 4133"/>
                <a:gd name="T91" fmla="*/ 1757 h 1805"/>
                <a:gd name="T92" fmla="*/ 3228 w 4133"/>
                <a:gd name="T93" fmla="*/ 1685 h 1805"/>
                <a:gd name="T94" fmla="*/ 3300 w 4133"/>
                <a:gd name="T95" fmla="*/ 1773 h 1805"/>
                <a:gd name="T96" fmla="*/ 3364 w 4133"/>
                <a:gd name="T97" fmla="*/ 1644 h 1805"/>
                <a:gd name="T98" fmla="*/ 3436 w 4133"/>
                <a:gd name="T99" fmla="*/ 1709 h 1805"/>
                <a:gd name="T100" fmla="*/ 3508 w 4133"/>
                <a:gd name="T101" fmla="*/ 1741 h 1805"/>
                <a:gd name="T102" fmla="*/ 3572 w 4133"/>
                <a:gd name="T103" fmla="*/ 1612 h 1805"/>
                <a:gd name="T104" fmla="*/ 3644 w 4133"/>
                <a:gd name="T105" fmla="*/ 1612 h 1805"/>
                <a:gd name="T106" fmla="*/ 3716 w 4133"/>
                <a:gd name="T107" fmla="*/ 1733 h 1805"/>
                <a:gd name="T108" fmla="*/ 3780 w 4133"/>
                <a:gd name="T109" fmla="*/ 1508 h 1805"/>
                <a:gd name="T110" fmla="*/ 3852 w 4133"/>
                <a:gd name="T111" fmla="*/ 1259 h 1805"/>
                <a:gd name="T112" fmla="*/ 3925 w 4133"/>
                <a:gd name="T113" fmla="*/ 80 h 1805"/>
                <a:gd name="T114" fmla="*/ 3989 w 4133"/>
                <a:gd name="T115" fmla="*/ 513 h 1805"/>
                <a:gd name="T116" fmla="*/ 4061 w 4133"/>
                <a:gd name="T117" fmla="*/ 674 h 1805"/>
                <a:gd name="T118" fmla="*/ 4133 w 4133"/>
                <a:gd name="T119" fmla="*/ 1035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33" h="1805">
                  <a:moveTo>
                    <a:pt x="0" y="1781"/>
                  </a:moveTo>
                  <a:lnTo>
                    <a:pt x="16" y="1781"/>
                  </a:lnTo>
                  <a:lnTo>
                    <a:pt x="40" y="1781"/>
                  </a:lnTo>
                  <a:lnTo>
                    <a:pt x="64" y="1773"/>
                  </a:lnTo>
                  <a:lnTo>
                    <a:pt x="88" y="1789"/>
                  </a:lnTo>
                  <a:lnTo>
                    <a:pt x="112" y="1781"/>
                  </a:lnTo>
                  <a:lnTo>
                    <a:pt x="136" y="1781"/>
                  </a:lnTo>
                  <a:lnTo>
                    <a:pt x="160" y="1781"/>
                  </a:lnTo>
                  <a:lnTo>
                    <a:pt x="184" y="1781"/>
                  </a:lnTo>
                  <a:lnTo>
                    <a:pt x="200" y="1781"/>
                  </a:lnTo>
                  <a:lnTo>
                    <a:pt x="224" y="1781"/>
                  </a:lnTo>
                  <a:lnTo>
                    <a:pt x="248" y="1773"/>
                  </a:lnTo>
                  <a:lnTo>
                    <a:pt x="272" y="1765"/>
                  </a:lnTo>
                  <a:lnTo>
                    <a:pt x="296" y="1741"/>
                  </a:lnTo>
                  <a:lnTo>
                    <a:pt x="320" y="1717"/>
                  </a:lnTo>
                  <a:lnTo>
                    <a:pt x="344" y="1749"/>
                  </a:lnTo>
                  <a:lnTo>
                    <a:pt x="368" y="1765"/>
                  </a:lnTo>
                  <a:lnTo>
                    <a:pt x="392" y="1765"/>
                  </a:lnTo>
                  <a:lnTo>
                    <a:pt x="408" y="1773"/>
                  </a:lnTo>
                  <a:lnTo>
                    <a:pt x="432" y="1757"/>
                  </a:lnTo>
                  <a:lnTo>
                    <a:pt x="456" y="1733"/>
                  </a:lnTo>
                  <a:lnTo>
                    <a:pt x="480" y="1741"/>
                  </a:lnTo>
                  <a:lnTo>
                    <a:pt x="504" y="1765"/>
                  </a:lnTo>
                  <a:lnTo>
                    <a:pt x="528" y="1789"/>
                  </a:lnTo>
                  <a:lnTo>
                    <a:pt x="552" y="1789"/>
                  </a:lnTo>
                  <a:lnTo>
                    <a:pt x="576" y="1789"/>
                  </a:lnTo>
                  <a:lnTo>
                    <a:pt x="592" y="1789"/>
                  </a:lnTo>
                  <a:lnTo>
                    <a:pt x="616" y="1773"/>
                  </a:lnTo>
                  <a:lnTo>
                    <a:pt x="640" y="1773"/>
                  </a:lnTo>
                  <a:lnTo>
                    <a:pt x="665" y="1797"/>
                  </a:lnTo>
                  <a:lnTo>
                    <a:pt x="689" y="1765"/>
                  </a:lnTo>
                  <a:lnTo>
                    <a:pt x="713" y="1765"/>
                  </a:lnTo>
                  <a:lnTo>
                    <a:pt x="737" y="1773"/>
                  </a:lnTo>
                  <a:lnTo>
                    <a:pt x="761" y="1789"/>
                  </a:lnTo>
                  <a:lnTo>
                    <a:pt x="785" y="1797"/>
                  </a:lnTo>
                  <a:lnTo>
                    <a:pt x="801" y="1797"/>
                  </a:lnTo>
                  <a:lnTo>
                    <a:pt x="825" y="1797"/>
                  </a:lnTo>
                  <a:lnTo>
                    <a:pt x="849" y="1797"/>
                  </a:lnTo>
                  <a:lnTo>
                    <a:pt x="873" y="1797"/>
                  </a:lnTo>
                  <a:lnTo>
                    <a:pt x="897" y="1781"/>
                  </a:lnTo>
                  <a:lnTo>
                    <a:pt x="921" y="1741"/>
                  </a:lnTo>
                  <a:lnTo>
                    <a:pt x="945" y="1749"/>
                  </a:lnTo>
                  <a:lnTo>
                    <a:pt x="969" y="1765"/>
                  </a:lnTo>
                  <a:lnTo>
                    <a:pt x="985" y="1773"/>
                  </a:lnTo>
                  <a:lnTo>
                    <a:pt x="1009" y="1797"/>
                  </a:lnTo>
                  <a:lnTo>
                    <a:pt x="1033" y="1797"/>
                  </a:lnTo>
                  <a:lnTo>
                    <a:pt x="1057" y="1805"/>
                  </a:lnTo>
                  <a:lnTo>
                    <a:pt x="1081" y="1797"/>
                  </a:lnTo>
                  <a:lnTo>
                    <a:pt x="1105" y="1805"/>
                  </a:lnTo>
                  <a:lnTo>
                    <a:pt x="1129" y="1805"/>
                  </a:lnTo>
                  <a:lnTo>
                    <a:pt x="1153" y="1773"/>
                  </a:lnTo>
                  <a:lnTo>
                    <a:pt x="1177" y="1757"/>
                  </a:lnTo>
                  <a:lnTo>
                    <a:pt x="1193" y="1757"/>
                  </a:lnTo>
                  <a:lnTo>
                    <a:pt x="1217" y="1773"/>
                  </a:lnTo>
                  <a:lnTo>
                    <a:pt x="1241" y="1797"/>
                  </a:lnTo>
                  <a:lnTo>
                    <a:pt x="1265" y="1805"/>
                  </a:lnTo>
                  <a:lnTo>
                    <a:pt x="1289" y="1805"/>
                  </a:lnTo>
                  <a:lnTo>
                    <a:pt x="1313" y="1789"/>
                  </a:lnTo>
                  <a:lnTo>
                    <a:pt x="1337" y="1749"/>
                  </a:lnTo>
                  <a:lnTo>
                    <a:pt x="1361" y="1765"/>
                  </a:lnTo>
                  <a:lnTo>
                    <a:pt x="1377" y="1773"/>
                  </a:lnTo>
                  <a:lnTo>
                    <a:pt x="1401" y="1797"/>
                  </a:lnTo>
                  <a:lnTo>
                    <a:pt x="1425" y="1797"/>
                  </a:lnTo>
                  <a:lnTo>
                    <a:pt x="1449" y="1797"/>
                  </a:lnTo>
                  <a:lnTo>
                    <a:pt x="1474" y="1797"/>
                  </a:lnTo>
                  <a:lnTo>
                    <a:pt x="1498" y="1797"/>
                  </a:lnTo>
                  <a:lnTo>
                    <a:pt x="1522" y="1797"/>
                  </a:lnTo>
                  <a:lnTo>
                    <a:pt x="1546" y="1789"/>
                  </a:lnTo>
                  <a:lnTo>
                    <a:pt x="1570" y="1797"/>
                  </a:lnTo>
                  <a:lnTo>
                    <a:pt x="1586" y="1781"/>
                  </a:lnTo>
                  <a:lnTo>
                    <a:pt x="1610" y="1757"/>
                  </a:lnTo>
                  <a:lnTo>
                    <a:pt x="1634" y="1757"/>
                  </a:lnTo>
                  <a:lnTo>
                    <a:pt x="1658" y="1717"/>
                  </a:lnTo>
                  <a:lnTo>
                    <a:pt x="1682" y="1733"/>
                  </a:lnTo>
                  <a:lnTo>
                    <a:pt x="1706" y="1733"/>
                  </a:lnTo>
                  <a:lnTo>
                    <a:pt x="1730" y="1749"/>
                  </a:lnTo>
                  <a:lnTo>
                    <a:pt x="1754" y="1757"/>
                  </a:lnTo>
                  <a:lnTo>
                    <a:pt x="1778" y="1765"/>
                  </a:lnTo>
                  <a:lnTo>
                    <a:pt x="1794" y="1765"/>
                  </a:lnTo>
                  <a:lnTo>
                    <a:pt x="1818" y="1765"/>
                  </a:lnTo>
                  <a:lnTo>
                    <a:pt x="1842" y="1773"/>
                  </a:lnTo>
                  <a:lnTo>
                    <a:pt x="1866" y="1773"/>
                  </a:lnTo>
                  <a:lnTo>
                    <a:pt x="1890" y="1773"/>
                  </a:lnTo>
                  <a:lnTo>
                    <a:pt x="1914" y="1773"/>
                  </a:lnTo>
                  <a:lnTo>
                    <a:pt x="1938" y="1781"/>
                  </a:lnTo>
                  <a:lnTo>
                    <a:pt x="1962" y="1781"/>
                  </a:lnTo>
                  <a:lnTo>
                    <a:pt x="1978" y="1781"/>
                  </a:lnTo>
                  <a:lnTo>
                    <a:pt x="2002" y="1781"/>
                  </a:lnTo>
                  <a:lnTo>
                    <a:pt x="2026" y="1797"/>
                  </a:lnTo>
                  <a:lnTo>
                    <a:pt x="2050" y="1805"/>
                  </a:lnTo>
                  <a:lnTo>
                    <a:pt x="2074" y="1805"/>
                  </a:lnTo>
                  <a:lnTo>
                    <a:pt x="2098" y="1805"/>
                  </a:lnTo>
                  <a:lnTo>
                    <a:pt x="2122" y="1781"/>
                  </a:lnTo>
                  <a:lnTo>
                    <a:pt x="2146" y="1757"/>
                  </a:lnTo>
                  <a:lnTo>
                    <a:pt x="2170" y="1765"/>
                  </a:lnTo>
                  <a:lnTo>
                    <a:pt x="2186" y="1781"/>
                  </a:lnTo>
                  <a:lnTo>
                    <a:pt x="2210" y="1797"/>
                  </a:lnTo>
                  <a:lnTo>
                    <a:pt x="2234" y="1749"/>
                  </a:lnTo>
                  <a:lnTo>
                    <a:pt x="2259" y="1733"/>
                  </a:lnTo>
                  <a:lnTo>
                    <a:pt x="2283" y="1741"/>
                  </a:lnTo>
                  <a:lnTo>
                    <a:pt x="2307" y="1765"/>
                  </a:lnTo>
                  <a:lnTo>
                    <a:pt x="2331" y="1797"/>
                  </a:lnTo>
                  <a:lnTo>
                    <a:pt x="2355" y="1781"/>
                  </a:lnTo>
                  <a:lnTo>
                    <a:pt x="2371" y="1725"/>
                  </a:lnTo>
                  <a:lnTo>
                    <a:pt x="2395" y="1717"/>
                  </a:lnTo>
                  <a:lnTo>
                    <a:pt x="2419" y="1733"/>
                  </a:lnTo>
                  <a:lnTo>
                    <a:pt x="2443" y="1765"/>
                  </a:lnTo>
                  <a:lnTo>
                    <a:pt x="2467" y="1789"/>
                  </a:lnTo>
                  <a:lnTo>
                    <a:pt x="2491" y="1773"/>
                  </a:lnTo>
                  <a:lnTo>
                    <a:pt x="2515" y="1757"/>
                  </a:lnTo>
                  <a:lnTo>
                    <a:pt x="2539" y="1765"/>
                  </a:lnTo>
                  <a:lnTo>
                    <a:pt x="2563" y="1741"/>
                  </a:lnTo>
                  <a:lnTo>
                    <a:pt x="2579" y="1701"/>
                  </a:lnTo>
                  <a:lnTo>
                    <a:pt x="2603" y="1628"/>
                  </a:lnTo>
                  <a:lnTo>
                    <a:pt x="2627" y="1596"/>
                  </a:lnTo>
                  <a:lnTo>
                    <a:pt x="2651" y="1661"/>
                  </a:lnTo>
                  <a:lnTo>
                    <a:pt x="2675" y="1693"/>
                  </a:lnTo>
                  <a:lnTo>
                    <a:pt x="2699" y="1741"/>
                  </a:lnTo>
                  <a:lnTo>
                    <a:pt x="2723" y="1733"/>
                  </a:lnTo>
                  <a:lnTo>
                    <a:pt x="2747" y="1757"/>
                  </a:lnTo>
                  <a:lnTo>
                    <a:pt x="2763" y="1757"/>
                  </a:lnTo>
                  <a:lnTo>
                    <a:pt x="2787" y="1773"/>
                  </a:lnTo>
                  <a:lnTo>
                    <a:pt x="2811" y="1749"/>
                  </a:lnTo>
                  <a:lnTo>
                    <a:pt x="2835" y="1661"/>
                  </a:lnTo>
                  <a:lnTo>
                    <a:pt x="2859" y="1669"/>
                  </a:lnTo>
                  <a:lnTo>
                    <a:pt x="2883" y="1693"/>
                  </a:lnTo>
                  <a:lnTo>
                    <a:pt x="2907" y="1709"/>
                  </a:lnTo>
                  <a:lnTo>
                    <a:pt x="2931" y="1749"/>
                  </a:lnTo>
                  <a:lnTo>
                    <a:pt x="2955" y="1765"/>
                  </a:lnTo>
                  <a:lnTo>
                    <a:pt x="2971" y="1765"/>
                  </a:lnTo>
                  <a:lnTo>
                    <a:pt x="2995" y="1757"/>
                  </a:lnTo>
                  <a:lnTo>
                    <a:pt x="3019" y="1685"/>
                  </a:lnTo>
                  <a:lnTo>
                    <a:pt x="3043" y="1636"/>
                  </a:lnTo>
                  <a:lnTo>
                    <a:pt x="3068" y="1653"/>
                  </a:lnTo>
                  <a:lnTo>
                    <a:pt x="3092" y="1669"/>
                  </a:lnTo>
                  <a:lnTo>
                    <a:pt x="3116" y="1757"/>
                  </a:lnTo>
                  <a:lnTo>
                    <a:pt x="3140" y="1765"/>
                  </a:lnTo>
                  <a:lnTo>
                    <a:pt x="3156" y="1757"/>
                  </a:lnTo>
                  <a:lnTo>
                    <a:pt x="3180" y="1669"/>
                  </a:lnTo>
                  <a:lnTo>
                    <a:pt x="3204" y="1661"/>
                  </a:lnTo>
                  <a:lnTo>
                    <a:pt x="3228" y="1685"/>
                  </a:lnTo>
                  <a:lnTo>
                    <a:pt x="3252" y="1749"/>
                  </a:lnTo>
                  <a:lnTo>
                    <a:pt x="3276" y="1765"/>
                  </a:lnTo>
                  <a:lnTo>
                    <a:pt x="3300" y="1773"/>
                  </a:lnTo>
                  <a:lnTo>
                    <a:pt x="3324" y="1741"/>
                  </a:lnTo>
                  <a:lnTo>
                    <a:pt x="3348" y="1725"/>
                  </a:lnTo>
                  <a:lnTo>
                    <a:pt x="3364" y="1644"/>
                  </a:lnTo>
                  <a:lnTo>
                    <a:pt x="3388" y="1596"/>
                  </a:lnTo>
                  <a:lnTo>
                    <a:pt x="3412" y="1685"/>
                  </a:lnTo>
                  <a:lnTo>
                    <a:pt x="3436" y="1709"/>
                  </a:lnTo>
                  <a:lnTo>
                    <a:pt x="3460" y="1733"/>
                  </a:lnTo>
                  <a:lnTo>
                    <a:pt x="3484" y="1725"/>
                  </a:lnTo>
                  <a:lnTo>
                    <a:pt x="3508" y="1741"/>
                  </a:lnTo>
                  <a:lnTo>
                    <a:pt x="3532" y="1749"/>
                  </a:lnTo>
                  <a:lnTo>
                    <a:pt x="3548" y="1677"/>
                  </a:lnTo>
                  <a:lnTo>
                    <a:pt x="3572" y="1612"/>
                  </a:lnTo>
                  <a:lnTo>
                    <a:pt x="3596" y="1709"/>
                  </a:lnTo>
                  <a:lnTo>
                    <a:pt x="3620" y="1709"/>
                  </a:lnTo>
                  <a:lnTo>
                    <a:pt x="3644" y="1612"/>
                  </a:lnTo>
                  <a:lnTo>
                    <a:pt x="3668" y="1701"/>
                  </a:lnTo>
                  <a:lnTo>
                    <a:pt x="3692" y="1669"/>
                  </a:lnTo>
                  <a:lnTo>
                    <a:pt x="3716" y="1733"/>
                  </a:lnTo>
                  <a:lnTo>
                    <a:pt x="3740" y="1636"/>
                  </a:lnTo>
                  <a:lnTo>
                    <a:pt x="3756" y="1588"/>
                  </a:lnTo>
                  <a:lnTo>
                    <a:pt x="3780" y="1508"/>
                  </a:lnTo>
                  <a:lnTo>
                    <a:pt x="3804" y="1340"/>
                  </a:lnTo>
                  <a:lnTo>
                    <a:pt x="3828" y="1235"/>
                  </a:lnTo>
                  <a:lnTo>
                    <a:pt x="3852" y="1259"/>
                  </a:lnTo>
                  <a:lnTo>
                    <a:pt x="3877" y="473"/>
                  </a:lnTo>
                  <a:lnTo>
                    <a:pt x="3901" y="0"/>
                  </a:lnTo>
                  <a:lnTo>
                    <a:pt x="3925" y="80"/>
                  </a:lnTo>
                  <a:lnTo>
                    <a:pt x="3941" y="112"/>
                  </a:lnTo>
                  <a:lnTo>
                    <a:pt x="3965" y="297"/>
                  </a:lnTo>
                  <a:lnTo>
                    <a:pt x="3989" y="513"/>
                  </a:lnTo>
                  <a:lnTo>
                    <a:pt x="4013" y="545"/>
                  </a:lnTo>
                  <a:lnTo>
                    <a:pt x="4037" y="562"/>
                  </a:lnTo>
                  <a:lnTo>
                    <a:pt x="4061" y="674"/>
                  </a:lnTo>
                  <a:lnTo>
                    <a:pt x="4085" y="906"/>
                  </a:lnTo>
                  <a:lnTo>
                    <a:pt x="4109" y="1131"/>
                  </a:lnTo>
                  <a:lnTo>
                    <a:pt x="4133" y="1035"/>
                  </a:lnTo>
                </a:path>
              </a:pathLst>
            </a:custGeom>
            <a:noFill/>
            <a:ln w="2857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771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 -0.1046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2DAFF2A-74D5-477A-B5EC-FCC8CDCE56F0}"/>
              </a:ext>
            </a:extLst>
          </p:cNvPr>
          <p:cNvGrpSpPr/>
          <p:nvPr/>
        </p:nvGrpSpPr>
        <p:grpSpPr>
          <a:xfrm>
            <a:off x="146083" y="755044"/>
            <a:ext cx="862067" cy="5356031"/>
            <a:chOff x="146083" y="755044"/>
            <a:chExt cx="862067" cy="5356031"/>
          </a:xfrm>
        </p:grpSpPr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7D8089F6-D19C-4E71-8DD5-B024BE66EC00}"/>
                </a:ext>
              </a:extLst>
            </p:cNvPr>
            <p:cNvCxnSpPr>
              <a:cxnSpLocks/>
            </p:cNvCxnSpPr>
            <p:nvPr/>
          </p:nvCxnSpPr>
          <p:spPr>
            <a:xfrm>
              <a:off x="679899" y="884975"/>
              <a:ext cx="0" cy="522610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14DA94-B10D-4B9D-815E-B7A52F2C9170}"/>
                </a:ext>
              </a:extLst>
            </p:cNvPr>
            <p:cNvGrpSpPr/>
            <p:nvPr/>
          </p:nvGrpSpPr>
          <p:grpSpPr>
            <a:xfrm>
              <a:off x="680149" y="884975"/>
              <a:ext cx="328001" cy="5219165"/>
              <a:chOff x="269887" y="884975"/>
              <a:chExt cx="738264" cy="5219165"/>
            </a:xfrm>
          </p:grpSpPr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862C871E-4C99-4307-9048-0BF2D082C9DB}"/>
                  </a:ext>
                </a:extLst>
              </p:cNvPr>
              <p:cNvCxnSpPr/>
              <p:nvPr/>
            </p:nvCxnSpPr>
            <p:spPr>
              <a:xfrm>
                <a:off x="269887" y="884975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27F1FAB9-A6B4-4076-863E-6E84A6CA9744}"/>
                  </a:ext>
                </a:extLst>
              </p:cNvPr>
              <p:cNvCxnSpPr/>
              <p:nvPr/>
            </p:nvCxnSpPr>
            <p:spPr>
              <a:xfrm>
                <a:off x="269887" y="1759616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74650679-130C-4EFC-9C95-AC12C7C2B123}"/>
                  </a:ext>
                </a:extLst>
              </p:cNvPr>
              <p:cNvCxnSpPr/>
              <p:nvPr/>
            </p:nvCxnSpPr>
            <p:spPr>
              <a:xfrm>
                <a:off x="269887" y="3505199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91701081-9CB9-4AD5-BFAD-F6C2CF6B5B9D}"/>
                  </a:ext>
                </a:extLst>
              </p:cNvPr>
              <p:cNvCxnSpPr/>
              <p:nvPr/>
            </p:nvCxnSpPr>
            <p:spPr>
              <a:xfrm>
                <a:off x="269887" y="2639350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C14D4AC0-DC91-402A-BEA3-B73B12206CB6}"/>
                  </a:ext>
                </a:extLst>
              </p:cNvPr>
              <p:cNvCxnSpPr/>
              <p:nvPr/>
            </p:nvCxnSpPr>
            <p:spPr>
              <a:xfrm>
                <a:off x="269887" y="5233198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CB8F9682-36A7-47E7-B813-07FE2D438528}"/>
                  </a:ext>
                </a:extLst>
              </p:cNvPr>
              <p:cNvCxnSpPr/>
              <p:nvPr/>
            </p:nvCxnSpPr>
            <p:spPr>
              <a:xfrm>
                <a:off x="269887" y="4367349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852C3A9E-4072-4B33-A4DB-7C6D6A247FD0}"/>
                  </a:ext>
                </a:extLst>
              </p:cNvPr>
              <p:cNvCxnSpPr/>
              <p:nvPr/>
            </p:nvCxnSpPr>
            <p:spPr>
              <a:xfrm>
                <a:off x="269887" y="6104140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7C268134-BE73-42A7-B455-9FE81CD5F919}"/>
                </a:ext>
              </a:extLst>
            </p:cNvPr>
            <p:cNvGrpSpPr/>
            <p:nvPr/>
          </p:nvGrpSpPr>
          <p:grpSpPr>
            <a:xfrm>
              <a:off x="146083" y="755044"/>
              <a:ext cx="394359" cy="2945859"/>
              <a:chOff x="1821874" y="755044"/>
              <a:chExt cx="394359" cy="2945859"/>
            </a:xfrm>
          </p:grpSpPr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854750CC-8734-4D88-8228-D1AECBC00070}"/>
                  </a:ext>
                </a:extLst>
              </p:cNvPr>
              <p:cNvSpPr txBox="1"/>
              <p:nvPr/>
            </p:nvSpPr>
            <p:spPr>
              <a:xfrm>
                <a:off x="1927371" y="336234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</a:rPr>
                  <a:t>7</a:t>
                </a:r>
              </a:p>
            </p:txBody>
          </p:sp>
          <p:sp>
            <p:nvSpPr>
              <p:cNvPr id="445" name="TextBox 444">
                <a:extLst>
                  <a:ext uri="{FF2B5EF4-FFF2-40B4-BE49-F238E27FC236}">
                    <a16:creationId xmlns:a16="http://schemas.microsoft.com/office/drawing/2014/main" id="{8E3B90B7-1AA2-4563-BA6A-59DFE214F07C}"/>
                  </a:ext>
                </a:extLst>
              </p:cNvPr>
              <p:cNvSpPr txBox="1"/>
              <p:nvPr/>
            </p:nvSpPr>
            <p:spPr>
              <a:xfrm>
                <a:off x="1821874" y="755044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</a:rPr>
                  <a:t>14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2E4AE94-5A07-44FC-8533-977DA7298071}"/>
              </a:ext>
            </a:extLst>
          </p:cNvPr>
          <p:cNvGrpSpPr/>
          <p:nvPr/>
        </p:nvGrpSpPr>
        <p:grpSpPr>
          <a:xfrm>
            <a:off x="1737532" y="921771"/>
            <a:ext cx="8817111" cy="5439206"/>
            <a:chOff x="1737532" y="921771"/>
            <a:chExt cx="8817111" cy="543920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E936E14-ACCE-4D52-B4BD-9E1184089379}"/>
                </a:ext>
              </a:extLst>
            </p:cNvPr>
            <p:cNvGrpSpPr/>
            <p:nvPr/>
          </p:nvGrpSpPr>
          <p:grpSpPr>
            <a:xfrm>
              <a:off x="2878170" y="6053200"/>
              <a:ext cx="6631045" cy="307777"/>
              <a:chOff x="2878170" y="4423704"/>
              <a:chExt cx="6631045" cy="307777"/>
            </a:xfrm>
          </p:grpSpPr>
          <p:sp>
            <p:nvSpPr>
              <p:cNvPr id="417" name="TextBox 416">
                <a:extLst>
                  <a:ext uri="{FF2B5EF4-FFF2-40B4-BE49-F238E27FC236}">
                    <a16:creationId xmlns:a16="http://schemas.microsoft.com/office/drawing/2014/main" id="{C41A49B6-F095-4FE4-83EB-FD9F71122B94}"/>
                  </a:ext>
                </a:extLst>
              </p:cNvPr>
              <p:cNvSpPr txBox="1"/>
              <p:nvPr/>
            </p:nvSpPr>
            <p:spPr>
              <a:xfrm>
                <a:off x="2878170" y="4423704"/>
                <a:ext cx="7652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B050"/>
                    </a:solidFill>
                  </a:rPr>
                  <a:t>1</a:t>
                </a:r>
                <a:r>
                  <a:rPr lang="en-US" sz="1400" baseline="30000" dirty="0">
                    <a:solidFill>
                      <a:srgbClr val="00B050"/>
                    </a:solidFill>
                  </a:rPr>
                  <a:t>st</a:t>
                </a:r>
                <a:r>
                  <a:rPr lang="en-US" sz="1400" dirty="0">
                    <a:solidFill>
                      <a:srgbClr val="00B050"/>
                    </a:solidFill>
                  </a:rPr>
                  <a:t> Hour</a:t>
                </a:r>
              </a:p>
            </p:txBody>
          </p:sp>
          <p:sp>
            <p:nvSpPr>
              <p:cNvPr id="418" name="TextBox 417">
                <a:extLst>
                  <a:ext uri="{FF2B5EF4-FFF2-40B4-BE49-F238E27FC236}">
                    <a16:creationId xmlns:a16="http://schemas.microsoft.com/office/drawing/2014/main" id="{8B323F58-2E30-44CD-B03F-BBE122B19399}"/>
                  </a:ext>
                </a:extLst>
              </p:cNvPr>
              <p:cNvSpPr txBox="1"/>
              <p:nvPr/>
            </p:nvSpPr>
            <p:spPr>
              <a:xfrm>
                <a:off x="5810837" y="4423704"/>
                <a:ext cx="805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B050"/>
                    </a:solidFill>
                  </a:rPr>
                  <a:t>2</a:t>
                </a:r>
                <a:r>
                  <a:rPr lang="en-US" sz="1400" baseline="30000" dirty="0">
                    <a:solidFill>
                      <a:srgbClr val="00B050"/>
                    </a:solidFill>
                  </a:rPr>
                  <a:t>nd</a:t>
                </a:r>
                <a:r>
                  <a:rPr lang="en-US" sz="1400" dirty="0">
                    <a:solidFill>
                      <a:srgbClr val="00B050"/>
                    </a:solidFill>
                  </a:rPr>
                  <a:t> Hour</a:t>
                </a:r>
              </a:p>
            </p:txBody>
          </p:sp>
          <p:sp>
            <p:nvSpPr>
              <p:cNvPr id="419" name="TextBox 418">
                <a:extLst>
                  <a:ext uri="{FF2B5EF4-FFF2-40B4-BE49-F238E27FC236}">
                    <a16:creationId xmlns:a16="http://schemas.microsoft.com/office/drawing/2014/main" id="{D7FFF478-E789-4789-B8F3-7FB9F9BD65E8}"/>
                  </a:ext>
                </a:extLst>
              </p:cNvPr>
              <p:cNvSpPr txBox="1"/>
              <p:nvPr/>
            </p:nvSpPr>
            <p:spPr>
              <a:xfrm>
                <a:off x="8726693" y="4423704"/>
                <a:ext cx="7825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B050"/>
                    </a:solidFill>
                  </a:rPr>
                  <a:t>3</a:t>
                </a:r>
                <a:r>
                  <a:rPr lang="en-US" sz="1400" baseline="30000" dirty="0">
                    <a:solidFill>
                      <a:srgbClr val="00B050"/>
                    </a:solidFill>
                  </a:rPr>
                  <a:t>rd</a:t>
                </a:r>
                <a:r>
                  <a:rPr lang="en-US" sz="1400" dirty="0">
                    <a:solidFill>
                      <a:srgbClr val="00B050"/>
                    </a:solidFill>
                  </a:rPr>
                  <a:t> Hour</a:t>
                </a:r>
              </a:p>
            </p:txBody>
          </p:sp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BE9A7F86-D824-48A8-AEEC-808FCB19AF73}"/>
                </a:ext>
              </a:extLst>
            </p:cNvPr>
            <p:cNvGrpSpPr/>
            <p:nvPr/>
          </p:nvGrpSpPr>
          <p:grpSpPr>
            <a:xfrm>
              <a:off x="1737532" y="921774"/>
              <a:ext cx="8817111" cy="5146517"/>
              <a:chOff x="614363" y="1514764"/>
              <a:chExt cx="2507673" cy="4091709"/>
            </a:xfrm>
          </p:grpSpPr>
          <p:cxnSp>
            <p:nvCxnSpPr>
              <p:cNvPr id="443" name="Straight Connector 442">
                <a:extLst>
                  <a:ext uri="{FF2B5EF4-FFF2-40B4-BE49-F238E27FC236}">
                    <a16:creationId xmlns:a16="http://schemas.microsoft.com/office/drawing/2014/main" id="{89356765-FF9B-41D6-AF71-A086373BE8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363" y="2308299"/>
                <a:ext cx="0" cy="329817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>
                <a:extLst>
                  <a:ext uri="{FF2B5EF4-FFF2-40B4-BE49-F238E27FC236}">
                    <a16:creationId xmlns:a16="http://schemas.microsoft.com/office/drawing/2014/main" id="{F7458485-462D-4C4B-B517-9964B1DBBD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0254" y="2180886"/>
                <a:ext cx="0" cy="34255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E0DBB494-BB35-4B6A-B555-BF5FAC6CA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145" y="2088072"/>
                <a:ext cx="0" cy="351840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A65EAE24-B02D-4EBE-A4A8-2C7DD1DD34A2}"/>
                  </a:ext>
                </a:extLst>
              </p:cNvPr>
              <p:cNvCxnSpPr/>
              <p:nvPr/>
            </p:nvCxnSpPr>
            <p:spPr>
              <a:xfrm>
                <a:off x="3122036" y="1514764"/>
                <a:ext cx="0" cy="409170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9" name="Freeform 49">
              <a:extLst>
                <a:ext uri="{FF2B5EF4-FFF2-40B4-BE49-F238E27FC236}">
                  <a16:creationId xmlns:a16="http://schemas.microsoft.com/office/drawing/2014/main" id="{09D9481F-CC4B-4B56-AABB-5811A892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979" y="921771"/>
              <a:ext cx="8766195" cy="5055966"/>
            </a:xfrm>
            <a:custGeom>
              <a:avLst/>
              <a:gdLst>
                <a:gd name="T0" fmla="*/ 40 w 4133"/>
                <a:gd name="T1" fmla="*/ 1781 h 1805"/>
                <a:gd name="T2" fmla="*/ 112 w 4133"/>
                <a:gd name="T3" fmla="*/ 1781 h 1805"/>
                <a:gd name="T4" fmla="*/ 184 w 4133"/>
                <a:gd name="T5" fmla="*/ 1781 h 1805"/>
                <a:gd name="T6" fmla="*/ 248 w 4133"/>
                <a:gd name="T7" fmla="*/ 1773 h 1805"/>
                <a:gd name="T8" fmla="*/ 320 w 4133"/>
                <a:gd name="T9" fmla="*/ 1717 h 1805"/>
                <a:gd name="T10" fmla="*/ 392 w 4133"/>
                <a:gd name="T11" fmla="*/ 1765 h 1805"/>
                <a:gd name="T12" fmla="*/ 456 w 4133"/>
                <a:gd name="T13" fmla="*/ 1733 h 1805"/>
                <a:gd name="T14" fmla="*/ 528 w 4133"/>
                <a:gd name="T15" fmla="*/ 1789 h 1805"/>
                <a:gd name="T16" fmla="*/ 592 w 4133"/>
                <a:gd name="T17" fmla="*/ 1789 h 1805"/>
                <a:gd name="T18" fmla="*/ 665 w 4133"/>
                <a:gd name="T19" fmla="*/ 1797 h 1805"/>
                <a:gd name="T20" fmla="*/ 737 w 4133"/>
                <a:gd name="T21" fmla="*/ 1773 h 1805"/>
                <a:gd name="T22" fmla="*/ 801 w 4133"/>
                <a:gd name="T23" fmla="*/ 1797 h 1805"/>
                <a:gd name="T24" fmla="*/ 873 w 4133"/>
                <a:gd name="T25" fmla="*/ 1797 h 1805"/>
                <a:gd name="T26" fmla="*/ 945 w 4133"/>
                <a:gd name="T27" fmla="*/ 1749 h 1805"/>
                <a:gd name="T28" fmla="*/ 1009 w 4133"/>
                <a:gd name="T29" fmla="*/ 1797 h 1805"/>
                <a:gd name="T30" fmla="*/ 1081 w 4133"/>
                <a:gd name="T31" fmla="*/ 1797 h 1805"/>
                <a:gd name="T32" fmla="*/ 1153 w 4133"/>
                <a:gd name="T33" fmla="*/ 1773 h 1805"/>
                <a:gd name="T34" fmla="*/ 1217 w 4133"/>
                <a:gd name="T35" fmla="*/ 1773 h 1805"/>
                <a:gd name="T36" fmla="*/ 1289 w 4133"/>
                <a:gd name="T37" fmla="*/ 1805 h 1805"/>
                <a:gd name="T38" fmla="*/ 1361 w 4133"/>
                <a:gd name="T39" fmla="*/ 1765 h 1805"/>
                <a:gd name="T40" fmla="*/ 1425 w 4133"/>
                <a:gd name="T41" fmla="*/ 1797 h 1805"/>
                <a:gd name="T42" fmla="*/ 1498 w 4133"/>
                <a:gd name="T43" fmla="*/ 1797 h 1805"/>
                <a:gd name="T44" fmla="*/ 1570 w 4133"/>
                <a:gd name="T45" fmla="*/ 1797 h 1805"/>
                <a:gd name="T46" fmla="*/ 1634 w 4133"/>
                <a:gd name="T47" fmla="*/ 1757 h 1805"/>
                <a:gd name="T48" fmla="*/ 1706 w 4133"/>
                <a:gd name="T49" fmla="*/ 1733 h 1805"/>
                <a:gd name="T50" fmla="*/ 1778 w 4133"/>
                <a:gd name="T51" fmla="*/ 1765 h 1805"/>
                <a:gd name="T52" fmla="*/ 1842 w 4133"/>
                <a:gd name="T53" fmla="*/ 1773 h 1805"/>
                <a:gd name="T54" fmla="*/ 1914 w 4133"/>
                <a:gd name="T55" fmla="*/ 1773 h 1805"/>
                <a:gd name="T56" fmla="*/ 1978 w 4133"/>
                <a:gd name="T57" fmla="*/ 1781 h 1805"/>
                <a:gd name="T58" fmla="*/ 2050 w 4133"/>
                <a:gd name="T59" fmla="*/ 1805 h 1805"/>
                <a:gd name="T60" fmla="*/ 2122 w 4133"/>
                <a:gd name="T61" fmla="*/ 1781 h 1805"/>
                <a:gd name="T62" fmla="*/ 2186 w 4133"/>
                <a:gd name="T63" fmla="*/ 1781 h 1805"/>
                <a:gd name="T64" fmla="*/ 2259 w 4133"/>
                <a:gd name="T65" fmla="*/ 1733 h 1805"/>
                <a:gd name="T66" fmla="*/ 2331 w 4133"/>
                <a:gd name="T67" fmla="*/ 1797 h 1805"/>
                <a:gd name="T68" fmla="*/ 2395 w 4133"/>
                <a:gd name="T69" fmla="*/ 1717 h 1805"/>
                <a:gd name="T70" fmla="*/ 2467 w 4133"/>
                <a:gd name="T71" fmla="*/ 1789 h 1805"/>
                <a:gd name="T72" fmla="*/ 2539 w 4133"/>
                <a:gd name="T73" fmla="*/ 1765 h 1805"/>
                <a:gd name="T74" fmla="*/ 2603 w 4133"/>
                <a:gd name="T75" fmla="*/ 1628 h 1805"/>
                <a:gd name="T76" fmla="*/ 2675 w 4133"/>
                <a:gd name="T77" fmla="*/ 1693 h 1805"/>
                <a:gd name="T78" fmla="*/ 2747 w 4133"/>
                <a:gd name="T79" fmla="*/ 1757 h 1805"/>
                <a:gd name="T80" fmla="*/ 2811 w 4133"/>
                <a:gd name="T81" fmla="*/ 1749 h 1805"/>
                <a:gd name="T82" fmla="*/ 2883 w 4133"/>
                <a:gd name="T83" fmla="*/ 1693 h 1805"/>
                <a:gd name="T84" fmla="*/ 2955 w 4133"/>
                <a:gd name="T85" fmla="*/ 1765 h 1805"/>
                <a:gd name="T86" fmla="*/ 3019 w 4133"/>
                <a:gd name="T87" fmla="*/ 1685 h 1805"/>
                <a:gd name="T88" fmla="*/ 3092 w 4133"/>
                <a:gd name="T89" fmla="*/ 1669 h 1805"/>
                <a:gd name="T90" fmla="*/ 3156 w 4133"/>
                <a:gd name="T91" fmla="*/ 1757 h 1805"/>
                <a:gd name="T92" fmla="*/ 3228 w 4133"/>
                <a:gd name="T93" fmla="*/ 1685 h 1805"/>
                <a:gd name="T94" fmla="*/ 3300 w 4133"/>
                <a:gd name="T95" fmla="*/ 1773 h 1805"/>
                <a:gd name="T96" fmla="*/ 3364 w 4133"/>
                <a:gd name="T97" fmla="*/ 1644 h 1805"/>
                <a:gd name="T98" fmla="*/ 3436 w 4133"/>
                <a:gd name="T99" fmla="*/ 1709 h 1805"/>
                <a:gd name="T100" fmla="*/ 3508 w 4133"/>
                <a:gd name="T101" fmla="*/ 1741 h 1805"/>
                <a:gd name="T102" fmla="*/ 3572 w 4133"/>
                <a:gd name="T103" fmla="*/ 1612 h 1805"/>
                <a:gd name="T104" fmla="*/ 3644 w 4133"/>
                <a:gd name="T105" fmla="*/ 1612 h 1805"/>
                <a:gd name="T106" fmla="*/ 3716 w 4133"/>
                <a:gd name="T107" fmla="*/ 1733 h 1805"/>
                <a:gd name="T108" fmla="*/ 3780 w 4133"/>
                <a:gd name="T109" fmla="*/ 1508 h 1805"/>
                <a:gd name="T110" fmla="*/ 3852 w 4133"/>
                <a:gd name="T111" fmla="*/ 1259 h 1805"/>
                <a:gd name="T112" fmla="*/ 3925 w 4133"/>
                <a:gd name="T113" fmla="*/ 80 h 1805"/>
                <a:gd name="T114" fmla="*/ 3989 w 4133"/>
                <a:gd name="T115" fmla="*/ 513 h 1805"/>
                <a:gd name="T116" fmla="*/ 4061 w 4133"/>
                <a:gd name="T117" fmla="*/ 674 h 1805"/>
                <a:gd name="T118" fmla="*/ 4133 w 4133"/>
                <a:gd name="T119" fmla="*/ 1035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33" h="1805">
                  <a:moveTo>
                    <a:pt x="0" y="1781"/>
                  </a:moveTo>
                  <a:lnTo>
                    <a:pt x="16" y="1781"/>
                  </a:lnTo>
                  <a:lnTo>
                    <a:pt x="40" y="1781"/>
                  </a:lnTo>
                  <a:lnTo>
                    <a:pt x="64" y="1773"/>
                  </a:lnTo>
                  <a:lnTo>
                    <a:pt x="88" y="1789"/>
                  </a:lnTo>
                  <a:lnTo>
                    <a:pt x="112" y="1781"/>
                  </a:lnTo>
                  <a:lnTo>
                    <a:pt x="136" y="1781"/>
                  </a:lnTo>
                  <a:lnTo>
                    <a:pt x="160" y="1781"/>
                  </a:lnTo>
                  <a:lnTo>
                    <a:pt x="184" y="1781"/>
                  </a:lnTo>
                  <a:lnTo>
                    <a:pt x="200" y="1781"/>
                  </a:lnTo>
                  <a:lnTo>
                    <a:pt x="224" y="1781"/>
                  </a:lnTo>
                  <a:lnTo>
                    <a:pt x="248" y="1773"/>
                  </a:lnTo>
                  <a:lnTo>
                    <a:pt x="272" y="1765"/>
                  </a:lnTo>
                  <a:lnTo>
                    <a:pt x="296" y="1741"/>
                  </a:lnTo>
                  <a:lnTo>
                    <a:pt x="320" y="1717"/>
                  </a:lnTo>
                  <a:lnTo>
                    <a:pt x="344" y="1749"/>
                  </a:lnTo>
                  <a:lnTo>
                    <a:pt x="368" y="1765"/>
                  </a:lnTo>
                  <a:lnTo>
                    <a:pt x="392" y="1765"/>
                  </a:lnTo>
                  <a:lnTo>
                    <a:pt x="408" y="1773"/>
                  </a:lnTo>
                  <a:lnTo>
                    <a:pt x="432" y="1757"/>
                  </a:lnTo>
                  <a:lnTo>
                    <a:pt x="456" y="1733"/>
                  </a:lnTo>
                  <a:lnTo>
                    <a:pt x="480" y="1741"/>
                  </a:lnTo>
                  <a:lnTo>
                    <a:pt x="504" y="1765"/>
                  </a:lnTo>
                  <a:lnTo>
                    <a:pt x="528" y="1789"/>
                  </a:lnTo>
                  <a:lnTo>
                    <a:pt x="552" y="1789"/>
                  </a:lnTo>
                  <a:lnTo>
                    <a:pt x="576" y="1789"/>
                  </a:lnTo>
                  <a:lnTo>
                    <a:pt x="592" y="1789"/>
                  </a:lnTo>
                  <a:lnTo>
                    <a:pt x="616" y="1773"/>
                  </a:lnTo>
                  <a:lnTo>
                    <a:pt x="640" y="1773"/>
                  </a:lnTo>
                  <a:lnTo>
                    <a:pt x="665" y="1797"/>
                  </a:lnTo>
                  <a:lnTo>
                    <a:pt x="689" y="1765"/>
                  </a:lnTo>
                  <a:lnTo>
                    <a:pt x="713" y="1765"/>
                  </a:lnTo>
                  <a:lnTo>
                    <a:pt x="737" y="1773"/>
                  </a:lnTo>
                  <a:lnTo>
                    <a:pt x="761" y="1789"/>
                  </a:lnTo>
                  <a:lnTo>
                    <a:pt x="785" y="1797"/>
                  </a:lnTo>
                  <a:lnTo>
                    <a:pt x="801" y="1797"/>
                  </a:lnTo>
                  <a:lnTo>
                    <a:pt x="825" y="1797"/>
                  </a:lnTo>
                  <a:lnTo>
                    <a:pt x="849" y="1797"/>
                  </a:lnTo>
                  <a:lnTo>
                    <a:pt x="873" y="1797"/>
                  </a:lnTo>
                  <a:lnTo>
                    <a:pt x="897" y="1781"/>
                  </a:lnTo>
                  <a:lnTo>
                    <a:pt x="921" y="1741"/>
                  </a:lnTo>
                  <a:lnTo>
                    <a:pt x="945" y="1749"/>
                  </a:lnTo>
                  <a:lnTo>
                    <a:pt x="969" y="1765"/>
                  </a:lnTo>
                  <a:lnTo>
                    <a:pt x="985" y="1773"/>
                  </a:lnTo>
                  <a:lnTo>
                    <a:pt x="1009" y="1797"/>
                  </a:lnTo>
                  <a:lnTo>
                    <a:pt x="1033" y="1797"/>
                  </a:lnTo>
                  <a:lnTo>
                    <a:pt x="1057" y="1805"/>
                  </a:lnTo>
                  <a:lnTo>
                    <a:pt x="1081" y="1797"/>
                  </a:lnTo>
                  <a:lnTo>
                    <a:pt x="1105" y="1805"/>
                  </a:lnTo>
                  <a:lnTo>
                    <a:pt x="1129" y="1805"/>
                  </a:lnTo>
                  <a:lnTo>
                    <a:pt x="1153" y="1773"/>
                  </a:lnTo>
                  <a:lnTo>
                    <a:pt x="1177" y="1757"/>
                  </a:lnTo>
                  <a:lnTo>
                    <a:pt x="1193" y="1757"/>
                  </a:lnTo>
                  <a:lnTo>
                    <a:pt x="1217" y="1773"/>
                  </a:lnTo>
                  <a:lnTo>
                    <a:pt x="1241" y="1797"/>
                  </a:lnTo>
                  <a:lnTo>
                    <a:pt x="1265" y="1805"/>
                  </a:lnTo>
                  <a:lnTo>
                    <a:pt x="1289" y="1805"/>
                  </a:lnTo>
                  <a:lnTo>
                    <a:pt x="1313" y="1789"/>
                  </a:lnTo>
                  <a:lnTo>
                    <a:pt x="1337" y="1749"/>
                  </a:lnTo>
                  <a:lnTo>
                    <a:pt x="1361" y="1765"/>
                  </a:lnTo>
                  <a:lnTo>
                    <a:pt x="1377" y="1773"/>
                  </a:lnTo>
                  <a:lnTo>
                    <a:pt x="1401" y="1797"/>
                  </a:lnTo>
                  <a:lnTo>
                    <a:pt x="1425" y="1797"/>
                  </a:lnTo>
                  <a:lnTo>
                    <a:pt x="1449" y="1797"/>
                  </a:lnTo>
                  <a:lnTo>
                    <a:pt x="1474" y="1797"/>
                  </a:lnTo>
                  <a:lnTo>
                    <a:pt x="1498" y="1797"/>
                  </a:lnTo>
                  <a:lnTo>
                    <a:pt x="1522" y="1797"/>
                  </a:lnTo>
                  <a:lnTo>
                    <a:pt x="1546" y="1789"/>
                  </a:lnTo>
                  <a:lnTo>
                    <a:pt x="1570" y="1797"/>
                  </a:lnTo>
                  <a:lnTo>
                    <a:pt x="1586" y="1781"/>
                  </a:lnTo>
                  <a:lnTo>
                    <a:pt x="1610" y="1757"/>
                  </a:lnTo>
                  <a:lnTo>
                    <a:pt x="1634" y="1757"/>
                  </a:lnTo>
                  <a:lnTo>
                    <a:pt x="1658" y="1717"/>
                  </a:lnTo>
                  <a:lnTo>
                    <a:pt x="1682" y="1733"/>
                  </a:lnTo>
                  <a:lnTo>
                    <a:pt x="1706" y="1733"/>
                  </a:lnTo>
                  <a:lnTo>
                    <a:pt x="1730" y="1749"/>
                  </a:lnTo>
                  <a:lnTo>
                    <a:pt x="1754" y="1757"/>
                  </a:lnTo>
                  <a:lnTo>
                    <a:pt x="1778" y="1765"/>
                  </a:lnTo>
                  <a:lnTo>
                    <a:pt x="1794" y="1765"/>
                  </a:lnTo>
                  <a:lnTo>
                    <a:pt x="1818" y="1765"/>
                  </a:lnTo>
                  <a:lnTo>
                    <a:pt x="1842" y="1773"/>
                  </a:lnTo>
                  <a:lnTo>
                    <a:pt x="1866" y="1773"/>
                  </a:lnTo>
                  <a:lnTo>
                    <a:pt x="1890" y="1773"/>
                  </a:lnTo>
                  <a:lnTo>
                    <a:pt x="1914" y="1773"/>
                  </a:lnTo>
                  <a:lnTo>
                    <a:pt x="1938" y="1781"/>
                  </a:lnTo>
                  <a:lnTo>
                    <a:pt x="1962" y="1781"/>
                  </a:lnTo>
                  <a:lnTo>
                    <a:pt x="1978" y="1781"/>
                  </a:lnTo>
                  <a:lnTo>
                    <a:pt x="2002" y="1781"/>
                  </a:lnTo>
                  <a:lnTo>
                    <a:pt x="2026" y="1797"/>
                  </a:lnTo>
                  <a:lnTo>
                    <a:pt x="2050" y="1805"/>
                  </a:lnTo>
                  <a:lnTo>
                    <a:pt x="2074" y="1805"/>
                  </a:lnTo>
                  <a:lnTo>
                    <a:pt x="2098" y="1805"/>
                  </a:lnTo>
                  <a:lnTo>
                    <a:pt x="2122" y="1781"/>
                  </a:lnTo>
                  <a:lnTo>
                    <a:pt x="2146" y="1757"/>
                  </a:lnTo>
                  <a:lnTo>
                    <a:pt x="2170" y="1765"/>
                  </a:lnTo>
                  <a:lnTo>
                    <a:pt x="2186" y="1781"/>
                  </a:lnTo>
                  <a:lnTo>
                    <a:pt x="2210" y="1797"/>
                  </a:lnTo>
                  <a:lnTo>
                    <a:pt x="2234" y="1749"/>
                  </a:lnTo>
                  <a:lnTo>
                    <a:pt x="2259" y="1733"/>
                  </a:lnTo>
                  <a:lnTo>
                    <a:pt x="2283" y="1741"/>
                  </a:lnTo>
                  <a:lnTo>
                    <a:pt x="2307" y="1765"/>
                  </a:lnTo>
                  <a:lnTo>
                    <a:pt x="2331" y="1797"/>
                  </a:lnTo>
                  <a:lnTo>
                    <a:pt x="2355" y="1781"/>
                  </a:lnTo>
                  <a:lnTo>
                    <a:pt x="2371" y="1725"/>
                  </a:lnTo>
                  <a:lnTo>
                    <a:pt x="2395" y="1717"/>
                  </a:lnTo>
                  <a:lnTo>
                    <a:pt x="2419" y="1733"/>
                  </a:lnTo>
                  <a:lnTo>
                    <a:pt x="2443" y="1765"/>
                  </a:lnTo>
                  <a:lnTo>
                    <a:pt x="2467" y="1789"/>
                  </a:lnTo>
                  <a:lnTo>
                    <a:pt x="2491" y="1773"/>
                  </a:lnTo>
                  <a:lnTo>
                    <a:pt x="2515" y="1757"/>
                  </a:lnTo>
                  <a:lnTo>
                    <a:pt x="2539" y="1765"/>
                  </a:lnTo>
                  <a:lnTo>
                    <a:pt x="2563" y="1741"/>
                  </a:lnTo>
                  <a:lnTo>
                    <a:pt x="2579" y="1701"/>
                  </a:lnTo>
                  <a:lnTo>
                    <a:pt x="2603" y="1628"/>
                  </a:lnTo>
                  <a:lnTo>
                    <a:pt x="2627" y="1596"/>
                  </a:lnTo>
                  <a:lnTo>
                    <a:pt x="2651" y="1661"/>
                  </a:lnTo>
                  <a:lnTo>
                    <a:pt x="2675" y="1693"/>
                  </a:lnTo>
                  <a:lnTo>
                    <a:pt x="2699" y="1741"/>
                  </a:lnTo>
                  <a:lnTo>
                    <a:pt x="2723" y="1733"/>
                  </a:lnTo>
                  <a:lnTo>
                    <a:pt x="2747" y="1757"/>
                  </a:lnTo>
                  <a:lnTo>
                    <a:pt x="2763" y="1757"/>
                  </a:lnTo>
                  <a:lnTo>
                    <a:pt x="2787" y="1773"/>
                  </a:lnTo>
                  <a:lnTo>
                    <a:pt x="2811" y="1749"/>
                  </a:lnTo>
                  <a:lnTo>
                    <a:pt x="2835" y="1661"/>
                  </a:lnTo>
                  <a:lnTo>
                    <a:pt x="2859" y="1669"/>
                  </a:lnTo>
                  <a:lnTo>
                    <a:pt x="2883" y="1693"/>
                  </a:lnTo>
                  <a:lnTo>
                    <a:pt x="2907" y="1709"/>
                  </a:lnTo>
                  <a:lnTo>
                    <a:pt x="2931" y="1749"/>
                  </a:lnTo>
                  <a:lnTo>
                    <a:pt x="2955" y="1765"/>
                  </a:lnTo>
                  <a:lnTo>
                    <a:pt x="2971" y="1765"/>
                  </a:lnTo>
                  <a:lnTo>
                    <a:pt x="2995" y="1757"/>
                  </a:lnTo>
                  <a:lnTo>
                    <a:pt x="3019" y="1685"/>
                  </a:lnTo>
                  <a:lnTo>
                    <a:pt x="3043" y="1636"/>
                  </a:lnTo>
                  <a:lnTo>
                    <a:pt x="3068" y="1653"/>
                  </a:lnTo>
                  <a:lnTo>
                    <a:pt x="3092" y="1669"/>
                  </a:lnTo>
                  <a:lnTo>
                    <a:pt x="3116" y="1757"/>
                  </a:lnTo>
                  <a:lnTo>
                    <a:pt x="3140" y="1765"/>
                  </a:lnTo>
                  <a:lnTo>
                    <a:pt x="3156" y="1757"/>
                  </a:lnTo>
                  <a:lnTo>
                    <a:pt x="3180" y="1669"/>
                  </a:lnTo>
                  <a:lnTo>
                    <a:pt x="3204" y="1661"/>
                  </a:lnTo>
                  <a:lnTo>
                    <a:pt x="3228" y="1685"/>
                  </a:lnTo>
                  <a:lnTo>
                    <a:pt x="3252" y="1749"/>
                  </a:lnTo>
                  <a:lnTo>
                    <a:pt x="3276" y="1765"/>
                  </a:lnTo>
                  <a:lnTo>
                    <a:pt x="3300" y="1773"/>
                  </a:lnTo>
                  <a:lnTo>
                    <a:pt x="3324" y="1741"/>
                  </a:lnTo>
                  <a:lnTo>
                    <a:pt x="3348" y="1725"/>
                  </a:lnTo>
                  <a:lnTo>
                    <a:pt x="3364" y="1644"/>
                  </a:lnTo>
                  <a:lnTo>
                    <a:pt x="3388" y="1596"/>
                  </a:lnTo>
                  <a:lnTo>
                    <a:pt x="3412" y="1685"/>
                  </a:lnTo>
                  <a:lnTo>
                    <a:pt x="3436" y="1709"/>
                  </a:lnTo>
                  <a:lnTo>
                    <a:pt x="3460" y="1733"/>
                  </a:lnTo>
                  <a:lnTo>
                    <a:pt x="3484" y="1725"/>
                  </a:lnTo>
                  <a:lnTo>
                    <a:pt x="3508" y="1741"/>
                  </a:lnTo>
                  <a:lnTo>
                    <a:pt x="3532" y="1749"/>
                  </a:lnTo>
                  <a:lnTo>
                    <a:pt x="3548" y="1677"/>
                  </a:lnTo>
                  <a:lnTo>
                    <a:pt x="3572" y="1612"/>
                  </a:lnTo>
                  <a:lnTo>
                    <a:pt x="3596" y="1709"/>
                  </a:lnTo>
                  <a:lnTo>
                    <a:pt x="3620" y="1709"/>
                  </a:lnTo>
                  <a:lnTo>
                    <a:pt x="3644" y="1612"/>
                  </a:lnTo>
                  <a:lnTo>
                    <a:pt x="3668" y="1701"/>
                  </a:lnTo>
                  <a:lnTo>
                    <a:pt x="3692" y="1669"/>
                  </a:lnTo>
                  <a:lnTo>
                    <a:pt x="3716" y="1733"/>
                  </a:lnTo>
                  <a:lnTo>
                    <a:pt x="3740" y="1636"/>
                  </a:lnTo>
                  <a:lnTo>
                    <a:pt x="3756" y="1588"/>
                  </a:lnTo>
                  <a:lnTo>
                    <a:pt x="3780" y="1508"/>
                  </a:lnTo>
                  <a:lnTo>
                    <a:pt x="3804" y="1340"/>
                  </a:lnTo>
                  <a:lnTo>
                    <a:pt x="3828" y="1235"/>
                  </a:lnTo>
                  <a:lnTo>
                    <a:pt x="3852" y="1259"/>
                  </a:lnTo>
                  <a:lnTo>
                    <a:pt x="3877" y="473"/>
                  </a:lnTo>
                  <a:lnTo>
                    <a:pt x="3901" y="0"/>
                  </a:lnTo>
                  <a:lnTo>
                    <a:pt x="3925" y="80"/>
                  </a:lnTo>
                  <a:lnTo>
                    <a:pt x="3941" y="112"/>
                  </a:lnTo>
                  <a:lnTo>
                    <a:pt x="3965" y="297"/>
                  </a:lnTo>
                  <a:lnTo>
                    <a:pt x="3989" y="513"/>
                  </a:lnTo>
                  <a:lnTo>
                    <a:pt x="4013" y="545"/>
                  </a:lnTo>
                  <a:lnTo>
                    <a:pt x="4037" y="562"/>
                  </a:lnTo>
                  <a:lnTo>
                    <a:pt x="4061" y="674"/>
                  </a:lnTo>
                  <a:lnTo>
                    <a:pt x="4085" y="906"/>
                  </a:lnTo>
                  <a:lnTo>
                    <a:pt x="4109" y="1131"/>
                  </a:lnTo>
                  <a:lnTo>
                    <a:pt x="4133" y="1035"/>
                  </a:lnTo>
                </a:path>
              </a:pathLst>
            </a:custGeom>
            <a:noFill/>
            <a:ln w="2857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8942F264-92EF-4067-87CC-ECB37AFABC0C}"/>
              </a:ext>
            </a:extLst>
          </p:cNvPr>
          <p:cNvGrpSpPr/>
          <p:nvPr/>
        </p:nvGrpSpPr>
        <p:grpSpPr>
          <a:xfrm>
            <a:off x="1737532" y="918014"/>
            <a:ext cx="8817117" cy="5658406"/>
            <a:chOff x="1737532" y="918014"/>
            <a:chExt cx="8817117" cy="5658406"/>
          </a:xfrm>
        </p:grpSpPr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CE49BE2B-3722-4B8A-95E1-C571CF793D25}"/>
                </a:ext>
              </a:extLst>
            </p:cNvPr>
            <p:cNvSpPr txBox="1"/>
            <p:nvPr/>
          </p:nvSpPr>
          <p:spPr>
            <a:xfrm>
              <a:off x="5729086" y="6053200"/>
              <a:ext cx="9685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MIDNIGHT</a:t>
              </a:r>
            </a:p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EST</a:t>
              </a:r>
            </a:p>
          </p:txBody>
        </p:sp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172F82A8-69E5-42D3-A6F4-DA5F9C3F987C}"/>
                </a:ext>
              </a:extLst>
            </p:cNvPr>
            <p:cNvGrpSpPr/>
            <p:nvPr/>
          </p:nvGrpSpPr>
          <p:grpSpPr>
            <a:xfrm>
              <a:off x="1737532" y="921775"/>
              <a:ext cx="8817117" cy="5131424"/>
              <a:chOff x="1737532" y="921775"/>
              <a:chExt cx="8817117" cy="5226100"/>
            </a:xfrm>
          </p:grpSpPr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07FAD688-5ACD-414E-831D-D781AF6492C1}"/>
                  </a:ext>
                </a:extLst>
              </p:cNvPr>
              <p:cNvGrpSpPr/>
              <p:nvPr/>
            </p:nvGrpSpPr>
            <p:grpSpPr>
              <a:xfrm>
                <a:off x="1737533" y="997527"/>
                <a:ext cx="8817116" cy="5070764"/>
                <a:chOff x="614363" y="1514764"/>
                <a:chExt cx="5015346" cy="4091709"/>
              </a:xfrm>
            </p:grpSpPr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81C54777-6A4D-49E2-B47D-F18574770D80}"/>
                    </a:ext>
                  </a:extLst>
                </p:cNvPr>
                <p:cNvCxnSpPr/>
                <p:nvPr/>
              </p:nvCxnSpPr>
              <p:spPr>
                <a:xfrm>
                  <a:off x="614363" y="1514764"/>
                  <a:ext cx="0" cy="409170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F5A805BD-6AD6-4C44-9914-C9BBFA074FEB}"/>
                    </a:ext>
                  </a:extLst>
                </p:cNvPr>
                <p:cNvCxnSpPr/>
                <p:nvPr/>
              </p:nvCxnSpPr>
              <p:spPr>
                <a:xfrm>
                  <a:off x="1450254" y="1514764"/>
                  <a:ext cx="0" cy="409170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>
                  <a:extLst>
                    <a:ext uri="{FF2B5EF4-FFF2-40B4-BE49-F238E27FC236}">
                      <a16:creationId xmlns:a16="http://schemas.microsoft.com/office/drawing/2014/main" id="{3F82A269-E4EF-47D3-8FAA-CE10D6D733D9}"/>
                    </a:ext>
                  </a:extLst>
                </p:cNvPr>
                <p:cNvCxnSpPr/>
                <p:nvPr/>
              </p:nvCxnSpPr>
              <p:spPr>
                <a:xfrm>
                  <a:off x="2286145" y="1514764"/>
                  <a:ext cx="0" cy="409170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>
                  <a:extLst>
                    <a:ext uri="{FF2B5EF4-FFF2-40B4-BE49-F238E27FC236}">
                      <a16:creationId xmlns:a16="http://schemas.microsoft.com/office/drawing/2014/main" id="{5E3E1AAE-9A90-4AA3-94B9-2C3BEA6149E2}"/>
                    </a:ext>
                  </a:extLst>
                </p:cNvPr>
                <p:cNvCxnSpPr/>
                <p:nvPr/>
              </p:nvCxnSpPr>
              <p:spPr>
                <a:xfrm>
                  <a:off x="3122036" y="1514764"/>
                  <a:ext cx="0" cy="409170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71FAB321-24DB-418A-890A-2446A471961B}"/>
                    </a:ext>
                  </a:extLst>
                </p:cNvPr>
                <p:cNvCxnSpPr/>
                <p:nvPr/>
              </p:nvCxnSpPr>
              <p:spPr>
                <a:xfrm>
                  <a:off x="3957927" y="1514764"/>
                  <a:ext cx="0" cy="409170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F202C62A-E865-4F2F-B34D-7303B341856A}"/>
                    </a:ext>
                  </a:extLst>
                </p:cNvPr>
                <p:cNvCxnSpPr/>
                <p:nvPr/>
              </p:nvCxnSpPr>
              <p:spPr>
                <a:xfrm>
                  <a:off x="4793818" y="1514764"/>
                  <a:ext cx="0" cy="409170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C9C42DD4-5329-43A4-94D7-860A8BA57EF0}"/>
                    </a:ext>
                  </a:extLst>
                </p:cNvPr>
                <p:cNvCxnSpPr/>
                <p:nvPr/>
              </p:nvCxnSpPr>
              <p:spPr>
                <a:xfrm>
                  <a:off x="5629709" y="1514764"/>
                  <a:ext cx="0" cy="409170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0D23C3C2-E0A1-4DC6-915C-A5F63A327855}"/>
                  </a:ext>
                </a:extLst>
              </p:cNvPr>
              <p:cNvGrpSpPr/>
              <p:nvPr/>
            </p:nvGrpSpPr>
            <p:grpSpPr>
              <a:xfrm>
                <a:off x="1737532" y="921775"/>
                <a:ext cx="8817117" cy="5226100"/>
                <a:chOff x="1737532" y="921774"/>
                <a:chExt cx="8817117" cy="5497499"/>
              </a:xfrm>
            </p:grpSpPr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91CB6C87-E64B-491F-8365-A67CE18ED3E9}"/>
                    </a:ext>
                  </a:extLst>
                </p:cNvPr>
                <p:cNvCxnSpPr/>
                <p:nvPr/>
              </p:nvCxnSpPr>
              <p:spPr>
                <a:xfrm flipV="1">
                  <a:off x="1737532" y="921774"/>
                  <a:ext cx="0" cy="549749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47B8881F-560D-4F6D-AE9F-1C396DAC000E}"/>
                    </a:ext>
                  </a:extLst>
                </p:cNvPr>
                <p:cNvCxnSpPr/>
                <p:nvPr/>
              </p:nvCxnSpPr>
              <p:spPr>
                <a:xfrm flipV="1">
                  <a:off x="10554649" y="921774"/>
                  <a:ext cx="0" cy="549749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6" name="Freeform 7">
              <a:extLst>
                <a:ext uri="{FF2B5EF4-FFF2-40B4-BE49-F238E27FC236}">
                  <a16:creationId xmlns:a16="http://schemas.microsoft.com/office/drawing/2014/main" id="{9604C7EA-600D-45E4-926B-01B7E24F6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979" y="918014"/>
              <a:ext cx="8791664" cy="5055967"/>
            </a:xfrm>
            <a:custGeom>
              <a:avLst/>
              <a:gdLst>
                <a:gd name="T0" fmla="*/ 64 w 4149"/>
                <a:gd name="T1" fmla="*/ 2086 h 2110"/>
                <a:gd name="T2" fmla="*/ 128 w 4149"/>
                <a:gd name="T3" fmla="*/ 2078 h 2110"/>
                <a:gd name="T4" fmla="*/ 200 w 4149"/>
                <a:gd name="T5" fmla="*/ 2070 h 2110"/>
                <a:gd name="T6" fmla="*/ 272 w 4149"/>
                <a:gd name="T7" fmla="*/ 2086 h 2110"/>
                <a:gd name="T8" fmla="*/ 336 w 4149"/>
                <a:gd name="T9" fmla="*/ 2102 h 2110"/>
                <a:gd name="T10" fmla="*/ 408 w 4149"/>
                <a:gd name="T11" fmla="*/ 2102 h 2110"/>
                <a:gd name="T12" fmla="*/ 480 w 4149"/>
                <a:gd name="T13" fmla="*/ 2046 h 2110"/>
                <a:gd name="T14" fmla="*/ 544 w 4149"/>
                <a:gd name="T15" fmla="*/ 2102 h 2110"/>
                <a:gd name="T16" fmla="*/ 616 w 4149"/>
                <a:gd name="T17" fmla="*/ 2070 h 2110"/>
                <a:gd name="T18" fmla="*/ 689 w 4149"/>
                <a:gd name="T19" fmla="*/ 2062 h 2110"/>
                <a:gd name="T20" fmla="*/ 753 w 4149"/>
                <a:gd name="T21" fmla="*/ 2102 h 2110"/>
                <a:gd name="T22" fmla="*/ 825 w 4149"/>
                <a:gd name="T23" fmla="*/ 2062 h 2110"/>
                <a:gd name="T24" fmla="*/ 889 w 4149"/>
                <a:gd name="T25" fmla="*/ 2062 h 2110"/>
                <a:gd name="T26" fmla="*/ 961 w 4149"/>
                <a:gd name="T27" fmla="*/ 2078 h 2110"/>
                <a:gd name="T28" fmla="*/ 1033 w 4149"/>
                <a:gd name="T29" fmla="*/ 2110 h 2110"/>
                <a:gd name="T30" fmla="*/ 1097 w 4149"/>
                <a:gd name="T31" fmla="*/ 2086 h 2110"/>
                <a:gd name="T32" fmla="*/ 1169 w 4149"/>
                <a:gd name="T33" fmla="*/ 2102 h 2110"/>
                <a:gd name="T34" fmla="*/ 1241 w 4149"/>
                <a:gd name="T35" fmla="*/ 2086 h 2110"/>
                <a:gd name="T36" fmla="*/ 1305 w 4149"/>
                <a:gd name="T37" fmla="*/ 1909 h 2110"/>
                <a:gd name="T38" fmla="*/ 1377 w 4149"/>
                <a:gd name="T39" fmla="*/ 2054 h 2110"/>
                <a:gd name="T40" fmla="*/ 1449 w 4149"/>
                <a:gd name="T41" fmla="*/ 1982 h 2110"/>
                <a:gd name="T42" fmla="*/ 1514 w 4149"/>
                <a:gd name="T43" fmla="*/ 1974 h 2110"/>
                <a:gd name="T44" fmla="*/ 1586 w 4149"/>
                <a:gd name="T45" fmla="*/ 2062 h 2110"/>
                <a:gd name="T46" fmla="*/ 1658 w 4149"/>
                <a:gd name="T47" fmla="*/ 2070 h 2110"/>
                <a:gd name="T48" fmla="*/ 1722 w 4149"/>
                <a:gd name="T49" fmla="*/ 1998 h 2110"/>
                <a:gd name="T50" fmla="*/ 1794 w 4149"/>
                <a:gd name="T51" fmla="*/ 1885 h 2110"/>
                <a:gd name="T52" fmla="*/ 1866 w 4149"/>
                <a:gd name="T53" fmla="*/ 2030 h 2110"/>
                <a:gd name="T54" fmla="*/ 1930 w 4149"/>
                <a:gd name="T55" fmla="*/ 1476 h 2110"/>
                <a:gd name="T56" fmla="*/ 2002 w 4149"/>
                <a:gd name="T57" fmla="*/ 602 h 2110"/>
                <a:gd name="T58" fmla="*/ 2066 w 4149"/>
                <a:gd name="T59" fmla="*/ 1211 h 2110"/>
                <a:gd name="T60" fmla="*/ 2138 w 4149"/>
                <a:gd name="T61" fmla="*/ 1236 h 2110"/>
                <a:gd name="T62" fmla="*/ 2210 w 4149"/>
                <a:gd name="T63" fmla="*/ 1324 h 2110"/>
                <a:gd name="T64" fmla="*/ 2275 w 4149"/>
                <a:gd name="T65" fmla="*/ 1396 h 2110"/>
                <a:gd name="T66" fmla="*/ 2347 w 4149"/>
                <a:gd name="T67" fmla="*/ 1524 h 2110"/>
                <a:gd name="T68" fmla="*/ 2419 w 4149"/>
                <a:gd name="T69" fmla="*/ 1580 h 2110"/>
                <a:gd name="T70" fmla="*/ 2483 w 4149"/>
                <a:gd name="T71" fmla="*/ 1629 h 2110"/>
                <a:gd name="T72" fmla="*/ 2555 w 4149"/>
                <a:gd name="T73" fmla="*/ 1661 h 2110"/>
                <a:gd name="T74" fmla="*/ 2627 w 4149"/>
                <a:gd name="T75" fmla="*/ 1629 h 2110"/>
                <a:gd name="T76" fmla="*/ 2691 w 4149"/>
                <a:gd name="T77" fmla="*/ 1741 h 2110"/>
                <a:gd name="T78" fmla="*/ 2763 w 4149"/>
                <a:gd name="T79" fmla="*/ 1781 h 2110"/>
                <a:gd name="T80" fmla="*/ 2835 w 4149"/>
                <a:gd name="T81" fmla="*/ 1853 h 2110"/>
                <a:gd name="T82" fmla="*/ 2899 w 4149"/>
                <a:gd name="T83" fmla="*/ 1885 h 2110"/>
                <a:gd name="T84" fmla="*/ 2971 w 4149"/>
                <a:gd name="T85" fmla="*/ 1885 h 2110"/>
                <a:gd name="T86" fmla="*/ 3043 w 4149"/>
                <a:gd name="T87" fmla="*/ 1917 h 2110"/>
                <a:gd name="T88" fmla="*/ 3108 w 4149"/>
                <a:gd name="T89" fmla="*/ 1925 h 2110"/>
                <a:gd name="T90" fmla="*/ 3180 w 4149"/>
                <a:gd name="T91" fmla="*/ 1901 h 2110"/>
                <a:gd name="T92" fmla="*/ 3252 w 4149"/>
                <a:gd name="T93" fmla="*/ 1941 h 2110"/>
                <a:gd name="T94" fmla="*/ 3316 w 4149"/>
                <a:gd name="T95" fmla="*/ 1941 h 2110"/>
                <a:gd name="T96" fmla="*/ 3388 w 4149"/>
                <a:gd name="T97" fmla="*/ 1966 h 2110"/>
                <a:gd name="T98" fmla="*/ 3452 w 4149"/>
                <a:gd name="T99" fmla="*/ 1982 h 2110"/>
                <a:gd name="T100" fmla="*/ 3524 w 4149"/>
                <a:gd name="T101" fmla="*/ 1998 h 2110"/>
                <a:gd name="T102" fmla="*/ 3596 w 4149"/>
                <a:gd name="T103" fmla="*/ 1990 h 2110"/>
                <a:gd name="T104" fmla="*/ 3660 w 4149"/>
                <a:gd name="T105" fmla="*/ 2030 h 2110"/>
                <a:gd name="T106" fmla="*/ 3732 w 4149"/>
                <a:gd name="T107" fmla="*/ 2022 h 2110"/>
                <a:gd name="T108" fmla="*/ 3804 w 4149"/>
                <a:gd name="T109" fmla="*/ 2022 h 2110"/>
                <a:gd name="T110" fmla="*/ 3868 w 4149"/>
                <a:gd name="T111" fmla="*/ 2046 h 2110"/>
                <a:gd name="T112" fmla="*/ 3941 w 4149"/>
                <a:gd name="T113" fmla="*/ 2054 h 2110"/>
                <a:gd name="T114" fmla="*/ 4013 w 4149"/>
                <a:gd name="T115" fmla="*/ 2054 h 2110"/>
                <a:gd name="T116" fmla="*/ 4077 w 4149"/>
                <a:gd name="T117" fmla="*/ 2062 h 2110"/>
                <a:gd name="T118" fmla="*/ 4149 w 4149"/>
                <a:gd name="T119" fmla="*/ 2070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49" h="2110">
                  <a:moveTo>
                    <a:pt x="0" y="2078"/>
                  </a:moveTo>
                  <a:lnTo>
                    <a:pt x="16" y="2086"/>
                  </a:lnTo>
                  <a:lnTo>
                    <a:pt x="24" y="2086"/>
                  </a:lnTo>
                  <a:lnTo>
                    <a:pt x="40" y="2070"/>
                  </a:lnTo>
                  <a:lnTo>
                    <a:pt x="48" y="2094"/>
                  </a:lnTo>
                  <a:lnTo>
                    <a:pt x="64" y="2086"/>
                  </a:lnTo>
                  <a:lnTo>
                    <a:pt x="72" y="2086"/>
                  </a:lnTo>
                  <a:lnTo>
                    <a:pt x="88" y="2078"/>
                  </a:lnTo>
                  <a:lnTo>
                    <a:pt x="96" y="2078"/>
                  </a:lnTo>
                  <a:lnTo>
                    <a:pt x="104" y="2086"/>
                  </a:lnTo>
                  <a:lnTo>
                    <a:pt x="120" y="2078"/>
                  </a:lnTo>
                  <a:lnTo>
                    <a:pt x="128" y="2078"/>
                  </a:lnTo>
                  <a:lnTo>
                    <a:pt x="144" y="2070"/>
                  </a:lnTo>
                  <a:lnTo>
                    <a:pt x="152" y="2038"/>
                  </a:lnTo>
                  <a:lnTo>
                    <a:pt x="168" y="2006"/>
                  </a:lnTo>
                  <a:lnTo>
                    <a:pt x="176" y="2046"/>
                  </a:lnTo>
                  <a:lnTo>
                    <a:pt x="192" y="2070"/>
                  </a:lnTo>
                  <a:lnTo>
                    <a:pt x="200" y="2070"/>
                  </a:lnTo>
                  <a:lnTo>
                    <a:pt x="208" y="2078"/>
                  </a:lnTo>
                  <a:lnTo>
                    <a:pt x="224" y="2054"/>
                  </a:lnTo>
                  <a:lnTo>
                    <a:pt x="232" y="2030"/>
                  </a:lnTo>
                  <a:lnTo>
                    <a:pt x="248" y="2038"/>
                  </a:lnTo>
                  <a:lnTo>
                    <a:pt x="256" y="2062"/>
                  </a:lnTo>
                  <a:lnTo>
                    <a:pt x="272" y="2086"/>
                  </a:lnTo>
                  <a:lnTo>
                    <a:pt x="280" y="2094"/>
                  </a:lnTo>
                  <a:lnTo>
                    <a:pt x="296" y="2094"/>
                  </a:lnTo>
                  <a:lnTo>
                    <a:pt x="304" y="2094"/>
                  </a:lnTo>
                  <a:lnTo>
                    <a:pt x="312" y="2078"/>
                  </a:lnTo>
                  <a:lnTo>
                    <a:pt x="328" y="2078"/>
                  </a:lnTo>
                  <a:lnTo>
                    <a:pt x="336" y="2102"/>
                  </a:lnTo>
                  <a:lnTo>
                    <a:pt x="352" y="2070"/>
                  </a:lnTo>
                  <a:lnTo>
                    <a:pt x="360" y="2062"/>
                  </a:lnTo>
                  <a:lnTo>
                    <a:pt x="376" y="2078"/>
                  </a:lnTo>
                  <a:lnTo>
                    <a:pt x="384" y="2094"/>
                  </a:lnTo>
                  <a:lnTo>
                    <a:pt x="392" y="2102"/>
                  </a:lnTo>
                  <a:lnTo>
                    <a:pt x="408" y="2102"/>
                  </a:lnTo>
                  <a:lnTo>
                    <a:pt x="416" y="2102"/>
                  </a:lnTo>
                  <a:lnTo>
                    <a:pt x="432" y="2110"/>
                  </a:lnTo>
                  <a:lnTo>
                    <a:pt x="440" y="2102"/>
                  </a:lnTo>
                  <a:lnTo>
                    <a:pt x="456" y="2086"/>
                  </a:lnTo>
                  <a:lnTo>
                    <a:pt x="464" y="2038"/>
                  </a:lnTo>
                  <a:lnTo>
                    <a:pt x="480" y="2046"/>
                  </a:lnTo>
                  <a:lnTo>
                    <a:pt x="488" y="2062"/>
                  </a:lnTo>
                  <a:lnTo>
                    <a:pt x="496" y="2078"/>
                  </a:lnTo>
                  <a:lnTo>
                    <a:pt x="512" y="2102"/>
                  </a:lnTo>
                  <a:lnTo>
                    <a:pt x="520" y="2102"/>
                  </a:lnTo>
                  <a:lnTo>
                    <a:pt x="536" y="2110"/>
                  </a:lnTo>
                  <a:lnTo>
                    <a:pt x="544" y="2102"/>
                  </a:lnTo>
                  <a:lnTo>
                    <a:pt x="560" y="2110"/>
                  </a:lnTo>
                  <a:lnTo>
                    <a:pt x="568" y="2110"/>
                  </a:lnTo>
                  <a:lnTo>
                    <a:pt x="584" y="2070"/>
                  </a:lnTo>
                  <a:lnTo>
                    <a:pt x="592" y="2054"/>
                  </a:lnTo>
                  <a:lnTo>
                    <a:pt x="600" y="2054"/>
                  </a:lnTo>
                  <a:lnTo>
                    <a:pt x="616" y="2070"/>
                  </a:lnTo>
                  <a:lnTo>
                    <a:pt x="624" y="2110"/>
                  </a:lnTo>
                  <a:lnTo>
                    <a:pt x="640" y="2110"/>
                  </a:lnTo>
                  <a:lnTo>
                    <a:pt x="648" y="2110"/>
                  </a:lnTo>
                  <a:lnTo>
                    <a:pt x="664" y="2086"/>
                  </a:lnTo>
                  <a:lnTo>
                    <a:pt x="672" y="2054"/>
                  </a:lnTo>
                  <a:lnTo>
                    <a:pt x="689" y="2062"/>
                  </a:lnTo>
                  <a:lnTo>
                    <a:pt x="697" y="2078"/>
                  </a:lnTo>
                  <a:lnTo>
                    <a:pt x="705" y="2102"/>
                  </a:lnTo>
                  <a:lnTo>
                    <a:pt x="721" y="2102"/>
                  </a:lnTo>
                  <a:lnTo>
                    <a:pt x="729" y="2102"/>
                  </a:lnTo>
                  <a:lnTo>
                    <a:pt x="745" y="2102"/>
                  </a:lnTo>
                  <a:lnTo>
                    <a:pt x="753" y="2102"/>
                  </a:lnTo>
                  <a:lnTo>
                    <a:pt x="769" y="2102"/>
                  </a:lnTo>
                  <a:lnTo>
                    <a:pt x="777" y="2094"/>
                  </a:lnTo>
                  <a:lnTo>
                    <a:pt x="785" y="2102"/>
                  </a:lnTo>
                  <a:lnTo>
                    <a:pt x="801" y="2086"/>
                  </a:lnTo>
                  <a:lnTo>
                    <a:pt x="809" y="2054"/>
                  </a:lnTo>
                  <a:lnTo>
                    <a:pt x="825" y="2062"/>
                  </a:lnTo>
                  <a:lnTo>
                    <a:pt x="833" y="2006"/>
                  </a:lnTo>
                  <a:lnTo>
                    <a:pt x="849" y="2022"/>
                  </a:lnTo>
                  <a:lnTo>
                    <a:pt x="857" y="2030"/>
                  </a:lnTo>
                  <a:lnTo>
                    <a:pt x="873" y="2046"/>
                  </a:lnTo>
                  <a:lnTo>
                    <a:pt x="881" y="2054"/>
                  </a:lnTo>
                  <a:lnTo>
                    <a:pt x="889" y="2062"/>
                  </a:lnTo>
                  <a:lnTo>
                    <a:pt x="905" y="2062"/>
                  </a:lnTo>
                  <a:lnTo>
                    <a:pt x="913" y="2070"/>
                  </a:lnTo>
                  <a:lnTo>
                    <a:pt x="929" y="2070"/>
                  </a:lnTo>
                  <a:lnTo>
                    <a:pt x="937" y="2078"/>
                  </a:lnTo>
                  <a:lnTo>
                    <a:pt x="953" y="2078"/>
                  </a:lnTo>
                  <a:lnTo>
                    <a:pt x="961" y="2078"/>
                  </a:lnTo>
                  <a:lnTo>
                    <a:pt x="977" y="2086"/>
                  </a:lnTo>
                  <a:lnTo>
                    <a:pt x="985" y="2086"/>
                  </a:lnTo>
                  <a:lnTo>
                    <a:pt x="993" y="2078"/>
                  </a:lnTo>
                  <a:lnTo>
                    <a:pt x="1009" y="2086"/>
                  </a:lnTo>
                  <a:lnTo>
                    <a:pt x="1017" y="2102"/>
                  </a:lnTo>
                  <a:lnTo>
                    <a:pt x="1033" y="2110"/>
                  </a:lnTo>
                  <a:lnTo>
                    <a:pt x="1041" y="2110"/>
                  </a:lnTo>
                  <a:lnTo>
                    <a:pt x="1057" y="2110"/>
                  </a:lnTo>
                  <a:lnTo>
                    <a:pt x="1065" y="2086"/>
                  </a:lnTo>
                  <a:lnTo>
                    <a:pt x="1081" y="2054"/>
                  </a:lnTo>
                  <a:lnTo>
                    <a:pt x="1089" y="2062"/>
                  </a:lnTo>
                  <a:lnTo>
                    <a:pt x="1097" y="2086"/>
                  </a:lnTo>
                  <a:lnTo>
                    <a:pt x="1113" y="2102"/>
                  </a:lnTo>
                  <a:lnTo>
                    <a:pt x="1121" y="2046"/>
                  </a:lnTo>
                  <a:lnTo>
                    <a:pt x="1137" y="2030"/>
                  </a:lnTo>
                  <a:lnTo>
                    <a:pt x="1145" y="2038"/>
                  </a:lnTo>
                  <a:lnTo>
                    <a:pt x="1161" y="2062"/>
                  </a:lnTo>
                  <a:lnTo>
                    <a:pt x="1169" y="2102"/>
                  </a:lnTo>
                  <a:lnTo>
                    <a:pt x="1177" y="2086"/>
                  </a:lnTo>
                  <a:lnTo>
                    <a:pt x="1193" y="2022"/>
                  </a:lnTo>
                  <a:lnTo>
                    <a:pt x="1201" y="2014"/>
                  </a:lnTo>
                  <a:lnTo>
                    <a:pt x="1217" y="2030"/>
                  </a:lnTo>
                  <a:lnTo>
                    <a:pt x="1225" y="2070"/>
                  </a:lnTo>
                  <a:lnTo>
                    <a:pt x="1241" y="2086"/>
                  </a:lnTo>
                  <a:lnTo>
                    <a:pt x="1249" y="2078"/>
                  </a:lnTo>
                  <a:lnTo>
                    <a:pt x="1265" y="2054"/>
                  </a:lnTo>
                  <a:lnTo>
                    <a:pt x="1273" y="2062"/>
                  </a:lnTo>
                  <a:lnTo>
                    <a:pt x="1281" y="2030"/>
                  </a:lnTo>
                  <a:lnTo>
                    <a:pt x="1297" y="1990"/>
                  </a:lnTo>
                  <a:lnTo>
                    <a:pt x="1305" y="1909"/>
                  </a:lnTo>
                  <a:lnTo>
                    <a:pt x="1321" y="1869"/>
                  </a:lnTo>
                  <a:lnTo>
                    <a:pt x="1329" y="1941"/>
                  </a:lnTo>
                  <a:lnTo>
                    <a:pt x="1345" y="1982"/>
                  </a:lnTo>
                  <a:lnTo>
                    <a:pt x="1353" y="2038"/>
                  </a:lnTo>
                  <a:lnTo>
                    <a:pt x="1369" y="2030"/>
                  </a:lnTo>
                  <a:lnTo>
                    <a:pt x="1377" y="2054"/>
                  </a:lnTo>
                  <a:lnTo>
                    <a:pt x="1385" y="2054"/>
                  </a:lnTo>
                  <a:lnTo>
                    <a:pt x="1401" y="2078"/>
                  </a:lnTo>
                  <a:lnTo>
                    <a:pt x="1409" y="2046"/>
                  </a:lnTo>
                  <a:lnTo>
                    <a:pt x="1425" y="1941"/>
                  </a:lnTo>
                  <a:lnTo>
                    <a:pt x="1433" y="1949"/>
                  </a:lnTo>
                  <a:lnTo>
                    <a:pt x="1449" y="1982"/>
                  </a:lnTo>
                  <a:lnTo>
                    <a:pt x="1457" y="2006"/>
                  </a:lnTo>
                  <a:lnTo>
                    <a:pt x="1473" y="2046"/>
                  </a:lnTo>
                  <a:lnTo>
                    <a:pt x="1482" y="2062"/>
                  </a:lnTo>
                  <a:lnTo>
                    <a:pt x="1490" y="2070"/>
                  </a:lnTo>
                  <a:lnTo>
                    <a:pt x="1506" y="2054"/>
                  </a:lnTo>
                  <a:lnTo>
                    <a:pt x="1514" y="1974"/>
                  </a:lnTo>
                  <a:lnTo>
                    <a:pt x="1530" y="1917"/>
                  </a:lnTo>
                  <a:lnTo>
                    <a:pt x="1538" y="1925"/>
                  </a:lnTo>
                  <a:lnTo>
                    <a:pt x="1554" y="1949"/>
                  </a:lnTo>
                  <a:lnTo>
                    <a:pt x="1562" y="2054"/>
                  </a:lnTo>
                  <a:lnTo>
                    <a:pt x="1578" y="2070"/>
                  </a:lnTo>
                  <a:lnTo>
                    <a:pt x="1586" y="2062"/>
                  </a:lnTo>
                  <a:lnTo>
                    <a:pt x="1594" y="1949"/>
                  </a:lnTo>
                  <a:lnTo>
                    <a:pt x="1610" y="1941"/>
                  </a:lnTo>
                  <a:lnTo>
                    <a:pt x="1618" y="1974"/>
                  </a:lnTo>
                  <a:lnTo>
                    <a:pt x="1634" y="2046"/>
                  </a:lnTo>
                  <a:lnTo>
                    <a:pt x="1642" y="2070"/>
                  </a:lnTo>
                  <a:lnTo>
                    <a:pt x="1658" y="2070"/>
                  </a:lnTo>
                  <a:lnTo>
                    <a:pt x="1666" y="2038"/>
                  </a:lnTo>
                  <a:lnTo>
                    <a:pt x="1674" y="2022"/>
                  </a:lnTo>
                  <a:lnTo>
                    <a:pt x="1690" y="1917"/>
                  </a:lnTo>
                  <a:lnTo>
                    <a:pt x="1698" y="1869"/>
                  </a:lnTo>
                  <a:lnTo>
                    <a:pt x="1714" y="1974"/>
                  </a:lnTo>
                  <a:lnTo>
                    <a:pt x="1722" y="1998"/>
                  </a:lnTo>
                  <a:lnTo>
                    <a:pt x="1738" y="2022"/>
                  </a:lnTo>
                  <a:lnTo>
                    <a:pt x="1746" y="2022"/>
                  </a:lnTo>
                  <a:lnTo>
                    <a:pt x="1762" y="2030"/>
                  </a:lnTo>
                  <a:lnTo>
                    <a:pt x="1770" y="2046"/>
                  </a:lnTo>
                  <a:lnTo>
                    <a:pt x="1778" y="1966"/>
                  </a:lnTo>
                  <a:lnTo>
                    <a:pt x="1794" y="1885"/>
                  </a:lnTo>
                  <a:lnTo>
                    <a:pt x="1802" y="1998"/>
                  </a:lnTo>
                  <a:lnTo>
                    <a:pt x="1818" y="2006"/>
                  </a:lnTo>
                  <a:lnTo>
                    <a:pt x="1826" y="1885"/>
                  </a:lnTo>
                  <a:lnTo>
                    <a:pt x="1842" y="1998"/>
                  </a:lnTo>
                  <a:lnTo>
                    <a:pt x="1850" y="1949"/>
                  </a:lnTo>
                  <a:lnTo>
                    <a:pt x="1866" y="2030"/>
                  </a:lnTo>
                  <a:lnTo>
                    <a:pt x="1874" y="1909"/>
                  </a:lnTo>
                  <a:lnTo>
                    <a:pt x="1882" y="1853"/>
                  </a:lnTo>
                  <a:lnTo>
                    <a:pt x="1898" y="1765"/>
                  </a:lnTo>
                  <a:lnTo>
                    <a:pt x="1906" y="1564"/>
                  </a:lnTo>
                  <a:lnTo>
                    <a:pt x="1922" y="1452"/>
                  </a:lnTo>
                  <a:lnTo>
                    <a:pt x="1930" y="1476"/>
                  </a:lnTo>
                  <a:lnTo>
                    <a:pt x="1946" y="562"/>
                  </a:lnTo>
                  <a:lnTo>
                    <a:pt x="1954" y="0"/>
                  </a:lnTo>
                  <a:lnTo>
                    <a:pt x="1970" y="88"/>
                  </a:lnTo>
                  <a:lnTo>
                    <a:pt x="1978" y="128"/>
                  </a:lnTo>
                  <a:lnTo>
                    <a:pt x="1986" y="353"/>
                  </a:lnTo>
                  <a:lnTo>
                    <a:pt x="2002" y="602"/>
                  </a:lnTo>
                  <a:lnTo>
                    <a:pt x="2010" y="634"/>
                  </a:lnTo>
                  <a:lnTo>
                    <a:pt x="2026" y="650"/>
                  </a:lnTo>
                  <a:lnTo>
                    <a:pt x="2034" y="794"/>
                  </a:lnTo>
                  <a:lnTo>
                    <a:pt x="2050" y="1067"/>
                  </a:lnTo>
                  <a:lnTo>
                    <a:pt x="2058" y="1324"/>
                  </a:lnTo>
                  <a:lnTo>
                    <a:pt x="2066" y="1211"/>
                  </a:lnTo>
                  <a:lnTo>
                    <a:pt x="2082" y="1195"/>
                  </a:lnTo>
                  <a:lnTo>
                    <a:pt x="2090" y="1123"/>
                  </a:lnTo>
                  <a:lnTo>
                    <a:pt x="2106" y="1268"/>
                  </a:lnTo>
                  <a:lnTo>
                    <a:pt x="2114" y="1236"/>
                  </a:lnTo>
                  <a:lnTo>
                    <a:pt x="2130" y="1187"/>
                  </a:lnTo>
                  <a:lnTo>
                    <a:pt x="2138" y="1236"/>
                  </a:lnTo>
                  <a:lnTo>
                    <a:pt x="2154" y="1227"/>
                  </a:lnTo>
                  <a:lnTo>
                    <a:pt x="2162" y="1244"/>
                  </a:lnTo>
                  <a:lnTo>
                    <a:pt x="2170" y="1260"/>
                  </a:lnTo>
                  <a:lnTo>
                    <a:pt x="2186" y="1308"/>
                  </a:lnTo>
                  <a:lnTo>
                    <a:pt x="2194" y="1364"/>
                  </a:lnTo>
                  <a:lnTo>
                    <a:pt x="2210" y="1324"/>
                  </a:lnTo>
                  <a:lnTo>
                    <a:pt x="2218" y="1332"/>
                  </a:lnTo>
                  <a:lnTo>
                    <a:pt x="2234" y="1308"/>
                  </a:lnTo>
                  <a:lnTo>
                    <a:pt x="2242" y="1292"/>
                  </a:lnTo>
                  <a:lnTo>
                    <a:pt x="2258" y="1340"/>
                  </a:lnTo>
                  <a:lnTo>
                    <a:pt x="2266" y="1380"/>
                  </a:lnTo>
                  <a:lnTo>
                    <a:pt x="2275" y="1396"/>
                  </a:lnTo>
                  <a:lnTo>
                    <a:pt x="2291" y="1396"/>
                  </a:lnTo>
                  <a:lnTo>
                    <a:pt x="2299" y="1444"/>
                  </a:lnTo>
                  <a:lnTo>
                    <a:pt x="2315" y="1476"/>
                  </a:lnTo>
                  <a:lnTo>
                    <a:pt x="2323" y="1508"/>
                  </a:lnTo>
                  <a:lnTo>
                    <a:pt x="2339" y="1548"/>
                  </a:lnTo>
                  <a:lnTo>
                    <a:pt x="2347" y="1524"/>
                  </a:lnTo>
                  <a:lnTo>
                    <a:pt x="2363" y="1572"/>
                  </a:lnTo>
                  <a:lnTo>
                    <a:pt x="2371" y="1564"/>
                  </a:lnTo>
                  <a:lnTo>
                    <a:pt x="2379" y="1588"/>
                  </a:lnTo>
                  <a:lnTo>
                    <a:pt x="2395" y="1605"/>
                  </a:lnTo>
                  <a:lnTo>
                    <a:pt x="2403" y="1629"/>
                  </a:lnTo>
                  <a:lnTo>
                    <a:pt x="2419" y="1580"/>
                  </a:lnTo>
                  <a:lnTo>
                    <a:pt x="2427" y="1588"/>
                  </a:lnTo>
                  <a:lnTo>
                    <a:pt x="2443" y="1597"/>
                  </a:lnTo>
                  <a:lnTo>
                    <a:pt x="2451" y="1605"/>
                  </a:lnTo>
                  <a:lnTo>
                    <a:pt x="2459" y="1621"/>
                  </a:lnTo>
                  <a:lnTo>
                    <a:pt x="2475" y="1588"/>
                  </a:lnTo>
                  <a:lnTo>
                    <a:pt x="2483" y="1629"/>
                  </a:lnTo>
                  <a:lnTo>
                    <a:pt x="2499" y="1645"/>
                  </a:lnTo>
                  <a:lnTo>
                    <a:pt x="2507" y="1661"/>
                  </a:lnTo>
                  <a:lnTo>
                    <a:pt x="2523" y="1629"/>
                  </a:lnTo>
                  <a:lnTo>
                    <a:pt x="2531" y="1661"/>
                  </a:lnTo>
                  <a:lnTo>
                    <a:pt x="2547" y="1669"/>
                  </a:lnTo>
                  <a:lnTo>
                    <a:pt x="2555" y="1661"/>
                  </a:lnTo>
                  <a:lnTo>
                    <a:pt x="2563" y="1653"/>
                  </a:lnTo>
                  <a:lnTo>
                    <a:pt x="2579" y="1693"/>
                  </a:lnTo>
                  <a:lnTo>
                    <a:pt x="2587" y="1725"/>
                  </a:lnTo>
                  <a:lnTo>
                    <a:pt x="2603" y="1693"/>
                  </a:lnTo>
                  <a:lnTo>
                    <a:pt x="2611" y="1629"/>
                  </a:lnTo>
                  <a:lnTo>
                    <a:pt x="2627" y="1629"/>
                  </a:lnTo>
                  <a:lnTo>
                    <a:pt x="2635" y="1645"/>
                  </a:lnTo>
                  <a:lnTo>
                    <a:pt x="2651" y="1701"/>
                  </a:lnTo>
                  <a:lnTo>
                    <a:pt x="2659" y="1693"/>
                  </a:lnTo>
                  <a:lnTo>
                    <a:pt x="2667" y="1701"/>
                  </a:lnTo>
                  <a:lnTo>
                    <a:pt x="2683" y="1733"/>
                  </a:lnTo>
                  <a:lnTo>
                    <a:pt x="2691" y="1741"/>
                  </a:lnTo>
                  <a:lnTo>
                    <a:pt x="2707" y="1757"/>
                  </a:lnTo>
                  <a:lnTo>
                    <a:pt x="2715" y="1765"/>
                  </a:lnTo>
                  <a:lnTo>
                    <a:pt x="2731" y="1773"/>
                  </a:lnTo>
                  <a:lnTo>
                    <a:pt x="2739" y="1773"/>
                  </a:lnTo>
                  <a:lnTo>
                    <a:pt x="2755" y="1781"/>
                  </a:lnTo>
                  <a:lnTo>
                    <a:pt x="2763" y="1781"/>
                  </a:lnTo>
                  <a:lnTo>
                    <a:pt x="2771" y="1813"/>
                  </a:lnTo>
                  <a:lnTo>
                    <a:pt x="2787" y="1829"/>
                  </a:lnTo>
                  <a:lnTo>
                    <a:pt x="2795" y="1821"/>
                  </a:lnTo>
                  <a:lnTo>
                    <a:pt x="2811" y="1837"/>
                  </a:lnTo>
                  <a:lnTo>
                    <a:pt x="2819" y="1837"/>
                  </a:lnTo>
                  <a:lnTo>
                    <a:pt x="2835" y="1853"/>
                  </a:lnTo>
                  <a:lnTo>
                    <a:pt x="2843" y="1869"/>
                  </a:lnTo>
                  <a:lnTo>
                    <a:pt x="2859" y="1877"/>
                  </a:lnTo>
                  <a:lnTo>
                    <a:pt x="2867" y="1861"/>
                  </a:lnTo>
                  <a:lnTo>
                    <a:pt x="2875" y="1853"/>
                  </a:lnTo>
                  <a:lnTo>
                    <a:pt x="2891" y="1869"/>
                  </a:lnTo>
                  <a:lnTo>
                    <a:pt x="2899" y="1885"/>
                  </a:lnTo>
                  <a:lnTo>
                    <a:pt x="2915" y="1869"/>
                  </a:lnTo>
                  <a:lnTo>
                    <a:pt x="2923" y="1845"/>
                  </a:lnTo>
                  <a:lnTo>
                    <a:pt x="2939" y="1861"/>
                  </a:lnTo>
                  <a:lnTo>
                    <a:pt x="2947" y="1877"/>
                  </a:lnTo>
                  <a:lnTo>
                    <a:pt x="2955" y="1861"/>
                  </a:lnTo>
                  <a:lnTo>
                    <a:pt x="2971" y="1885"/>
                  </a:lnTo>
                  <a:lnTo>
                    <a:pt x="2979" y="1877"/>
                  </a:lnTo>
                  <a:lnTo>
                    <a:pt x="2995" y="1869"/>
                  </a:lnTo>
                  <a:lnTo>
                    <a:pt x="3003" y="1885"/>
                  </a:lnTo>
                  <a:lnTo>
                    <a:pt x="3019" y="1885"/>
                  </a:lnTo>
                  <a:lnTo>
                    <a:pt x="3027" y="1901"/>
                  </a:lnTo>
                  <a:lnTo>
                    <a:pt x="3043" y="1917"/>
                  </a:lnTo>
                  <a:lnTo>
                    <a:pt x="3051" y="1917"/>
                  </a:lnTo>
                  <a:lnTo>
                    <a:pt x="3059" y="1909"/>
                  </a:lnTo>
                  <a:lnTo>
                    <a:pt x="3076" y="1917"/>
                  </a:lnTo>
                  <a:lnTo>
                    <a:pt x="3084" y="1933"/>
                  </a:lnTo>
                  <a:lnTo>
                    <a:pt x="3100" y="1933"/>
                  </a:lnTo>
                  <a:lnTo>
                    <a:pt x="3108" y="1925"/>
                  </a:lnTo>
                  <a:lnTo>
                    <a:pt x="3124" y="1925"/>
                  </a:lnTo>
                  <a:lnTo>
                    <a:pt x="3132" y="1917"/>
                  </a:lnTo>
                  <a:lnTo>
                    <a:pt x="3148" y="1885"/>
                  </a:lnTo>
                  <a:lnTo>
                    <a:pt x="3156" y="1909"/>
                  </a:lnTo>
                  <a:lnTo>
                    <a:pt x="3164" y="1901"/>
                  </a:lnTo>
                  <a:lnTo>
                    <a:pt x="3180" y="1901"/>
                  </a:lnTo>
                  <a:lnTo>
                    <a:pt x="3188" y="1901"/>
                  </a:lnTo>
                  <a:lnTo>
                    <a:pt x="3204" y="1901"/>
                  </a:lnTo>
                  <a:lnTo>
                    <a:pt x="3212" y="1909"/>
                  </a:lnTo>
                  <a:lnTo>
                    <a:pt x="3228" y="1925"/>
                  </a:lnTo>
                  <a:lnTo>
                    <a:pt x="3236" y="1925"/>
                  </a:lnTo>
                  <a:lnTo>
                    <a:pt x="3252" y="1941"/>
                  </a:lnTo>
                  <a:lnTo>
                    <a:pt x="3260" y="1933"/>
                  </a:lnTo>
                  <a:lnTo>
                    <a:pt x="3268" y="1949"/>
                  </a:lnTo>
                  <a:lnTo>
                    <a:pt x="3284" y="1941"/>
                  </a:lnTo>
                  <a:lnTo>
                    <a:pt x="3292" y="1949"/>
                  </a:lnTo>
                  <a:lnTo>
                    <a:pt x="3308" y="1941"/>
                  </a:lnTo>
                  <a:lnTo>
                    <a:pt x="3316" y="1941"/>
                  </a:lnTo>
                  <a:lnTo>
                    <a:pt x="3332" y="1933"/>
                  </a:lnTo>
                  <a:lnTo>
                    <a:pt x="3340" y="1941"/>
                  </a:lnTo>
                  <a:lnTo>
                    <a:pt x="3348" y="1941"/>
                  </a:lnTo>
                  <a:lnTo>
                    <a:pt x="3364" y="1966"/>
                  </a:lnTo>
                  <a:lnTo>
                    <a:pt x="3372" y="1957"/>
                  </a:lnTo>
                  <a:lnTo>
                    <a:pt x="3388" y="1966"/>
                  </a:lnTo>
                  <a:lnTo>
                    <a:pt x="3396" y="1966"/>
                  </a:lnTo>
                  <a:lnTo>
                    <a:pt x="3412" y="1974"/>
                  </a:lnTo>
                  <a:lnTo>
                    <a:pt x="3420" y="1974"/>
                  </a:lnTo>
                  <a:lnTo>
                    <a:pt x="3436" y="1982"/>
                  </a:lnTo>
                  <a:lnTo>
                    <a:pt x="3444" y="1974"/>
                  </a:lnTo>
                  <a:lnTo>
                    <a:pt x="3452" y="1982"/>
                  </a:lnTo>
                  <a:lnTo>
                    <a:pt x="3468" y="1974"/>
                  </a:lnTo>
                  <a:lnTo>
                    <a:pt x="3476" y="1974"/>
                  </a:lnTo>
                  <a:lnTo>
                    <a:pt x="3492" y="1966"/>
                  </a:lnTo>
                  <a:lnTo>
                    <a:pt x="3500" y="1982"/>
                  </a:lnTo>
                  <a:lnTo>
                    <a:pt x="3516" y="1974"/>
                  </a:lnTo>
                  <a:lnTo>
                    <a:pt x="3524" y="1998"/>
                  </a:lnTo>
                  <a:lnTo>
                    <a:pt x="3540" y="1990"/>
                  </a:lnTo>
                  <a:lnTo>
                    <a:pt x="3548" y="1990"/>
                  </a:lnTo>
                  <a:lnTo>
                    <a:pt x="3556" y="1990"/>
                  </a:lnTo>
                  <a:lnTo>
                    <a:pt x="3572" y="1998"/>
                  </a:lnTo>
                  <a:lnTo>
                    <a:pt x="3580" y="1990"/>
                  </a:lnTo>
                  <a:lnTo>
                    <a:pt x="3596" y="1990"/>
                  </a:lnTo>
                  <a:lnTo>
                    <a:pt x="3604" y="2006"/>
                  </a:lnTo>
                  <a:lnTo>
                    <a:pt x="3620" y="2014"/>
                  </a:lnTo>
                  <a:lnTo>
                    <a:pt x="3628" y="2014"/>
                  </a:lnTo>
                  <a:lnTo>
                    <a:pt x="3644" y="2022"/>
                  </a:lnTo>
                  <a:lnTo>
                    <a:pt x="3652" y="2022"/>
                  </a:lnTo>
                  <a:lnTo>
                    <a:pt x="3660" y="2030"/>
                  </a:lnTo>
                  <a:lnTo>
                    <a:pt x="3676" y="2014"/>
                  </a:lnTo>
                  <a:lnTo>
                    <a:pt x="3684" y="2014"/>
                  </a:lnTo>
                  <a:lnTo>
                    <a:pt x="3700" y="2022"/>
                  </a:lnTo>
                  <a:lnTo>
                    <a:pt x="3708" y="2030"/>
                  </a:lnTo>
                  <a:lnTo>
                    <a:pt x="3724" y="2014"/>
                  </a:lnTo>
                  <a:lnTo>
                    <a:pt x="3732" y="2022"/>
                  </a:lnTo>
                  <a:lnTo>
                    <a:pt x="3740" y="2030"/>
                  </a:lnTo>
                  <a:lnTo>
                    <a:pt x="3756" y="2030"/>
                  </a:lnTo>
                  <a:lnTo>
                    <a:pt x="3764" y="2030"/>
                  </a:lnTo>
                  <a:lnTo>
                    <a:pt x="3780" y="2030"/>
                  </a:lnTo>
                  <a:lnTo>
                    <a:pt x="3788" y="2030"/>
                  </a:lnTo>
                  <a:lnTo>
                    <a:pt x="3804" y="2022"/>
                  </a:lnTo>
                  <a:lnTo>
                    <a:pt x="3812" y="2030"/>
                  </a:lnTo>
                  <a:lnTo>
                    <a:pt x="3828" y="2030"/>
                  </a:lnTo>
                  <a:lnTo>
                    <a:pt x="3836" y="2038"/>
                  </a:lnTo>
                  <a:lnTo>
                    <a:pt x="3844" y="2030"/>
                  </a:lnTo>
                  <a:lnTo>
                    <a:pt x="3860" y="2046"/>
                  </a:lnTo>
                  <a:lnTo>
                    <a:pt x="3868" y="2046"/>
                  </a:lnTo>
                  <a:lnTo>
                    <a:pt x="3885" y="2046"/>
                  </a:lnTo>
                  <a:lnTo>
                    <a:pt x="3893" y="2046"/>
                  </a:lnTo>
                  <a:lnTo>
                    <a:pt x="3909" y="2062"/>
                  </a:lnTo>
                  <a:lnTo>
                    <a:pt x="3917" y="2054"/>
                  </a:lnTo>
                  <a:lnTo>
                    <a:pt x="3933" y="2046"/>
                  </a:lnTo>
                  <a:lnTo>
                    <a:pt x="3941" y="2054"/>
                  </a:lnTo>
                  <a:lnTo>
                    <a:pt x="3949" y="2054"/>
                  </a:lnTo>
                  <a:lnTo>
                    <a:pt x="3965" y="2062"/>
                  </a:lnTo>
                  <a:lnTo>
                    <a:pt x="3973" y="2062"/>
                  </a:lnTo>
                  <a:lnTo>
                    <a:pt x="3989" y="2062"/>
                  </a:lnTo>
                  <a:lnTo>
                    <a:pt x="3997" y="2054"/>
                  </a:lnTo>
                  <a:lnTo>
                    <a:pt x="4013" y="2054"/>
                  </a:lnTo>
                  <a:lnTo>
                    <a:pt x="4021" y="2054"/>
                  </a:lnTo>
                  <a:lnTo>
                    <a:pt x="4037" y="2062"/>
                  </a:lnTo>
                  <a:lnTo>
                    <a:pt x="4045" y="2046"/>
                  </a:lnTo>
                  <a:lnTo>
                    <a:pt x="4053" y="2054"/>
                  </a:lnTo>
                  <a:lnTo>
                    <a:pt x="4069" y="2054"/>
                  </a:lnTo>
                  <a:lnTo>
                    <a:pt x="4077" y="2062"/>
                  </a:lnTo>
                  <a:lnTo>
                    <a:pt x="4093" y="2062"/>
                  </a:lnTo>
                  <a:lnTo>
                    <a:pt x="4101" y="2062"/>
                  </a:lnTo>
                  <a:lnTo>
                    <a:pt x="4117" y="2062"/>
                  </a:lnTo>
                  <a:lnTo>
                    <a:pt x="4125" y="2054"/>
                  </a:lnTo>
                  <a:lnTo>
                    <a:pt x="4141" y="2062"/>
                  </a:lnTo>
                  <a:lnTo>
                    <a:pt x="4149" y="2070"/>
                  </a:lnTo>
                </a:path>
              </a:pathLst>
            </a:custGeom>
            <a:noFill/>
            <a:ln w="2857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423" name="TextBox 422">
            <a:extLst>
              <a:ext uri="{FF2B5EF4-FFF2-40B4-BE49-F238E27FC236}">
                <a16:creationId xmlns:a16="http://schemas.microsoft.com/office/drawing/2014/main" id="{B1977727-A115-42E6-86FB-EFE6115C7F92}"/>
              </a:ext>
            </a:extLst>
          </p:cNvPr>
          <p:cNvSpPr txBox="1"/>
          <p:nvPr/>
        </p:nvSpPr>
        <p:spPr>
          <a:xfrm>
            <a:off x="4476685" y="200476"/>
            <a:ext cx="323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Twitter Volume by Minute (000)</a:t>
            </a: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9E4C5FCB-DCD4-43AB-A18B-9B88893599D5}"/>
              </a:ext>
            </a:extLst>
          </p:cNvPr>
          <p:cNvSpPr>
            <a:spLocks/>
          </p:cNvSpPr>
          <p:nvPr/>
        </p:nvSpPr>
        <p:spPr bwMode="auto">
          <a:xfrm>
            <a:off x="6164086" y="3630930"/>
            <a:ext cx="4390552" cy="2260762"/>
          </a:xfrm>
          <a:custGeom>
            <a:avLst/>
            <a:gdLst>
              <a:gd name="T0" fmla="*/ 48 w 4189"/>
              <a:gd name="T1" fmla="*/ 249 h 1613"/>
              <a:gd name="T2" fmla="*/ 112 w 4189"/>
              <a:gd name="T3" fmla="*/ 193 h 1613"/>
              <a:gd name="T4" fmla="*/ 184 w 4189"/>
              <a:gd name="T5" fmla="*/ 233 h 1613"/>
              <a:gd name="T6" fmla="*/ 256 w 4189"/>
              <a:gd name="T7" fmla="*/ 337 h 1613"/>
              <a:gd name="T8" fmla="*/ 328 w 4189"/>
              <a:gd name="T9" fmla="*/ 289 h 1613"/>
              <a:gd name="T10" fmla="*/ 400 w 4189"/>
              <a:gd name="T11" fmla="*/ 457 h 1613"/>
              <a:gd name="T12" fmla="*/ 464 w 4189"/>
              <a:gd name="T13" fmla="*/ 594 h 1613"/>
              <a:gd name="T14" fmla="*/ 536 w 4189"/>
              <a:gd name="T15" fmla="*/ 690 h 1613"/>
              <a:gd name="T16" fmla="*/ 608 w 4189"/>
              <a:gd name="T17" fmla="*/ 794 h 1613"/>
              <a:gd name="T18" fmla="*/ 680 w 4189"/>
              <a:gd name="T19" fmla="*/ 770 h 1613"/>
              <a:gd name="T20" fmla="*/ 745 w 4189"/>
              <a:gd name="T21" fmla="*/ 826 h 1613"/>
              <a:gd name="T22" fmla="*/ 817 w 4189"/>
              <a:gd name="T23" fmla="*/ 867 h 1613"/>
              <a:gd name="T24" fmla="*/ 889 w 4189"/>
              <a:gd name="T25" fmla="*/ 867 h 1613"/>
              <a:gd name="T26" fmla="*/ 961 w 4189"/>
              <a:gd name="T27" fmla="*/ 923 h 1613"/>
              <a:gd name="T28" fmla="*/ 1033 w 4189"/>
              <a:gd name="T29" fmla="*/ 1019 h 1613"/>
              <a:gd name="T30" fmla="*/ 1097 w 4189"/>
              <a:gd name="T31" fmla="*/ 859 h 1613"/>
              <a:gd name="T32" fmla="*/ 1169 w 4189"/>
              <a:gd name="T33" fmla="*/ 971 h 1613"/>
              <a:gd name="T34" fmla="*/ 1241 w 4189"/>
              <a:gd name="T35" fmla="*/ 1051 h 1613"/>
              <a:gd name="T36" fmla="*/ 1313 w 4189"/>
              <a:gd name="T37" fmla="*/ 1099 h 1613"/>
              <a:gd name="T38" fmla="*/ 1377 w 4189"/>
              <a:gd name="T39" fmla="*/ 1115 h 1613"/>
              <a:gd name="T40" fmla="*/ 1449 w 4189"/>
              <a:gd name="T41" fmla="*/ 1187 h 1613"/>
              <a:gd name="T42" fmla="*/ 1521 w 4189"/>
              <a:gd name="T43" fmla="*/ 1244 h 1613"/>
              <a:gd name="T44" fmla="*/ 1594 w 4189"/>
              <a:gd name="T45" fmla="*/ 1260 h 1613"/>
              <a:gd name="T46" fmla="*/ 1666 w 4189"/>
              <a:gd name="T47" fmla="*/ 1300 h 1613"/>
              <a:gd name="T48" fmla="*/ 1730 w 4189"/>
              <a:gd name="T49" fmla="*/ 1252 h 1613"/>
              <a:gd name="T50" fmla="*/ 1802 w 4189"/>
              <a:gd name="T51" fmla="*/ 1300 h 1613"/>
              <a:gd name="T52" fmla="*/ 1874 w 4189"/>
              <a:gd name="T53" fmla="*/ 1292 h 1613"/>
              <a:gd name="T54" fmla="*/ 1946 w 4189"/>
              <a:gd name="T55" fmla="*/ 1348 h 1613"/>
              <a:gd name="T56" fmla="*/ 2010 w 4189"/>
              <a:gd name="T57" fmla="*/ 1356 h 1613"/>
              <a:gd name="T58" fmla="*/ 2082 w 4189"/>
              <a:gd name="T59" fmla="*/ 1364 h 1613"/>
              <a:gd name="T60" fmla="*/ 2154 w 4189"/>
              <a:gd name="T61" fmla="*/ 1300 h 1613"/>
              <a:gd name="T62" fmla="*/ 2226 w 4189"/>
              <a:gd name="T63" fmla="*/ 1324 h 1613"/>
              <a:gd name="T64" fmla="*/ 2298 w 4189"/>
              <a:gd name="T65" fmla="*/ 1340 h 1613"/>
              <a:gd name="T66" fmla="*/ 2363 w 4189"/>
              <a:gd name="T67" fmla="*/ 1396 h 1613"/>
              <a:gd name="T68" fmla="*/ 2435 w 4189"/>
              <a:gd name="T69" fmla="*/ 1396 h 1613"/>
              <a:gd name="T70" fmla="*/ 2507 w 4189"/>
              <a:gd name="T71" fmla="*/ 1396 h 1613"/>
              <a:gd name="T72" fmla="*/ 2579 w 4189"/>
              <a:gd name="T73" fmla="*/ 1404 h 1613"/>
              <a:gd name="T74" fmla="*/ 2643 w 4189"/>
              <a:gd name="T75" fmla="*/ 1444 h 1613"/>
              <a:gd name="T76" fmla="*/ 2715 w 4189"/>
              <a:gd name="T77" fmla="*/ 1460 h 1613"/>
              <a:gd name="T78" fmla="*/ 2787 w 4189"/>
              <a:gd name="T79" fmla="*/ 1460 h 1613"/>
              <a:gd name="T80" fmla="*/ 2859 w 4189"/>
              <a:gd name="T81" fmla="*/ 1444 h 1613"/>
              <a:gd name="T82" fmla="*/ 2923 w 4189"/>
              <a:gd name="T83" fmla="*/ 1492 h 1613"/>
              <a:gd name="T84" fmla="*/ 2995 w 4189"/>
              <a:gd name="T85" fmla="*/ 1468 h 1613"/>
              <a:gd name="T86" fmla="*/ 3067 w 4189"/>
              <a:gd name="T87" fmla="*/ 1484 h 1613"/>
              <a:gd name="T88" fmla="*/ 3140 w 4189"/>
              <a:gd name="T89" fmla="*/ 1516 h 1613"/>
              <a:gd name="T90" fmla="*/ 3212 w 4189"/>
              <a:gd name="T91" fmla="*/ 1548 h 1613"/>
              <a:gd name="T92" fmla="*/ 3276 w 4189"/>
              <a:gd name="T93" fmla="*/ 1524 h 1613"/>
              <a:gd name="T94" fmla="*/ 3348 w 4189"/>
              <a:gd name="T95" fmla="*/ 1524 h 1613"/>
              <a:gd name="T96" fmla="*/ 3420 w 4189"/>
              <a:gd name="T97" fmla="*/ 1548 h 1613"/>
              <a:gd name="T98" fmla="*/ 3492 w 4189"/>
              <a:gd name="T99" fmla="*/ 1532 h 1613"/>
              <a:gd name="T100" fmla="*/ 3556 w 4189"/>
              <a:gd name="T101" fmla="*/ 1556 h 1613"/>
              <a:gd name="T102" fmla="*/ 3628 w 4189"/>
              <a:gd name="T103" fmla="*/ 1573 h 1613"/>
              <a:gd name="T104" fmla="*/ 3700 w 4189"/>
              <a:gd name="T105" fmla="*/ 1597 h 1613"/>
              <a:gd name="T106" fmla="*/ 3772 w 4189"/>
              <a:gd name="T107" fmla="*/ 1581 h 1613"/>
              <a:gd name="T108" fmla="*/ 3844 w 4189"/>
              <a:gd name="T109" fmla="*/ 1605 h 1613"/>
              <a:gd name="T110" fmla="*/ 3908 w 4189"/>
              <a:gd name="T111" fmla="*/ 1589 h 1613"/>
              <a:gd name="T112" fmla="*/ 3981 w 4189"/>
              <a:gd name="T113" fmla="*/ 1573 h 1613"/>
              <a:gd name="T114" fmla="*/ 4053 w 4189"/>
              <a:gd name="T115" fmla="*/ 1597 h 1613"/>
              <a:gd name="T116" fmla="*/ 4125 w 4189"/>
              <a:gd name="T117" fmla="*/ 1605 h 1613"/>
              <a:gd name="T118" fmla="*/ 4189 w 4189"/>
              <a:gd name="T119" fmla="*/ 1613 h 1613"/>
              <a:gd name="connsiteX0" fmla="*/ 23 w 10023"/>
              <a:gd name="connsiteY0" fmla="*/ 694 h 10000"/>
              <a:gd name="connsiteX1" fmla="*/ 1 w 10023"/>
              <a:gd name="connsiteY1" fmla="*/ 417 h 10000"/>
              <a:gd name="connsiteX2" fmla="*/ 80 w 10023"/>
              <a:gd name="connsiteY2" fmla="*/ 0 h 10000"/>
              <a:gd name="connsiteX3" fmla="*/ 138 w 10023"/>
              <a:gd name="connsiteY3" fmla="*/ 1544 h 10000"/>
              <a:gd name="connsiteX4" fmla="*/ 195 w 10023"/>
              <a:gd name="connsiteY4" fmla="*/ 1197 h 10000"/>
              <a:gd name="connsiteX5" fmla="*/ 252 w 10023"/>
              <a:gd name="connsiteY5" fmla="*/ 694 h 10000"/>
              <a:gd name="connsiteX6" fmla="*/ 290 w 10023"/>
              <a:gd name="connsiteY6" fmla="*/ 1197 h 10000"/>
              <a:gd name="connsiteX7" fmla="*/ 348 w 10023"/>
              <a:gd name="connsiteY7" fmla="*/ 1147 h 10000"/>
              <a:gd name="connsiteX8" fmla="*/ 405 w 10023"/>
              <a:gd name="connsiteY8" fmla="*/ 1246 h 10000"/>
              <a:gd name="connsiteX9" fmla="*/ 462 w 10023"/>
              <a:gd name="connsiteY9" fmla="*/ 1445 h 10000"/>
              <a:gd name="connsiteX10" fmla="*/ 520 w 10023"/>
              <a:gd name="connsiteY10" fmla="*/ 1990 h 10000"/>
              <a:gd name="connsiteX11" fmla="*/ 577 w 10023"/>
              <a:gd name="connsiteY11" fmla="*/ 2536 h 10000"/>
              <a:gd name="connsiteX12" fmla="*/ 634 w 10023"/>
              <a:gd name="connsiteY12" fmla="*/ 2089 h 10000"/>
              <a:gd name="connsiteX13" fmla="*/ 691 w 10023"/>
              <a:gd name="connsiteY13" fmla="*/ 2139 h 10000"/>
              <a:gd name="connsiteX14" fmla="*/ 749 w 10023"/>
              <a:gd name="connsiteY14" fmla="*/ 1891 h 10000"/>
              <a:gd name="connsiteX15" fmla="*/ 806 w 10023"/>
              <a:gd name="connsiteY15" fmla="*/ 1792 h 10000"/>
              <a:gd name="connsiteX16" fmla="*/ 863 w 10023"/>
              <a:gd name="connsiteY16" fmla="*/ 2288 h 10000"/>
              <a:gd name="connsiteX17" fmla="*/ 921 w 10023"/>
              <a:gd name="connsiteY17" fmla="*/ 2734 h 10000"/>
              <a:gd name="connsiteX18" fmla="*/ 978 w 10023"/>
              <a:gd name="connsiteY18" fmla="*/ 2833 h 10000"/>
              <a:gd name="connsiteX19" fmla="*/ 1035 w 10023"/>
              <a:gd name="connsiteY19" fmla="*/ 2833 h 10000"/>
              <a:gd name="connsiteX20" fmla="*/ 1073 w 10023"/>
              <a:gd name="connsiteY20" fmla="*/ 3385 h 10000"/>
              <a:gd name="connsiteX21" fmla="*/ 1131 w 10023"/>
              <a:gd name="connsiteY21" fmla="*/ 3683 h 10000"/>
              <a:gd name="connsiteX22" fmla="*/ 1188 w 10023"/>
              <a:gd name="connsiteY22" fmla="*/ 4030 h 10000"/>
              <a:gd name="connsiteX23" fmla="*/ 1245 w 10023"/>
              <a:gd name="connsiteY23" fmla="*/ 4526 h 10000"/>
              <a:gd name="connsiteX24" fmla="*/ 1303 w 10023"/>
              <a:gd name="connsiteY24" fmla="*/ 4278 h 10000"/>
              <a:gd name="connsiteX25" fmla="*/ 1360 w 10023"/>
              <a:gd name="connsiteY25" fmla="*/ 4774 h 10000"/>
              <a:gd name="connsiteX26" fmla="*/ 1417 w 10023"/>
              <a:gd name="connsiteY26" fmla="*/ 4625 h 10000"/>
              <a:gd name="connsiteX27" fmla="*/ 1474 w 10023"/>
              <a:gd name="connsiteY27" fmla="*/ 4923 h 10000"/>
              <a:gd name="connsiteX28" fmla="*/ 1532 w 10023"/>
              <a:gd name="connsiteY28" fmla="*/ 5071 h 10000"/>
              <a:gd name="connsiteX29" fmla="*/ 1589 w 10023"/>
              <a:gd name="connsiteY29" fmla="*/ 5325 h 10000"/>
              <a:gd name="connsiteX30" fmla="*/ 1646 w 10023"/>
              <a:gd name="connsiteY30" fmla="*/ 4774 h 10000"/>
              <a:gd name="connsiteX31" fmla="*/ 1704 w 10023"/>
              <a:gd name="connsiteY31" fmla="*/ 4923 h 10000"/>
              <a:gd name="connsiteX32" fmla="*/ 1763 w 10023"/>
              <a:gd name="connsiteY32" fmla="*/ 4972 h 10000"/>
              <a:gd name="connsiteX33" fmla="*/ 1801 w 10023"/>
              <a:gd name="connsiteY33" fmla="*/ 5121 h 10000"/>
              <a:gd name="connsiteX34" fmla="*/ 1859 w 10023"/>
              <a:gd name="connsiteY34" fmla="*/ 5226 h 10000"/>
              <a:gd name="connsiteX35" fmla="*/ 1916 w 10023"/>
              <a:gd name="connsiteY35" fmla="*/ 4923 h 10000"/>
              <a:gd name="connsiteX36" fmla="*/ 1973 w 10023"/>
              <a:gd name="connsiteY36" fmla="*/ 5375 h 10000"/>
              <a:gd name="connsiteX37" fmla="*/ 2031 w 10023"/>
              <a:gd name="connsiteY37" fmla="*/ 5573 h 10000"/>
              <a:gd name="connsiteX38" fmla="*/ 2088 w 10023"/>
              <a:gd name="connsiteY38" fmla="*/ 5673 h 10000"/>
              <a:gd name="connsiteX39" fmla="*/ 2145 w 10023"/>
              <a:gd name="connsiteY39" fmla="*/ 5375 h 10000"/>
              <a:gd name="connsiteX40" fmla="*/ 2203 w 10023"/>
              <a:gd name="connsiteY40" fmla="*/ 5673 h 10000"/>
              <a:gd name="connsiteX41" fmla="*/ 2260 w 10023"/>
              <a:gd name="connsiteY41" fmla="*/ 5722 h 10000"/>
              <a:gd name="connsiteX42" fmla="*/ 2317 w 10023"/>
              <a:gd name="connsiteY42" fmla="*/ 5722 h 10000"/>
              <a:gd name="connsiteX43" fmla="*/ 2374 w 10023"/>
              <a:gd name="connsiteY43" fmla="*/ 5573 h 10000"/>
              <a:gd name="connsiteX44" fmla="*/ 2432 w 10023"/>
              <a:gd name="connsiteY44" fmla="*/ 6020 h 10000"/>
              <a:gd name="connsiteX45" fmla="*/ 2489 w 10023"/>
              <a:gd name="connsiteY45" fmla="*/ 6317 h 10000"/>
              <a:gd name="connsiteX46" fmla="*/ 2527 w 10023"/>
              <a:gd name="connsiteY46" fmla="*/ 5970 h 10000"/>
              <a:gd name="connsiteX47" fmla="*/ 2584 w 10023"/>
              <a:gd name="connsiteY47" fmla="*/ 5325 h 10000"/>
              <a:gd name="connsiteX48" fmla="*/ 2642 w 10023"/>
              <a:gd name="connsiteY48" fmla="*/ 5325 h 10000"/>
              <a:gd name="connsiteX49" fmla="*/ 2699 w 10023"/>
              <a:gd name="connsiteY49" fmla="*/ 5524 h 10000"/>
              <a:gd name="connsiteX50" fmla="*/ 2756 w 10023"/>
              <a:gd name="connsiteY50" fmla="*/ 6069 h 10000"/>
              <a:gd name="connsiteX51" fmla="*/ 2814 w 10023"/>
              <a:gd name="connsiteY51" fmla="*/ 6020 h 10000"/>
              <a:gd name="connsiteX52" fmla="*/ 2871 w 10023"/>
              <a:gd name="connsiteY52" fmla="*/ 6119 h 10000"/>
              <a:gd name="connsiteX53" fmla="*/ 2928 w 10023"/>
              <a:gd name="connsiteY53" fmla="*/ 6466 h 10000"/>
              <a:gd name="connsiteX54" fmla="*/ 2986 w 10023"/>
              <a:gd name="connsiteY54" fmla="*/ 6516 h 10000"/>
              <a:gd name="connsiteX55" fmla="*/ 3043 w 10023"/>
              <a:gd name="connsiteY55" fmla="*/ 6665 h 10000"/>
              <a:gd name="connsiteX56" fmla="*/ 3100 w 10023"/>
              <a:gd name="connsiteY56" fmla="*/ 6813 h 10000"/>
              <a:gd name="connsiteX57" fmla="*/ 3157 w 10023"/>
              <a:gd name="connsiteY57" fmla="*/ 6813 h 10000"/>
              <a:gd name="connsiteX58" fmla="*/ 3215 w 10023"/>
              <a:gd name="connsiteY58" fmla="*/ 6913 h 10000"/>
              <a:gd name="connsiteX59" fmla="*/ 3272 w 10023"/>
              <a:gd name="connsiteY59" fmla="*/ 6962 h 10000"/>
              <a:gd name="connsiteX60" fmla="*/ 3310 w 10023"/>
              <a:gd name="connsiteY60" fmla="*/ 6913 h 10000"/>
              <a:gd name="connsiteX61" fmla="*/ 3367 w 10023"/>
              <a:gd name="connsiteY61" fmla="*/ 7260 h 10000"/>
              <a:gd name="connsiteX62" fmla="*/ 3425 w 10023"/>
              <a:gd name="connsiteY62" fmla="*/ 7409 h 10000"/>
              <a:gd name="connsiteX63" fmla="*/ 3482 w 10023"/>
              <a:gd name="connsiteY63" fmla="*/ 7359 h 10000"/>
              <a:gd name="connsiteX64" fmla="*/ 3539 w 10023"/>
              <a:gd name="connsiteY64" fmla="*/ 7564 h 10000"/>
              <a:gd name="connsiteX65" fmla="*/ 3597 w 10023"/>
              <a:gd name="connsiteY65" fmla="*/ 7514 h 10000"/>
              <a:gd name="connsiteX66" fmla="*/ 3654 w 10023"/>
              <a:gd name="connsiteY66" fmla="*/ 7712 h 10000"/>
              <a:gd name="connsiteX67" fmla="*/ 3714 w 10023"/>
              <a:gd name="connsiteY67" fmla="*/ 7911 h 10000"/>
              <a:gd name="connsiteX68" fmla="*/ 3771 w 10023"/>
              <a:gd name="connsiteY68" fmla="*/ 7960 h 10000"/>
              <a:gd name="connsiteX69" fmla="*/ 3828 w 10023"/>
              <a:gd name="connsiteY69" fmla="*/ 7812 h 10000"/>
              <a:gd name="connsiteX70" fmla="*/ 3885 w 10023"/>
              <a:gd name="connsiteY70" fmla="*/ 7663 h 10000"/>
              <a:gd name="connsiteX71" fmla="*/ 3943 w 10023"/>
              <a:gd name="connsiteY71" fmla="*/ 7861 h 10000"/>
              <a:gd name="connsiteX72" fmla="*/ 4000 w 10023"/>
              <a:gd name="connsiteY72" fmla="*/ 8060 h 10000"/>
              <a:gd name="connsiteX73" fmla="*/ 4038 w 10023"/>
              <a:gd name="connsiteY73" fmla="*/ 7861 h 10000"/>
              <a:gd name="connsiteX74" fmla="*/ 4096 w 10023"/>
              <a:gd name="connsiteY74" fmla="*/ 7613 h 10000"/>
              <a:gd name="connsiteX75" fmla="*/ 4153 w 10023"/>
              <a:gd name="connsiteY75" fmla="*/ 7762 h 10000"/>
              <a:gd name="connsiteX76" fmla="*/ 4210 w 10023"/>
              <a:gd name="connsiteY76" fmla="*/ 8010 h 10000"/>
              <a:gd name="connsiteX77" fmla="*/ 4267 w 10023"/>
              <a:gd name="connsiteY77" fmla="*/ 7861 h 10000"/>
              <a:gd name="connsiteX78" fmla="*/ 4325 w 10023"/>
              <a:gd name="connsiteY78" fmla="*/ 8060 h 10000"/>
              <a:gd name="connsiteX79" fmla="*/ 4382 w 10023"/>
              <a:gd name="connsiteY79" fmla="*/ 7960 h 10000"/>
              <a:gd name="connsiteX80" fmla="*/ 4439 w 10023"/>
              <a:gd name="connsiteY80" fmla="*/ 7911 h 10000"/>
              <a:gd name="connsiteX81" fmla="*/ 4497 w 10023"/>
              <a:gd name="connsiteY81" fmla="*/ 8010 h 10000"/>
              <a:gd name="connsiteX82" fmla="*/ 4554 w 10023"/>
              <a:gd name="connsiteY82" fmla="*/ 8060 h 10000"/>
              <a:gd name="connsiteX83" fmla="*/ 4611 w 10023"/>
              <a:gd name="connsiteY83" fmla="*/ 8258 h 10000"/>
              <a:gd name="connsiteX84" fmla="*/ 4669 w 10023"/>
              <a:gd name="connsiteY84" fmla="*/ 8357 h 10000"/>
              <a:gd name="connsiteX85" fmla="*/ 4726 w 10023"/>
              <a:gd name="connsiteY85" fmla="*/ 8357 h 10000"/>
              <a:gd name="connsiteX86" fmla="*/ 4764 w 10023"/>
              <a:gd name="connsiteY86" fmla="*/ 8308 h 10000"/>
              <a:gd name="connsiteX87" fmla="*/ 4821 w 10023"/>
              <a:gd name="connsiteY87" fmla="*/ 8407 h 10000"/>
              <a:gd name="connsiteX88" fmla="*/ 4879 w 10023"/>
              <a:gd name="connsiteY88" fmla="*/ 8506 h 10000"/>
              <a:gd name="connsiteX89" fmla="*/ 4936 w 10023"/>
              <a:gd name="connsiteY89" fmla="*/ 8555 h 10000"/>
              <a:gd name="connsiteX90" fmla="*/ 4993 w 10023"/>
              <a:gd name="connsiteY90" fmla="*/ 8456 h 10000"/>
              <a:gd name="connsiteX91" fmla="*/ 5050 w 10023"/>
              <a:gd name="connsiteY91" fmla="*/ 8456 h 10000"/>
              <a:gd name="connsiteX92" fmla="*/ 5108 w 10023"/>
              <a:gd name="connsiteY92" fmla="*/ 8407 h 10000"/>
              <a:gd name="connsiteX93" fmla="*/ 5165 w 10023"/>
              <a:gd name="connsiteY93" fmla="*/ 8060 h 10000"/>
              <a:gd name="connsiteX94" fmla="*/ 5222 w 10023"/>
              <a:gd name="connsiteY94" fmla="*/ 8308 h 10000"/>
              <a:gd name="connsiteX95" fmla="*/ 5280 w 10023"/>
              <a:gd name="connsiteY95" fmla="*/ 8208 h 10000"/>
              <a:gd name="connsiteX96" fmla="*/ 5337 w 10023"/>
              <a:gd name="connsiteY96" fmla="*/ 8208 h 10000"/>
              <a:gd name="connsiteX97" fmla="*/ 5394 w 10023"/>
              <a:gd name="connsiteY97" fmla="*/ 8258 h 10000"/>
              <a:gd name="connsiteX98" fmla="*/ 5452 w 10023"/>
              <a:gd name="connsiteY98" fmla="*/ 8258 h 10000"/>
              <a:gd name="connsiteX99" fmla="*/ 5509 w 10023"/>
              <a:gd name="connsiteY99" fmla="*/ 8308 h 10000"/>
              <a:gd name="connsiteX100" fmla="*/ 5547 w 10023"/>
              <a:gd name="connsiteY100" fmla="*/ 8456 h 10000"/>
              <a:gd name="connsiteX101" fmla="*/ 5607 w 10023"/>
              <a:gd name="connsiteY101" fmla="*/ 8506 h 10000"/>
              <a:gd name="connsiteX102" fmla="*/ 5664 w 10023"/>
              <a:gd name="connsiteY102" fmla="*/ 8655 h 10000"/>
              <a:gd name="connsiteX103" fmla="*/ 5721 w 10023"/>
              <a:gd name="connsiteY103" fmla="*/ 8555 h 10000"/>
              <a:gd name="connsiteX104" fmla="*/ 5779 w 10023"/>
              <a:gd name="connsiteY104" fmla="*/ 8704 h 10000"/>
              <a:gd name="connsiteX105" fmla="*/ 5836 w 10023"/>
              <a:gd name="connsiteY105" fmla="*/ 8655 h 10000"/>
              <a:gd name="connsiteX106" fmla="*/ 5893 w 10023"/>
              <a:gd name="connsiteY106" fmla="*/ 8754 h 10000"/>
              <a:gd name="connsiteX107" fmla="*/ 5950 w 10023"/>
              <a:gd name="connsiteY107" fmla="*/ 8655 h 10000"/>
              <a:gd name="connsiteX108" fmla="*/ 6008 w 10023"/>
              <a:gd name="connsiteY108" fmla="*/ 8655 h 10000"/>
              <a:gd name="connsiteX109" fmla="*/ 6065 w 10023"/>
              <a:gd name="connsiteY109" fmla="*/ 8555 h 10000"/>
              <a:gd name="connsiteX110" fmla="*/ 6122 w 10023"/>
              <a:gd name="connsiteY110" fmla="*/ 8605 h 10000"/>
              <a:gd name="connsiteX111" fmla="*/ 6180 w 10023"/>
              <a:gd name="connsiteY111" fmla="*/ 8704 h 10000"/>
              <a:gd name="connsiteX112" fmla="*/ 6237 w 10023"/>
              <a:gd name="connsiteY112" fmla="*/ 8903 h 10000"/>
              <a:gd name="connsiteX113" fmla="*/ 6275 w 10023"/>
              <a:gd name="connsiteY113" fmla="*/ 8853 h 10000"/>
              <a:gd name="connsiteX114" fmla="*/ 6332 w 10023"/>
              <a:gd name="connsiteY114" fmla="*/ 8952 h 10000"/>
              <a:gd name="connsiteX115" fmla="*/ 6390 w 10023"/>
              <a:gd name="connsiteY115" fmla="*/ 8903 h 10000"/>
              <a:gd name="connsiteX116" fmla="*/ 6447 w 10023"/>
              <a:gd name="connsiteY116" fmla="*/ 8952 h 10000"/>
              <a:gd name="connsiteX117" fmla="*/ 6504 w 10023"/>
              <a:gd name="connsiteY117" fmla="*/ 9051 h 10000"/>
              <a:gd name="connsiteX118" fmla="*/ 6562 w 10023"/>
              <a:gd name="connsiteY118" fmla="*/ 9051 h 10000"/>
              <a:gd name="connsiteX119" fmla="*/ 6619 w 10023"/>
              <a:gd name="connsiteY119" fmla="*/ 9002 h 10000"/>
              <a:gd name="connsiteX120" fmla="*/ 6676 w 10023"/>
              <a:gd name="connsiteY120" fmla="*/ 9051 h 10000"/>
              <a:gd name="connsiteX121" fmla="*/ 6733 w 10023"/>
              <a:gd name="connsiteY121" fmla="*/ 8952 h 10000"/>
              <a:gd name="connsiteX122" fmla="*/ 6791 w 10023"/>
              <a:gd name="connsiteY122" fmla="*/ 8952 h 10000"/>
              <a:gd name="connsiteX123" fmla="*/ 6848 w 10023"/>
              <a:gd name="connsiteY123" fmla="*/ 8952 h 10000"/>
              <a:gd name="connsiteX124" fmla="*/ 6905 w 10023"/>
              <a:gd name="connsiteY124" fmla="*/ 9101 h 10000"/>
              <a:gd name="connsiteX125" fmla="*/ 6963 w 10023"/>
              <a:gd name="connsiteY125" fmla="*/ 8952 h 10000"/>
              <a:gd name="connsiteX126" fmla="*/ 7001 w 10023"/>
              <a:gd name="connsiteY126" fmla="*/ 9250 h 10000"/>
              <a:gd name="connsiteX127" fmla="*/ 7058 w 10023"/>
              <a:gd name="connsiteY127" fmla="*/ 9200 h 10000"/>
              <a:gd name="connsiteX128" fmla="*/ 7115 w 10023"/>
              <a:gd name="connsiteY128" fmla="*/ 9101 h 10000"/>
              <a:gd name="connsiteX129" fmla="*/ 7173 w 10023"/>
              <a:gd name="connsiteY129" fmla="*/ 9101 h 10000"/>
              <a:gd name="connsiteX130" fmla="*/ 7230 w 10023"/>
              <a:gd name="connsiteY130" fmla="*/ 9200 h 10000"/>
              <a:gd name="connsiteX131" fmla="*/ 7287 w 10023"/>
              <a:gd name="connsiteY131" fmla="*/ 9200 h 10000"/>
              <a:gd name="connsiteX132" fmla="*/ 7345 w 10023"/>
              <a:gd name="connsiteY132" fmla="*/ 9200 h 10000"/>
              <a:gd name="connsiteX133" fmla="*/ 7402 w 10023"/>
              <a:gd name="connsiteY133" fmla="*/ 9299 h 10000"/>
              <a:gd name="connsiteX134" fmla="*/ 7459 w 10023"/>
              <a:gd name="connsiteY134" fmla="*/ 9399 h 10000"/>
              <a:gd name="connsiteX135" fmla="*/ 7519 w 10023"/>
              <a:gd name="connsiteY135" fmla="*/ 9399 h 10000"/>
              <a:gd name="connsiteX136" fmla="*/ 7576 w 10023"/>
              <a:gd name="connsiteY136" fmla="*/ 9498 h 10000"/>
              <a:gd name="connsiteX137" fmla="*/ 7633 w 10023"/>
              <a:gd name="connsiteY137" fmla="*/ 9498 h 10000"/>
              <a:gd name="connsiteX138" fmla="*/ 7691 w 10023"/>
              <a:gd name="connsiteY138" fmla="*/ 9597 h 10000"/>
              <a:gd name="connsiteX139" fmla="*/ 7748 w 10023"/>
              <a:gd name="connsiteY139" fmla="*/ 9448 h 10000"/>
              <a:gd name="connsiteX140" fmla="*/ 7786 w 10023"/>
              <a:gd name="connsiteY140" fmla="*/ 9448 h 10000"/>
              <a:gd name="connsiteX141" fmla="*/ 7843 w 10023"/>
              <a:gd name="connsiteY141" fmla="*/ 9448 h 10000"/>
              <a:gd name="connsiteX142" fmla="*/ 7901 w 10023"/>
              <a:gd name="connsiteY142" fmla="*/ 9597 h 10000"/>
              <a:gd name="connsiteX143" fmla="*/ 7958 w 10023"/>
              <a:gd name="connsiteY143" fmla="*/ 9448 h 10000"/>
              <a:gd name="connsiteX144" fmla="*/ 8015 w 10023"/>
              <a:gd name="connsiteY144" fmla="*/ 9448 h 10000"/>
              <a:gd name="connsiteX145" fmla="*/ 8073 w 10023"/>
              <a:gd name="connsiteY145" fmla="*/ 9597 h 10000"/>
              <a:gd name="connsiteX146" fmla="*/ 8130 w 10023"/>
              <a:gd name="connsiteY146" fmla="*/ 9597 h 10000"/>
              <a:gd name="connsiteX147" fmla="*/ 8187 w 10023"/>
              <a:gd name="connsiteY147" fmla="*/ 9597 h 10000"/>
              <a:gd name="connsiteX148" fmla="*/ 8245 w 10023"/>
              <a:gd name="connsiteY148" fmla="*/ 9547 h 10000"/>
              <a:gd name="connsiteX149" fmla="*/ 8302 w 10023"/>
              <a:gd name="connsiteY149" fmla="*/ 9547 h 10000"/>
              <a:gd name="connsiteX150" fmla="*/ 8359 w 10023"/>
              <a:gd name="connsiteY150" fmla="*/ 9498 h 10000"/>
              <a:gd name="connsiteX151" fmla="*/ 8416 w 10023"/>
              <a:gd name="connsiteY151" fmla="*/ 9547 h 10000"/>
              <a:gd name="connsiteX152" fmla="*/ 8474 w 10023"/>
              <a:gd name="connsiteY152" fmla="*/ 9597 h 10000"/>
              <a:gd name="connsiteX153" fmla="*/ 8512 w 10023"/>
              <a:gd name="connsiteY153" fmla="*/ 9647 h 10000"/>
              <a:gd name="connsiteX154" fmla="*/ 8569 w 10023"/>
              <a:gd name="connsiteY154" fmla="*/ 9597 h 10000"/>
              <a:gd name="connsiteX155" fmla="*/ 8626 w 10023"/>
              <a:gd name="connsiteY155" fmla="*/ 9752 h 10000"/>
              <a:gd name="connsiteX156" fmla="*/ 8684 w 10023"/>
              <a:gd name="connsiteY156" fmla="*/ 9752 h 10000"/>
              <a:gd name="connsiteX157" fmla="*/ 8741 w 10023"/>
              <a:gd name="connsiteY157" fmla="*/ 9752 h 10000"/>
              <a:gd name="connsiteX158" fmla="*/ 8798 w 10023"/>
              <a:gd name="connsiteY158" fmla="*/ 9802 h 10000"/>
              <a:gd name="connsiteX159" fmla="*/ 8856 w 10023"/>
              <a:gd name="connsiteY159" fmla="*/ 9901 h 10000"/>
              <a:gd name="connsiteX160" fmla="*/ 8913 w 10023"/>
              <a:gd name="connsiteY160" fmla="*/ 9851 h 10000"/>
              <a:gd name="connsiteX161" fmla="*/ 8970 w 10023"/>
              <a:gd name="connsiteY161" fmla="*/ 9802 h 10000"/>
              <a:gd name="connsiteX162" fmla="*/ 9028 w 10023"/>
              <a:gd name="connsiteY162" fmla="*/ 9802 h 10000"/>
              <a:gd name="connsiteX163" fmla="*/ 9085 w 10023"/>
              <a:gd name="connsiteY163" fmla="*/ 9851 h 10000"/>
              <a:gd name="connsiteX164" fmla="*/ 9142 w 10023"/>
              <a:gd name="connsiteY164" fmla="*/ 9901 h 10000"/>
              <a:gd name="connsiteX165" fmla="*/ 9199 w 10023"/>
              <a:gd name="connsiteY165" fmla="*/ 9950 h 10000"/>
              <a:gd name="connsiteX166" fmla="*/ 9257 w 10023"/>
              <a:gd name="connsiteY166" fmla="*/ 9950 h 10000"/>
              <a:gd name="connsiteX167" fmla="*/ 9295 w 10023"/>
              <a:gd name="connsiteY167" fmla="*/ 9851 h 10000"/>
              <a:gd name="connsiteX168" fmla="*/ 9352 w 10023"/>
              <a:gd name="connsiteY168" fmla="*/ 9851 h 10000"/>
              <a:gd name="connsiteX169" fmla="*/ 9412 w 10023"/>
              <a:gd name="connsiteY169" fmla="*/ 9851 h 10000"/>
              <a:gd name="connsiteX170" fmla="*/ 9469 w 10023"/>
              <a:gd name="connsiteY170" fmla="*/ 9901 h 10000"/>
              <a:gd name="connsiteX171" fmla="*/ 9526 w 10023"/>
              <a:gd name="connsiteY171" fmla="*/ 9752 h 10000"/>
              <a:gd name="connsiteX172" fmla="*/ 9584 w 10023"/>
              <a:gd name="connsiteY172" fmla="*/ 9851 h 10000"/>
              <a:gd name="connsiteX173" fmla="*/ 9641 w 10023"/>
              <a:gd name="connsiteY173" fmla="*/ 9901 h 10000"/>
              <a:gd name="connsiteX174" fmla="*/ 9698 w 10023"/>
              <a:gd name="connsiteY174" fmla="*/ 9901 h 10000"/>
              <a:gd name="connsiteX175" fmla="*/ 9756 w 10023"/>
              <a:gd name="connsiteY175" fmla="*/ 9950 h 10000"/>
              <a:gd name="connsiteX176" fmla="*/ 9813 w 10023"/>
              <a:gd name="connsiteY176" fmla="*/ 9950 h 10000"/>
              <a:gd name="connsiteX177" fmla="*/ 9870 w 10023"/>
              <a:gd name="connsiteY177" fmla="*/ 9950 h 10000"/>
              <a:gd name="connsiteX178" fmla="*/ 9928 w 10023"/>
              <a:gd name="connsiteY178" fmla="*/ 9851 h 10000"/>
              <a:gd name="connsiteX179" fmla="*/ 9985 w 10023"/>
              <a:gd name="connsiteY179" fmla="*/ 9950 h 10000"/>
              <a:gd name="connsiteX180" fmla="*/ 10023 w 10023"/>
              <a:gd name="connsiteY180" fmla="*/ 10000 h 10000"/>
              <a:gd name="connsiteX0" fmla="*/ 0 w 10064"/>
              <a:gd name="connsiteY0" fmla="*/ 3049 h 10000"/>
              <a:gd name="connsiteX1" fmla="*/ 42 w 10064"/>
              <a:gd name="connsiteY1" fmla="*/ 417 h 10000"/>
              <a:gd name="connsiteX2" fmla="*/ 121 w 10064"/>
              <a:gd name="connsiteY2" fmla="*/ 0 h 10000"/>
              <a:gd name="connsiteX3" fmla="*/ 179 w 10064"/>
              <a:gd name="connsiteY3" fmla="*/ 1544 h 10000"/>
              <a:gd name="connsiteX4" fmla="*/ 236 w 10064"/>
              <a:gd name="connsiteY4" fmla="*/ 1197 h 10000"/>
              <a:gd name="connsiteX5" fmla="*/ 293 w 10064"/>
              <a:gd name="connsiteY5" fmla="*/ 694 h 10000"/>
              <a:gd name="connsiteX6" fmla="*/ 331 w 10064"/>
              <a:gd name="connsiteY6" fmla="*/ 1197 h 10000"/>
              <a:gd name="connsiteX7" fmla="*/ 389 w 10064"/>
              <a:gd name="connsiteY7" fmla="*/ 1147 h 10000"/>
              <a:gd name="connsiteX8" fmla="*/ 446 w 10064"/>
              <a:gd name="connsiteY8" fmla="*/ 1246 h 10000"/>
              <a:gd name="connsiteX9" fmla="*/ 503 w 10064"/>
              <a:gd name="connsiteY9" fmla="*/ 1445 h 10000"/>
              <a:gd name="connsiteX10" fmla="*/ 561 w 10064"/>
              <a:gd name="connsiteY10" fmla="*/ 1990 h 10000"/>
              <a:gd name="connsiteX11" fmla="*/ 618 w 10064"/>
              <a:gd name="connsiteY11" fmla="*/ 2536 h 10000"/>
              <a:gd name="connsiteX12" fmla="*/ 675 w 10064"/>
              <a:gd name="connsiteY12" fmla="*/ 2089 h 10000"/>
              <a:gd name="connsiteX13" fmla="*/ 732 w 10064"/>
              <a:gd name="connsiteY13" fmla="*/ 2139 h 10000"/>
              <a:gd name="connsiteX14" fmla="*/ 790 w 10064"/>
              <a:gd name="connsiteY14" fmla="*/ 1891 h 10000"/>
              <a:gd name="connsiteX15" fmla="*/ 847 w 10064"/>
              <a:gd name="connsiteY15" fmla="*/ 1792 h 10000"/>
              <a:gd name="connsiteX16" fmla="*/ 904 w 10064"/>
              <a:gd name="connsiteY16" fmla="*/ 2288 h 10000"/>
              <a:gd name="connsiteX17" fmla="*/ 962 w 10064"/>
              <a:gd name="connsiteY17" fmla="*/ 2734 h 10000"/>
              <a:gd name="connsiteX18" fmla="*/ 1019 w 10064"/>
              <a:gd name="connsiteY18" fmla="*/ 2833 h 10000"/>
              <a:gd name="connsiteX19" fmla="*/ 1076 w 10064"/>
              <a:gd name="connsiteY19" fmla="*/ 2833 h 10000"/>
              <a:gd name="connsiteX20" fmla="*/ 1114 w 10064"/>
              <a:gd name="connsiteY20" fmla="*/ 3385 h 10000"/>
              <a:gd name="connsiteX21" fmla="*/ 1172 w 10064"/>
              <a:gd name="connsiteY21" fmla="*/ 3683 h 10000"/>
              <a:gd name="connsiteX22" fmla="*/ 1229 w 10064"/>
              <a:gd name="connsiteY22" fmla="*/ 4030 h 10000"/>
              <a:gd name="connsiteX23" fmla="*/ 1286 w 10064"/>
              <a:gd name="connsiteY23" fmla="*/ 4526 h 10000"/>
              <a:gd name="connsiteX24" fmla="*/ 1344 w 10064"/>
              <a:gd name="connsiteY24" fmla="*/ 4278 h 10000"/>
              <a:gd name="connsiteX25" fmla="*/ 1401 w 10064"/>
              <a:gd name="connsiteY25" fmla="*/ 4774 h 10000"/>
              <a:gd name="connsiteX26" fmla="*/ 1458 w 10064"/>
              <a:gd name="connsiteY26" fmla="*/ 4625 h 10000"/>
              <a:gd name="connsiteX27" fmla="*/ 1515 w 10064"/>
              <a:gd name="connsiteY27" fmla="*/ 4923 h 10000"/>
              <a:gd name="connsiteX28" fmla="*/ 1573 w 10064"/>
              <a:gd name="connsiteY28" fmla="*/ 5071 h 10000"/>
              <a:gd name="connsiteX29" fmla="*/ 1630 w 10064"/>
              <a:gd name="connsiteY29" fmla="*/ 5325 h 10000"/>
              <a:gd name="connsiteX30" fmla="*/ 1687 w 10064"/>
              <a:gd name="connsiteY30" fmla="*/ 4774 h 10000"/>
              <a:gd name="connsiteX31" fmla="*/ 1745 w 10064"/>
              <a:gd name="connsiteY31" fmla="*/ 4923 h 10000"/>
              <a:gd name="connsiteX32" fmla="*/ 1804 w 10064"/>
              <a:gd name="connsiteY32" fmla="*/ 4972 h 10000"/>
              <a:gd name="connsiteX33" fmla="*/ 1842 w 10064"/>
              <a:gd name="connsiteY33" fmla="*/ 5121 h 10000"/>
              <a:gd name="connsiteX34" fmla="*/ 1900 w 10064"/>
              <a:gd name="connsiteY34" fmla="*/ 5226 h 10000"/>
              <a:gd name="connsiteX35" fmla="*/ 1957 w 10064"/>
              <a:gd name="connsiteY35" fmla="*/ 4923 h 10000"/>
              <a:gd name="connsiteX36" fmla="*/ 2014 w 10064"/>
              <a:gd name="connsiteY36" fmla="*/ 5375 h 10000"/>
              <a:gd name="connsiteX37" fmla="*/ 2072 w 10064"/>
              <a:gd name="connsiteY37" fmla="*/ 5573 h 10000"/>
              <a:gd name="connsiteX38" fmla="*/ 2129 w 10064"/>
              <a:gd name="connsiteY38" fmla="*/ 5673 h 10000"/>
              <a:gd name="connsiteX39" fmla="*/ 2186 w 10064"/>
              <a:gd name="connsiteY39" fmla="*/ 5375 h 10000"/>
              <a:gd name="connsiteX40" fmla="*/ 2244 w 10064"/>
              <a:gd name="connsiteY40" fmla="*/ 5673 h 10000"/>
              <a:gd name="connsiteX41" fmla="*/ 2301 w 10064"/>
              <a:gd name="connsiteY41" fmla="*/ 5722 h 10000"/>
              <a:gd name="connsiteX42" fmla="*/ 2358 w 10064"/>
              <a:gd name="connsiteY42" fmla="*/ 5722 h 10000"/>
              <a:gd name="connsiteX43" fmla="*/ 2415 w 10064"/>
              <a:gd name="connsiteY43" fmla="*/ 5573 h 10000"/>
              <a:gd name="connsiteX44" fmla="*/ 2473 w 10064"/>
              <a:gd name="connsiteY44" fmla="*/ 6020 h 10000"/>
              <a:gd name="connsiteX45" fmla="*/ 2530 w 10064"/>
              <a:gd name="connsiteY45" fmla="*/ 6317 h 10000"/>
              <a:gd name="connsiteX46" fmla="*/ 2568 w 10064"/>
              <a:gd name="connsiteY46" fmla="*/ 5970 h 10000"/>
              <a:gd name="connsiteX47" fmla="*/ 2625 w 10064"/>
              <a:gd name="connsiteY47" fmla="*/ 5325 h 10000"/>
              <a:gd name="connsiteX48" fmla="*/ 2683 w 10064"/>
              <a:gd name="connsiteY48" fmla="*/ 5325 h 10000"/>
              <a:gd name="connsiteX49" fmla="*/ 2740 w 10064"/>
              <a:gd name="connsiteY49" fmla="*/ 5524 h 10000"/>
              <a:gd name="connsiteX50" fmla="*/ 2797 w 10064"/>
              <a:gd name="connsiteY50" fmla="*/ 6069 h 10000"/>
              <a:gd name="connsiteX51" fmla="*/ 2855 w 10064"/>
              <a:gd name="connsiteY51" fmla="*/ 6020 h 10000"/>
              <a:gd name="connsiteX52" fmla="*/ 2912 w 10064"/>
              <a:gd name="connsiteY52" fmla="*/ 6119 h 10000"/>
              <a:gd name="connsiteX53" fmla="*/ 2969 w 10064"/>
              <a:gd name="connsiteY53" fmla="*/ 6466 h 10000"/>
              <a:gd name="connsiteX54" fmla="*/ 3027 w 10064"/>
              <a:gd name="connsiteY54" fmla="*/ 6516 h 10000"/>
              <a:gd name="connsiteX55" fmla="*/ 3084 w 10064"/>
              <a:gd name="connsiteY55" fmla="*/ 6665 h 10000"/>
              <a:gd name="connsiteX56" fmla="*/ 3141 w 10064"/>
              <a:gd name="connsiteY56" fmla="*/ 6813 h 10000"/>
              <a:gd name="connsiteX57" fmla="*/ 3198 w 10064"/>
              <a:gd name="connsiteY57" fmla="*/ 6813 h 10000"/>
              <a:gd name="connsiteX58" fmla="*/ 3256 w 10064"/>
              <a:gd name="connsiteY58" fmla="*/ 6913 h 10000"/>
              <a:gd name="connsiteX59" fmla="*/ 3313 w 10064"/>
              <a:gd name="connsiteY59" fmla="*/ 6962 h 10000"/>
              <a:gd name="connsiteX60" fmla="*/ 3351 w 10064"/>
              <a:gd name="connsiteY60" fmla="*/ 6913 h 10000"/>
              <a:gd name="connsiteX61" fmla="*/ 3408 w 10064"/>
              <a:gd name="connsiteY61" fmla="*/ 7260 h 10000"/>
              <a:gd name="connsiteX62" fmla="*/ 3466 w 10064"/>
              <a:gd name="connsiteY62" fmla="*/ 7409 h 10000"/>
              <a:gd name="connsiteX63" fmla="*/ 3523 w 10064"/>
              <a:gd name="connsiteY63" fmla="*/ 7359 h 10000"/>
              <a:gd name="connsiteX64" fmla="*/ 3580 w 10064"/>
              <a:gd name="connsiteY64" fmla="*/ 7564 h 10000"/>
              <a:gd name="connsiteX65" fmla="*/ 3638 w 10064"/>
              <a:gd name="connsiteY65" fmla="*/ 7514 h 10000"/>
              <a:gd name="connsiteX66" fmla="*/ 3695 w 10064"/>
              <a:gd name="connsiteY66" fmla="*/ 7712 h 10000"/>
              <a:gd name="connsiteX67" fmla="*/ 3755 w 10064"/>
              <a:gd name="connsiteY67" fmla="*/ 7911 h 10000"/>
              <a:gd name="connsiteX68" fmla="*/ 3812 w 10064"/>
              <a:gd name="connsiteY68" fmla="*/ 7960 h 10000"/>
              <a:gd name="connsiteX69" fmla="*/ 3869 w 10064"/>
              <a:gd name="connsiteY69" fmla="*/ 7812 h 10000"/>
              <a:gd name="connsiteX70" fmla="*/ 3926 w 10064"/>
              <a:gd name="connsiteY70" fmla="*/ 7663 h 10000"/>
              <a:gd name="connsiteX71" fmla="*/ 3984 w 10064"/>
              <a:gd name="connsiteY71" fmla="*/ 7861 h 10000"/>
              <a:gd name="connsiteX72" fmla="*/ 4041 w 10064"/>
              <a:gd name="connsiteY72" fmla="*/ 8060 h 10000"/>
              <a:gd name="connsiteX73" fmla="*/ 4079 w 10064"/>
              <a:gd name="connsiteY73" fmla="*/ 7861 h 10000"/>
              <a:gd name="connsiteX74" fmla="*/ 4137 w 10064"/>
              <a:gd name="connsiteY74" fmla="*/ 7613 h 10000"/>
              <a:gd name="connsiteX75" fmla="*/ 4194 w 10064"/>
              <a:gd name="connsiteY75" fmla="*/ 7762 h 10000"/>
              <a:gd name="connsiteX76" fmla="*/ 4251 w 10064"/>
              <a:gd name="connsiteY76" fmla="*/ 8010 h 10000"/>
              <a:gd name="connsiteX77" fmla="*/ 4308 w 10064"/>
              <a:gd name="connsiteY77" fmla="*/ 7861 h 10000"/>
              <a:gd name="connsiteX78" fmla="*/ 4366 w 10064"/>
              <a:gd name="connsiteY78" fmla="*/ 8060 h 10000"/>
              <a:gd name="connsiteX79" fmla="*/ 4423 w 10064"/>
              <a:gd name="connsiteY79" fmla="*/ 7960 h 10000"/>
              <a:gd name="connsiteX80" fmla="*/ 4480 w 10064"/>
              <a:gd name="connsiteY80" fmla="*/ 7911 h 10000"/>
              <a:gd name="connsiteX81" fmla="*/ 4538 w 10064"/>
              <a:gd name="connsiteY81" fmla="*/ 8010 h 10000"/>
              <a:gd name="connsiteX82" fmla="*/ 4595 w 10064"/>
              <a:gd name="connsiteY82" fmla="*/ 8060 h 10000"/>
              <a:gd name="connsiteX83" fmla="*/ 4652 w 10064"/>
              <a:gd name="connsiteY83" fmla="*/ 8258 h 10000"/>
              <a:gd name="connsiteX84" fmla="*/ 4710 w 10064"/>
              <a:gd name="connsiteY84" fmla="*/ 8357 h 10000"/>
              <a:gd name="connsiteX85" fmla="*/ 4767 w 10064"/>
              <a:gd name="connsiteY85" fmla="*/ 8357 h 10000"/>
              <a:gd name="connsiteX86" fmla="*/ 4805 w 10064"/>
              <a:gd name="connsiteY86" fmla="*/ 8308 h 10000"/>
              <a:gd name="connsiteX87" fmla="*/ 4862 w 10064"/>
              <a:gd name="connsiteY87" fmla="*/ 8407 h 10000"/>
              <a:gd name="connsiteX88" fmla="*/ 4920 w 10064"/>
              <a:gd name="connsiteY88" fmla="*/ 8506 h 10000"/>
              <a:gd name="connsiteX89" fmla="*/ 4977 w 10064"/>
              <a:gd name="connsiteY89" fmla="*/ 8555 h 10000"/>
              <a:gd name="connsiteX90" fmla="*/ 5034 w 10064"/>
              <a:gd name="connsiteY90" fmla="*/ 8456 h 10000"/>
              <a:gd name="connsiteX91" fmla="*/ 5091 w 10064"/>
              <a:gd name="connsiteY91" fmla="*/ 8456 h 10000"/>
              <a:gd name="connsiteX92" fmla="*/ 5149 w 10064"/>
              <a:gd name="connsiteY92" fmla="*/ 8407 h 10000"/>
              <a:gd name="connsiteX93" fmla="*/ 5206 w 10064"/>
              <a:gd name="connsiteY93" fmla="*/ 8060 h 10000"/>
              <a:gd name="connsiteX94" fmla="*/ 5263 w 10064"/>
              <a:gd name="connsiteY94" fmla="*/ 8308 h 10000"/>
              <a:gd name="connsiteX95" fmla="*/ 5321 w 10064"/>
              <a:gd name="connsiteY95" fmla="*/ 8208 h 10000"/>
              <a:gd name="connsiteX96" fmla="*/ 5378 w 10064"/>
              <a:gd name="connsiteY96" fmla="*/ 8208 h 10000"/>
              <a:gd name="connsiteX97" fmla="*/ 5435 w 10064"/>
              <a:gd name="connsiteY97" fmla="*/ 8258 h 10000"/>
              <a:gd name="connsiteX98" fmla="*/ 5493 w 10064"/>
              <a:gd name="connsiteY98" fmla="*/ 8258 h 10000"/>
              <a:gd name="connsiteX99" fmla="*/ 5550 w 10064"/>
              <a:gd name="connsiteY99" fmla="*/ 8308 h 10000"/>
              <a:gd name="connsiteX100" fmla="*/ 5588 w 10064"/>
              <a:gd name="connsiteY100" fmla="*/ 8456 h 10000"/>
              <a:gd name="connsiteX101" fmla="*/ 5648 w 10064"/>
              <a:gd name="connsiteY101" fmla="*/ 8506 h 10000"/>
              <a:gd name="connsiteX102" fmla="*/ 5705 w 10064"/>
              <a:gd name="connsiteY102" fmla="*/ 8655 h 10000"/>
              <a:gd name="connsiteX103" fmla="*/ 5762 w 10064"/>
              <a:gd name="connsiteY103" fmla="*/ 8555 h 10000"/>
              <a:gd name="connsiteX104" fmla="*/ 5820 w 10064"/>
              <a:gd name="connsiteY104" fmla="*/ 8704 h 10000"/>
              <a:gd name="connsiteX105" fmla="*/ 5877 w 10064"/>
              <a:gd name="connsiteY105" fmla="*/ 8655 h 10000"/>
              <a:gd name="connsiteX106" fmla="*/ 5934 w 10064"/>
              <a:gd name="connsiteY106" fmla="*/ 8754 h 10000"/>
              <a:gd name="connsiteX107" fmla="*/ 5991 w 10064"/>
              <a:gd name="connsiteY107" fmla="*/ 8655 h 10000"/>
              <a:gd name="connsiteX108" fmla="*/ 6049 w 10064"/>
              <a:gd name="connsiteY108" fmla="*/ 8655 h 10000"/>
              <a:gd name="connsiteX109" fmla="*/ 6106 w 10064"/>
              <a:gd name="connsiteY109" fmla="*/ 8555 h 10000"/>
              <a:gd name="connsiteX110" fmla="*/ 6163 w 10064"/>
              <a:gd name="connsiteY110" fmla="*/ 8605 h 10000"/>
              <a:gd name="connsiteX111" fmla="*/ 6221 w 10064"/>
              <a:gd name="connsiteY111" fmla="*/ 8704 h 10000"/>
              <a:gd name="connsiteX112" fmla="*/ 6278 w 10064"/>
              <a:gd name="connsiteY112" fmla="*/ 8903 h 10000"/>
              <a:gd name="connsiteX113" fmla="*/ 6316 w 10064"/>
              <a:gd name="connsiteY113" fmla="*/ 8853 h 10000"/>
              <a:gd name="connsiteX114" fmla="*/ 6373 w 10064"/>
              <a:gd name="connsiteY114" fmla="*/ 8952 h 10000"/>
              <a:gd name="connsiteX115" fmla="*/ 6431 w 10064"/>
              <a:gd name="connsiteY115" fmla="*/ 8903 h 10000"/>
              <a:gd name="connsiteX116" fmla="*/ 6488 w 10064"/>
              <a:gd name="connsiteY116" fmla="*/ 8952 h 10000"/>
              <a:gd name="connsiteX117" fmla="*/ 6545 w 10064"/>
              <a:gd name="connsiteY117" fmla="*/ 9051 h 10000"/>
              <a:gd name="connsiteX118" fmla="*/ 6603 w 10064"/>
              <a:gd name="connsiteY118" fmla="*/ 9051 h 10000"/>
              <a:gd name="connsiteX119" fmla="*/ 6660 w 10064"/>
              <a:gd name="connsiteY119" fmla="*/ 9002 h 10000"/>
              <a:gd name="connsiteX120" fmla="*/ 6717 w 10064"/>
              <a:gd name="connsiteY120" fmla="*/ 9051 h 10000"/>
              <a:gd name="connsiteX121" fmla="*/ 6774 w 10064"/>
              <a:gd name="connsiteY121" fmla="*/ 8952 h 10000"/>
              <a:gd name="connsiteX122" fmla="*/ 6832 w 10064"/>
              <a:gd name="connsiteY122" fmla="*/ 8952 h 10000"/>
              <a:gd name="connsiteX123" fmla="*/ 6889 w 10064"/>
              <a:gd name="connsiteY123" fmla="*/ 8952 h 10000"/>
              <a:gd name="connsiteX124" fmla="*/ 6946 w 10064"/>
              <a:gd name="connsiteY124" fmla="*/ 9101 h 10000"/>
              <a:gd name="connsiteX125" fmla="*/ 7004 w 10064"/>
              <a:gd name="connsiteY125" fmla="*/ 8952 h 10000"/>
              <a:gd name="connsiteX126" fmla="*/ 7042 w 10064"/>
              <a:gd name="connsiteY126" fmla="*/ 9250 h 10000"/>
              <a:gd name="connsiteX127" fmla="*/ 7099 w 10064"/>
              <a:gd name="connsiteY127" fmla="*/ 9200 h 10000"/>
              <a:gd name="connsiteX128" fmla="*/ 7156 w 10064"/>
              <a:gd name="connsiteY128" fmla="*/ 9101 h 10000"/>
              <a:gd name="connsiteX129" fmla="*/ 7214 w 10064"/>
              <a:gd name="connsiteY129" fmla="*/ 9101 h 10000"/>
              <a:gd name="connsiteX130" fmla="*/ 7271 w 10064"/>
              <a:gd name="connsiteY130" fmla="*/ 9200 h 10000"/>
              <a:gd name="connsiteX131" fmla="*/ 7328 w 10064"/>
              <a:gd name="connsiteY131" fmla="*/ 9200 h 10000"/>
              <a:gd name="connsiteX132" fmla="*/ 7386 w 10064"/>
              <a:gd name="connsiteY132" fmla="*/ 9200 h 10000"/>
              <a:gd name="connsiteX133" fmla="*/ 7443 w 10064"/>
              <a:gd name="connsiteY133" fmla="*/ 9299 h 10000"/>
              <a:gd name="connsiteX134" fmla="*/ 7500 w 10064"/>
              <a:gd name="connsiteY134" fmla="*/ 9399 h 10000"/>
              <a:gd name="connsiteX135" fmla="*/ 7560 w 10064"/>
              <a:gd name="connsiteY135" fmla="*/ 9399 h 10000"/>
              <a:gd name="connsiteX136" fmla="*/ 7617 w 10064"/>
              <a:gd name="connsiteY136" fmla="*/ 9498 h 10000"/>
              <a:gd name="connsiteX137" fmla="*/ 7674 w 10064"/>
              <a:gd name="connsiteY137" fmla="*/ 9498 h 10000"/>
              <a:gd name="connsiteX138" fmla="*/ 7732 w 10064"/>
              <a:gd name="connsiteY138" fmla="*/ 9597 h 10000"/>
              <a:gd name="connsiteX139" fmla="*/ 7789 w 10064"/>
              <a:gd name="connsiteY139" fmla="*/ 9448 h 10000"/>
              <a:gd name="connsiteX140" fmla="*/ 7827 w 10064"/>
              <a:gd name="connsiteY140" fmla="*/ 9448 h 10000"/>
              <a:gd name="connsiteX141" fmla="*/ 7884 w 10064"/>
              <a:gd name="connsiteY141" fmla="*/ 9448 h 10000"/>
              <a:gd name="connsiteX142" fmla="*/ 7942 w 10064"/>
              <a:gd name="connsiteY142" fmla="*/ 9597 h 10000"/>
              <a:gd name="connsiteX143" fmla="*/ 7999 w 10064"/>
              <a:gd name="connsiteY143" fmla="*/ 9448 h 10000"/>
              <a:gd name="connsiteX144" fmla="*/ 8056 w 10064"/>
              <a:gd name="connsiteY144" fmla="*/ 9448 h 10000"/>
              <a:gd name="connsiteX145" fmla="*/ 8114 w 10064"/>
              <a:gd name="connsiteY145" fmla="*/ 9597 h 10000"/>
              <a:gd name="connsiteX146" fmla="*/ 8171 w 10064"/>
              <a:gd name="connsiteY146" fmla="*/ 9597 h 10000"/>
              <a:gd name="connsiteX147" fmla="*/ 8228 w 10064"/>
              <a:gd name="connsiteY147" fmla="*/ 9597 h 10000"/>
              <a:gd name="connsiteX148" fmla="*/ 8286 w 10064"/>
              <a:gd name="connsiteY148" fmla="*/ 9547 h 10000"/>
              <a:gd name="connsiteX149" fmla="*/ 8343 w 10064"/>
              <a:gd name="connsiteY149" fmla="*/ 9547 h 10000"/>
              <a:gd name="connsiteX150" fmla="*/ 8400 w 10064"/>
              <a:gd name="connsiteY150" fmla="*/ 9498 h 10000"/>
              <a:gd name="connsiteX151" fmla="*/ 8457 w 10064"/>
              <a:gd name="connsiteY151" fmla="*/ 9547 h 10000"/>
              <a:gd name="connsiteX152" fmla="*/ 8515 w 10064"/>
              <a:gd name="connsiteY152" fmla="*/ 9597 h 10000"/>
              <a:gd name="connsiteX153" fmla="*/ 8553 w 10064"/>
              <a:gd name="connsiteY153" fmla="*/ 9647 h 10000"/>
              <a:gd name="connsiteX154" fmla="*/ 8610 w 10064"/>
              <a:gd name="connsiteY154" fmla="*/ 9597 h 10000"/>
              <a:gd name="connsiteX155" fmla="*/ 8667 w 10064"/>
              <a:gd name="connsiteY155" fmla="*/ 9752 h 10000"/>
              <a:gd name="connsiteX156" fmla="*/ 8725 w 10064"/>
              <a:gd name="connsiteY156" fmla="*/ 9752 h 10000"/>
              <a:gd name="connsiteX157" fmla="*/ 8782 w 10064"/>
              <a:gd name="connsiteY157" fmla="*/ 9752 h 10000"/>
              <a:gd name="connsiteX158" fmla="*/ 8839 w 10064"/>
              <a:gd name="connsiteY158" fmla="*/ 9802 h 10000"/>
              <a:gd name="connsiteX159" fmla="*/ 8897 w 10064"/>
              <a:gd name="connsiteY159" fmla="*/ 9901 h 10000"/>
              <a:gd name="connsiteX160" fmla="*/ 8954 w 10064"/>
              <a:gd name="connsiteY160" fmla="*/ 9851 h 10000"/>
              <a:gd name="connsiteX161" fmla="*/ 9011 w 10064"/>
              <a:gd name="connsiteY161" fmla="*/ 9802 h 10000"/>
              <a:gd name="connsiteX162" fmla="*/ 9069 w 10064"/>
              <a:gd name="connsiteY162" fmla="*/ 9802 h 10000"/>
              <a:gd name="connsiteX163" fmla="*/ 9126 w 10064"/>
              <a:gd name="connsiteY163" fmla="*/ 9851 h 10000"/>
              <a:gd name="connsiteX164" fmla="*/ 9183 w 10064"/>
              <a:gd name="connsiteY164" fmla="*/ 9901 h 10000"/>
              <a:gd name="connsiteX165" fmla="*/ 9240 w 10064"/>
              <a:gd name="connsiteY165" fmla="*/ 9950 h 10000"/>
              <a:gd name="connsiteX166" fmla="*/ 9298 w 10064"/>
              <a:gd name="connsiteY166" fmla="*/ 9950 h 10000"/>
              <a:gd name="connsiteX167" fmla="*/ 9336 w 10064"/>
              <a:gd name="connsiteY167" fmla="*/ 9851 h 10000"/>
              <a:gd name="connsiteX168" fmla="*/ 9393 w 10064"/>
              <a:gd name="connsiteY168" fmla="*/ 9851 h 10000"/>
              <a:gd name="connsiteX169" fmla="*/ 9453 w 10064"/>
              <a:gd name="connsiteY169" fmla="*/ 9851 h 10000"/>
              <a:gd name="connsiteX170" fmla="*/ 9510 w 10064"/>
              <a:gd name="connsiteY170" fmla="*/ 9901 h 10000"/>
              <a:gd name="connsiteX171" fmla="*/ 9567 w 10064"/>
              <a:gd name="connsiteY171" fmla="*/ 9752 h 10000"/>
              <a:gd name="connsiteX172" fmla="*/ 9625 w 10064"/>
              <a:gd name="connsiteY172" fmla="*/ 9851 h 10000"/>
              <a:gd name="connsiteX173" fmla="*/ 9682 w 10064"/>
              <a:gd name="connsiteY173" fmla="*/ 9901 h 10000"/>
              <a:gd name="connsiteX174" fmla="*/ 9739 w 10064"/>
              <a:gd name="connsiteY174" fmla="*/ 9901 h 10000"/>
              <a:gd name="connsiteX175" fmla="*/ 9797 w 10064"/>
              <a:gd name="connsiteY175" fmla="*/ 9950 h 10000"/>
              <a:gd name="connsiteX176" fmla="*/ 9854 w 10064"/>
              <a:gd name="connsiteY176" fmla="*/ 9950 h 10000"/>
              <a:gd name="connsiteX177" fmla="*/ 9911 w 10064"/>
              <a:gd name="connsiteY177" fmla="*/ 9950 h 10000"/>
              <a:gd name="connsiteX178" fmla="*/ 9969 w 10064"/>
              <a:gd name="connsiteY178" fmla="*/ 9851 h 10000"/>
              <a:gd name="connsiteX179" fmla="*/ 10026 w 10064"/>
              <a:gd name="connsiteY179" fmla="*/ 9950 h 10000"/>
              <a:gd name="connsiteX180" fmla="*/ 10064 w 10064"/>
              <a:gd name="connsiteY180" fmla="*/ 10000 h 10000"/>
              <a:gd name="connsiteX0" fmla="*/ 0 w 10064"/>
              <a:gd name="connsiteY0" fmla="*/ 3049 h 10000"/>
              <a:gd name="connsiteX1" fmla="*/ 48 w 10064"/>
              <a:gd name="connsiteY1" fmla="*/ 518 h 10000"/>
              <a:gd name="connsiteX2" fmla="*/ 121 w 10064"/>
              <a:gd name="connsiteY2" fmla="*/ 0 h 10000"/>
              <a:gd name="connsiteX3" fmla="*/ 179 w 10064"/>
              <a:gd name="connsiteY3" fmla="*/ 1544 h 10000"/>
              <a:gd name="connsiteX4" fmla="*/ 236 w 10064"/>
              <a:gd name="connsiteY4" fmla="*/ 1197 h 10000"/>
              <a:gd name="connsiteX5" fmla="*/ 293 w 10064"/>
              <a:gd name="connsiteY5" fmla="*/ 694 h 10000"/>
              <a:gd name="connsiteX6" fmla="*/ 331 w 10064"/>
              <a:gd name="connsiteY6" fmla="*/ 1197 h 10000"/>
              <a:gd name="connsiteX7" fmla="*/ 389 w 10064"/>
              <a:gd name="connsiteY7" fmla="*/ 1147 h 10000"/>
              <a:gd name="connsiteX8" fmla="*/ 446 w 10064"/>
              <a:gd name="connsiteY8" fmla="*/ 1246 h 10000"/>
              <a:gd name="connsiteX9" fmla="*/ 503 w 10064"/>
              <a:gd name="connsiteY9" fmla="*/ 1445 h 10000"/>
              <a:gd name="connsiteX10" fmla="*/ 561 w 10064"/>
              <a:gd name="connsiteY10" fmla="*/ 1990 h 10000"/>
              <a:gd name="connsiteX11" fmla="*/ 618 w 10064"/>
              <a:gd name="connsiteY11" fmla="*/ 2536 h 10000"/>
              <a:gd name="connsiteX12" fmla="*/ 675 w 10064"/>
              <a:gd name="connsiteY12" fmla="*/ 2089 h 10000"/>
              <a:gd name="connsiteX13" fmla="*/ 732 w 10064"/>
              <a:gd name="connsiteY13" fmla="*/ 2139 h 10000"/>
              <a:gd name="connsiteX14" fmla="*/ 790 w 10064"/>
              <a:gd name="connsiteY14" fmla="*/ 1891 h 10000"/>
              <a:gd name="connsiteX15" fmla="*/ 847 w 10064"/>
              <a:gd name="connsiteY15" fmla="*/ 1792 h 10000"/>
              <a:gd name="connsiteX16" fmla="*/ 904 w 10064"/>
              <a:gd name="connsiteY16" fmla="*/ 2288 h 10000"/>
              <a:gd name="connsiteX17" fmla="*/ 962 w 10064"/>
              <a:gd name="connsiteY17" fmla="*/ 2734 h 10000"/>
              <a:gd name="connsiteX18" fmla="*/ 1019 w 10064"/>
              <a:gd name="connsiteY18" fmla="*/ 2833 h 10000"/>
              <a:gd name="connsiteX19" fmla="*/ 1076 w 10064"/>
              <a:gd name="connsiteY19" fmla="*/ 2833 h 10000"/>
              <a:gd name="connsiteX20" fmla="*/ 1114 w 10064"/>
              <a:gd name="connsiteY20" fmla="*/ 3385 h 10000"/>
              <a:gd name="connsiteX21" fmla="*/ 1172 w 10064"/>
              <a:gd name="connsiteY21" fmla="*/ 3683 h 10000"/>
              <a:gd name="connsiteX22" fmla="*/ 1229 w 10064"/>
              <a:gd name="connsiteY22" fmla="*/ 4030 h 10000"/>
              <a:gd name="connsiteX23" fmla="*/ 1286 w 10064"/>
              <a:gd name="connsiteY23" fmla="*/ 4526 h 10000"/>
              <a:gd name="connsiteX24" fmla="*/ 1344 w 10064"/>
              <a:gd name="connsiteY24" fmla="*/ 4278 h 10000"/>
              <a:gd name="connsiteX25" fmla="*/ 1401 w 10064"/>
              <a:gd name="connsiteY25" fmla="*/ 4774 h 10000"/>
              <a:gd name="connsiteX26" fmla="*/ 1458 w 10064"/>
              <a:gd name="connsiteY26" fmla="*/ 4625 h 10000"/>
              <a:gd name="connsiteX27" fmla="*/ 1515 w 10064"/>
              <a:gd name="connsiteY27" fmla="*/ 4923 h 10000"/>
              <a:gd name="connsiteX28" fmla="*/ 1573 w 10064"/>
              <a:gd name="connsiteY28" fmla="*/ 5071 h 10000"/>
              <a:gd name="connsiteX29" fmla="*/ 1630 w 10064"/>
              <a:gd name="connsiteY29" fmla="*/ 5325 h 10000"/>
              <a:gd name="connsiteX30" fmla="*/ 1687 w 10064"/>
              <a:gd name="connsiteY30" fmla="*/ 4774 h 10000"/>
              <a:gd name="connsiteX31" fmla="*/ 1745 w 10064"/>
              <a:gd name="connsiteY31" fmla="*/ 4923 h 10000"/>
              <a:gd name="connsiteX32" fmla="*/ 1804 w 10064"/>
              <a:gd name="connsiteY32" fmla="*/ 4972 h 10000"/>
              <a:gd name="connsiteX33" fmla="*/ 1842 w 10064"/>
              <a:gd name="connsiteY33" fmla="*/ 5121 h 10000"/>
              <a:gd name="connsiteX34" fmla="*/ 1900 w 10064"/>
              <a:gd name="connsiteY34" fmla="*/ 5226 h 10000"/>
              <a:gd name="connsiteX35" fmla="*/ 1957 w 10064"/>
              <a:gd name="connsiteY35" fmla="*/ 4923 h 10000"/>
              <a:gd name="connsiteX36" fmla="*/ 2014 w 10064"/>
              <a:gd name="connsiteY36" fmla="*/ 5375 h 10000"/>
              <a:gd name="connsiteX37" fmla="*/ 2072 w 10064"/>
              <a:gd name="connsiteY37" fmla="*/ 5573 h 10000"/>
              <a:gd name="connsiteX38" fmla="*/ 2129 w 10064"/>
              <a:gd name="connsiteY38" fmla="*/ 5673 h 10000"/>
              <a:gd name="connsiteX39" fmla="*/ 2186 w 10064"/>
              <a:gd name="connsiteY39" fmla="*/ 5375 h 10000"/>
              <a:gd name="connsiteX40" fmla="*/ 2244 w 10064"/>
              <a:gd name="connsiteY40" fmla="*/ 5673 h 10000"/>
              <a:gd name="connsiteX41" fmla="*/ 2301 w 10064"/>
              <a:gd name="connsiteY41" fmla="*/ 5722 h 10000"/>
              <a:gd name="connsiteX42" fmla="*/ 2358 w 10064"/>
              <a:gd name="connsiteY42" fmla="*/ 5722 h 10000"/>
              <a:gd name="connsiteX43" fmla="*/ 2415 w 10064"/>
              <a:gd name="connsiteY43" fmla="*/ 5573 h 10000"/>
              <a:gd name="connsiteX44" fmla="*/ 2473 w 10064"/>
              <a:gd name="connsiteY44" fmla="*/ 6020 h 10000"/>
              <a:gd name="connsiteX45" fmla="*/ 2530 w 10064"/>
              <a:gd name="connsiteY45" fmla="*/ 6317 h 10000"/>
              <a:gd name="connsiteX46" fmla="*/ 2568 w 10064"/>
              <a:gd name="connsiteY46" fmla="*/ 5970 h 10000"/>
              <a:gd name="connsiteX47" fmla="*/ 2625 w 10064"/>
              <a:gd name="connsiteY47" fmla="*/ 5325 h 10000"/>
              <a:gd name="connsiteX48" fmla="*/ 2683 w 10064"/>
              <a:gd name="connsiteY48" fmla="*/ 5325 h 10000"/>
              <a:gd name="connsiteX49" fmla="*/ 2740 w 10064"/>
              <a:gd name="connsiteY49" fmla="*/ 5524 h 10000"/>
              <a:gd name="connsiteX50" fmla="*/ 2797 w 10064"/>
              <a:gd name="connsiteY50" fmla="*/ 6069 h 10000"/>
              <a:gd name="connsiteX51" fmla="*/ 2855 w 10064"/>
              <a:gd name="connsiteY51" fmla="*/ 6020 h 10000"/>
              <a:gd name="connsiteX52" fmla="*/ 2912 w 10064"/>
              <a:gd name="connsiteY52" fmla="*/ 6119 h 10000"/>
              <a:gd name="connsiteX53" fmla="*/ 2969 w 10064"/>
              <a:gd name="connsiteY53" fmla="*/ 6466 h 10000"/>
              <a:gd name="connsiteX54" fmla="*/ 3027 w 10064"/>
              <a:gd name="connsiteY54" fmla="*/ 6516 h 10000"/>
              <a:gd name="connsiteX55" fmla="*/ 3084 w 10064"/>
              <a:gd name="connsiteY55" fmla="*/ 6665 h 10000"/>
              <a:gd name="connsiteX56" fmla="*/ 3141 w 10064"/>
              <a:gd name="connsiteY56" fmla="*/ 6813 h 10000"/>
              <a:gd name="connsiteX57" fmla="*/ 3198 w 10064"/>
              <a:gd name="connsiteY57" fmla="*/ 6813 h 10000"/>
              <a:gd name="connsiteX58" fmla="*/ 3256 w 10064"/>
              <a:gd name="connsiteY58" fmla="*/ 6913 h 10000"/>
              <a:gd name="connsiteX59" fmla="*/ 3313 w 10064"/>
              <a:gd name="connsiteY59" fmla="*/ 6962 h 10000"/>
              <a:gd name="connsiteX60" fmla="*/ 3351 w 10064"/>
              <a:gd name="connsiteY60" fmla="*/ 6913 h 10000"/>
              <a:gd name="connsiteX61" fmla="*/ 3408 w 10064"/>
              <a:gd name="connsiteY61" fmla="*/ 7260 h 10000"/>
              <a:gd name="connsiteX62" fmla="*/ 3466 w 10064"/>
              <a:gd name="connsiteY62" fmla="*/ 7409 h 10000"/>
              <a:gd name="connsiteX63" fmla="*/ 3523 w 10064"/>
              <a:gd name="connsiteY63" fmla="*/ 7359 h 10000"/>
              <a:gd name="connsiteX64" fmla="*/ 3580 w 10064"/>
              <a:gd name="connsiteY64" fmla="*/ 7564 h 10000"/>
              <a:gd name="connsiteX65" fmla="*/ 3638 w 10064"/>
              <a:gd name="connsiteY65" fmla="*/ 7514 h 10000"/>
              <a:gd name="connsiteX66" fmla="*/ 3695 w 10064"/>
              <a:gd name="connsiteY66" fmla="*/ 7712 h 10000"/>
              <a:gd name="connsiteX67" fmla="*/ 3755 w 10064"/>
              <a:gd name="connsiteY67" fmla="*/ 7911 h 10000"/>
              <a:gd name="connsiteX68" fmla="*/ 3812 w 10064"/>
              <a:gd name="connsiteY68" fmla="*/ 7960 h 10000"/>
              <a:gd name="connsiteX69" fmla="*/ 3869 w 10064"/>
              <a:gd name="connsiteY69" fmla="*/ 7812 h 10000"/>
              <a:gd name="connsiteX70" fmla="*/ 3926 w 10064"/>
              <a:gd name="connsiteY70" fmla="*/ 7663 h 10000"/>
              <a:gd name="connsiteX71" fmla="*/ 3984 w 10064"/>
              <a:gd name="connsiteY71" fmla="*/ 7861 h 10000"/>
              <a:gd name="connsiteX72" fmla="*/ 4041 w 10064"/>
              <a:gd name="connsiteY72" fmla="*/ 8060 h 10000"/>
              <a:gd name="connsiteX73" fmla="*/ 4079 w 10064"/>
              <a:gd name="connsiteY73" fmla="*/ 7861 h 10000"/>
              <a:gd name="connsiteX74" fmla="*/ 4137 w 10064"/>
              <a:gd name="connsiteY74" fmla="*/ 7613 h 10000"/>
              <a:gd name="connsiteX75" fmla="*/ 4194 w 10064"/>
              <a:gd name="connsiteY75" fmla="*/ 7762 h 10000"/>
              <a:gd name="connsiteX76" fmla="*/ 4251 w 10064"/>
              <a:gd name="connsiteY76" fmla="*/ 8010 h 10000"/>
              <a:gd name="connsiteX77" fmla="*/ 4308 w 10064"/>
              <a:gd name="connsiteY77" fmla="*/ 7861 h 10000"/>
              <a:gd name="connsiteX78" fmla="*/ 4366 w 10064"/>
              <a:gd name="connsiteY78" fmla="*/ 8060 h 10000"/>
              <a:gd name="connsiteX79" fmla="*/ 4423 w 10064"/>
              <a:gd name="connsiteY79" fmla="*/ 7960 h 10000"/>
              <a:gd name="connsiteX80" fmla="*/ 4480 w 10064"/>
              <a:gd name="connsiteY80" fmla="*/ 7911 h 10000"/>
              <a:gd name="connsiteX81" fmla="*/ 4538 w 10064"/>
              <a:gd name="connsiteY81" fmla="*/ 8010 h 10000"/>
              <a:gd name="connsiteX82" fmla="*/ 4595 w 10064"/>
              <a:gd name="connsiteY82" fmla="*/ 8060 h 10000"/>
              <a:gd name="connsiteX83" fmla="*/ 4652 w 10064"/>
              <a:gd name="connsiteY83" fmla="*/ 8258 h 10000"/>
              <a:gd name="connsiteX84" fmla="*/ 4710 w 10064"/>
              <a:gd name="connsiteY84" fmla="*/ 8357 h 10000"/>
              <a:gd name="connsiteX85" fmla="*/ 4767 w 10064"/>
              <a:gd name="connsiteY85" fmla="*/ 8357 h 10000"/>
              <a:gd name="connsiteX86" fmla="*/ 4805 w 10064"/>
              <a:gd name="connsiteY86" fmla="*/ 8308 h 10000"/>
              <a:gd name="connsiteX87" fmla="*/ 4862 w 10064"/>
              <a:gd name="connsiteY87" fmla="*/ 8407 h 10000"/>
              <a:gd name="connsiteX88" fmla="*/ 4920 w 10064"/>
              <a:gd name="connsiteY88" fmla="*/ 8506 h 10000"/>
              <a:gd name="connsiteX89" fmla="*/ 4977 w 10064"/>
              <a:gd name="connsiteY89" fmla="*/ 8555 h 10000"/>
              <a:gd name="connsiteX90" fmla="*/ 5034 w 10064"/>
              <a:gd name="connsiteY90" fmla="*/ 8456 h 10000"/>
              <a:gd name="connsiteX91" fmla="*/ 5091 w 10064"/>
              <a:gd name="connsiteY91" fmla="*/ 8456 h 10000"/>
              <a:gd name="connsiteX92" fmla="*/ 5149 w 10064"/>
              <a:gd name="connsiteY92" fmla="*/ 8407 h 10000"/>
              <a:gd name="connsiteX93" fmla="*/ 5206 w 10064"/>
              <a:gd name="connsiteY93" fmla="*/ 8060 h 10000"/>
              <a:gd name="connsiteX94" fmla="*/ 5263 w 10064"/>
              <a:gd name="connsiteY94" fmla="*/ 8308 h 10000"/>
              <a:gd name="connsiteX95" fmla="*/ 5321 w 10064"/>
              <a:gd name="connsiteY95" fmla="*/ 8208 h 10000"/>
              <a:gd name="connsiteX96" fmla="*/ 5378 w 10064"/>
              <a:gd name="connsiteY96" fmla="*/ 8208 h 10000"/>
              <a:gd name="connsiteX97" fmla="*/ 5435 w 10064"/>
              <a:gd name="connsiteY97" fmla="*/ 8258 h 10000"/>
              <a:gd name="connsiteX98" fmla="*/ 5493 w 10064"/>
              <a:gd name="connsiteY98" fmla="*/ 8258 h 10000"/>
              <a:gd name="connsiteX99" fmla="*/ 5550 w 10064"/>
              <a:gd name="connsiteY99" fmla="*/ 8308 h 10000"/>
              <a:gd name="connsiteX100" fmla="*/ 5588 w 10064"/>
              <a:gd name="connsiteY100" fmla="*/ 8456 h 10000"/>
              <a:gd name="connsiteX101" fmla="*/ 5648 w 10064"/>
              <a:gd name="connsiteY101" fmla="*/ 8506 h 10000"/>
              <a:gd name="connsiteX102" fmla="*/ 5705 w 10064"/>
              <a:gd name="connsiteY102" fmla="*/ 8655 h 10000"/>
              <a:gd name="connsiteX103" fmla="*/ 5762 w 10064"/>
              <a:gd name="connsiteY103" fmla="*/ 8555 h 10000"/>
              <a:gd name="connsiteX104" fmla="*/ 5820 w 10064"/>
              <a:gd name="connsiteY104" fmla="*/ 8704 h 10000"/>
              <a:gd name="connsiteX105" fmla="*/ 5877 w 10064"/>
              <a:gd name="connsiteY105" fmla="*/ 8655 h 10000"/>
              <a:gd name="connsiteX106" fmla="*/ 5934 w 10064"/>
              <a:gd name="connsiteY106" fmla="*/ 8754 h 10000"/>
              <a:gd name="connsiteX107" fmla="*/ 5991 w 10064"/>
              <a:gd name="connsiteY107" fmla="*/ 8655 h 10000"/>
              <a:gd name="connsiteX108" fmla="*/ 6049 w 10064"/>
              <a:gd name="connsiteY108" fmla="*/ 8655 h 10000"/>
              <a:gd name="connsiteX109" fmla="*/ 6106 w 10064"/>
              <a:gd name="connsiteY109" fmla="*/ 8555 h 10000"/>
              <a:gd name="connsiteX110" fmla="*/ 6163 w 10064"/>
              <a:gd name="connsiteY110" fmla="*/ 8605 h 10000"/>
              <a:gd name="connsiteX111" fmla="*/ 6221 w 10064"/>
              <a:gd name="connsiteY111" fmla="*/ 8704 h 10000"/>
              <a:gd name="connsiteX112" fmla="*/ 6278 w 10064"/>
              <a:gd name="connsiteY112" fmla="*/ 8903 h 10000"/>
              <a:gd name="connsiteX113" fmla="*/ 6316 w 10064"/>
              <a:gd name="connsiteY113" fmla="*/ 8853 h 10000"/>
              <a:gd name="connsiteX114" fmla="*/ 6373 w 10064"/>
              <a:gd name="connsiteY114" fmla="*/ 8952 h 10000"/>
              <a:gd name="connsiteX115" fmla="*/ 6431 w 10064"/>
              <a:gd name="connsiteY115" fmla="*/ 8903 h 10000"/>
              <a:gd name="connsiteX116" fmla="*/ 6488 w 10064"/>
              <a:gd name="connsiteY116" fmla="*/ 8952 h 10000"/>
              <a:gd name="connsiteX117" fmla="*/ 6545 w 10064"/>
              <a:gd name="connsiteY117" fmla="*/ 9051 h 10000"/>
              <a:gd name="connsiteX118" fmla="*/ 6603 w 10064"/>
              <a:gd name="connsiteY118" fmla="*/ 9051 h 10000"/>
              <a:gd name="connsiteX119" fmla="*/ 6660 w 10064"/>
              <a:gd name="connsiteY119" fmla="*/ 9002 h 10000"/>
              <a:gd name="connsiteX120" fmla="*/ 6717 w 10064"/>
              <a:gd name="connsiteY120" fmla="*/ 9051 h 10000"/>
              <a:gd name="connsiteX121" fmla="*/ 6774 w 10064"/>
              <a:gd name="connsiteY121" fmla="*/ 8952 h 10000"/>
              <a:gd name="connsiteX122" fmla="*/ 6832 w 10064"/>
              <a:gd name="connsiteY122" fmla="*/ 8952 h 10000"/>
              <a:gd name="connsiteX123" fmla="*/ 6889 w 10064"/>
              <a:gd name="connsiteY123" fmla="*/ 8952 h 10000"/>
              <a:gd name="connsiteX124" fmla="*/ 6946 w 10064"/>
              <a:gd name="connsiteY124" fmla="*/ 9101 h 10000"/>
              <a:gd name="connsiteX125" fmla="*/ 7004 w 10064"/>
              <a:gd name="connsiteY125" fmla="*/ 8952 h 10000"/>
              <a:gd name="connsiteX126" fmla="*/ 7042 w 10064"/>
              <a:gd name="connsiteY126" fmla="*/ 9250 h 10000"/>
              <a:gd name="connsiteX127" fmla="*/ 7099 w 10064"/>
              <a:gd name="connsiteY127" fmla="*/ 9200 h 10000"/>
              <a:gd name="connsiteX128" fmla="*/ 7156 w 10064"/>
              <a:gd name="connsiteY128" fmla="*/ 9101 h 10000"/>
              <a:gd name="connsiteX129" fmla="*/ 7214 w 10064"/>
              <a:gd name="connsiteY129" fmla="*/ 9101 h 10000"/>
              <a:gd name="connsiteX130" fmla="*/ 7271 w 10064"/>
              <a:gd name="connsiteY130" fmla="*/ 9200 h 10000"/>
              <a:gd name="connsiteX131" fmla="*/ 7328 w 10064"/>
              <a:gd name="connsiteY131" fmla="*/ 9200 h 10000"/>
              <a:gd name="connsiteX132" fmla="*/ 7386 w 10064"/>
              <a:gd name="connsiteY132" fmla="*/ 9200 h 10000"/>
              <a:gd name="connsiteX133" fmla="*/ 7443 w 10064"/>
              <a:gd name="connsiteY133" fmla="*/ 9299 h 10000"/>
              <a:gd name="connsiteX134" fmla="*/ 7500 w 10064"/>
              <a:gd name="connsiteY134" fmla="*/ 9399 h 10000"/>
              <a:gd name="connsiteX135" fmla="*/ 7560 w 10064"/>
              <a:gd name="connsiteY135" fmla="*/ 9399 h 10000"/>
              <a:gd name="connsiteX136" fmla="*/ 7617 w 10064"/>
              <a:gd name="connsiteY136" fmla="*/ 9498 h 10000"/>
              <a:gd name="connsiteX137" fmla="*/ 7674 w 10064"/>
              <a:gd name="connsiteY137" fmla="*/ 9498 h 10000"/>
              <a:gd name="connsiteX138" fmla="*/ 7732 w 10064"/>
              <a:gd name="connsiteY138" fmla="*/ 9597 h 10000"/>
              <a:gd name="connsiteX139" fmla="*/ 7789 w 10064"/>
              <a:gd name="connsiteY139" fmla="*/ 9448 h 10000"/>
              <a:gd name="connsiteX140" fmla="*/ 7827 w 10064"/>
              <a:gd name="connsiteY140" fmla="*/ 9448 h 10000"/>
              <a:gd name="connsiteX141" fmla="*/ 7884 w 10064"/>
              <a:gd name="connsiteY141" fmla="*/ 9448 h 10000"/>
              <a:gd name="connsiteX142" fmla="*/ 7942 w 10064"/>
              <a:gd name="connsiteY142" fmla="*/ 9597 h 10000"/>
              <a:gd name="connsiteX143" fmla="*/ 7999 w 10064"/>
              <a:gd name="connsiteY143" fmla="*/ 9448 h 10000"/>
              <a:gd name="connsiteX144" fmla="*/ 8056 w 10064"/>
              <a:gd name="connsiteY144" fmla="*/ 9448 h 10000"/>
              <a:gd name="connsiteX145" fmla="*/ 8114 w 10064"/>
              <a:gd name="connsiteY145" fmla="*/ 9597 h 10000"/>
              <a:gd name="connsiteX146" fmla="*/ 8171 w 10064"/>
              <a:gd name="connsiteY146" fmla="*/ 9597 h 10000"/>
              <a:gd name="connsiteX147" fmla="*/ 8228 w 10064"/>
              <a:gd name="connsiteY147" fmla="*/ 9597 h 10000"/>
              <a:gd name="connsiteX148" fmla="*/ 8286 w 10064"/>
              <a:gd name="connsiteY148" fmla="*/ 9547 h 10000"/>
              <a:gd name="connsiteX149" fmla="*/ 8343 w 10064"/>
              <a:gd name="connsiteY149" fmla="*/ 9547 h 10000"/>
              <a:gd name="connsiteX150" fmla="*/ 8400 w 10064"/>
              <a:gd name="connsiteY150" fmla="*/ 9498 h 10000"/>
              <a:gd name="connsiteX151" fmla="*/ 8457 w 10064"/>
              <a:gd name="connsiteY151" fmla="*/ 9547 h 10000"/>
              <a:gd name="connsiteX152" fmla="*/ 8515 w 10064"/>
              <a:gd name="connsiteY152" fmla="*/ 9597 h 10000"/>
              <a:gd name="connsiteX153" fmla="*/ 8553 w 10064"/>
              <a:gd name="connsiteY153" fmla="*/ 9647 h 10000"/>
              <a:gd name="connsiteX154" fmla="*/ 8610 w 10064"/>
              <a:gd name="connsiteY154" fmla="*/ 9597 h 10000"/>
              <a:gd name="connsiteX155" fmla="*/ 8667 w 10064"/>
              <a:gd name="connsiteY155" fmla="*/ 9752 h 10000"/>
              <a:gd name="connsiteX156" fmla="*/ 8725 w 10064"/>
              <a:gd name="connsiteY156" fmla="*/ 9752 h 10000"/>
              <a:gd name="connsiteX157" fmla="*/ 8782 w 10064"/>
              <a:gd name="connsiteY157" fmla="*/ 9752 h 10000"/>
              <a:gd name="connsiteX158" fmla="*/ 8839 w 10064"/>
              <a:gd name="connsiteY158" fmla="*/ 9802 h 10000"/>
              <a:gd name="connsiteX159" fmla="*/ 8897 w 10064"/>
              <a:gd name="connsiteY159" fmla="*/ 9901 h 10000"/>
              <a:gd name="connsiteX160" fmla="*/ 8954 w 10064"/>
              <a:gd name="connsiteY160" fmla="*/ 9851 h 10000"/>
              <a:gd name="connsiteX161" fmla="*/ 9011 w 10064"/>
              <a:gd name="connsiteY161" fmla="*/ 9802 h 10000"/>
              <a:gd name="connsiteX162" fmla="*/ 9069 w 10064"/>
              <a:gd name="connsiteY162" fmla="*/ 9802 h 10000"/>
              <a:gd name="connsiteX163" fmla="*/ 9126 w 10064"/>
              <a:gd name="connsiteY163" fmla="*/ 9851 h 10000"/>
              <a:gd name="connsiteX164" fmla="*/ 9183 w 10064"/>
              <a:gd name="connsiteY164" fmla="*/ 9901 h 10000"/>
              <a:gd name="connsiteX165" fmla="*/ 9240 w 10064"/>
              <a:gd name="connsiteY165" fmla="*/ 9950 h 10000"/>
              <a:gd name="connsiteX166" fmla="*/ 9298 w 10064"/>
              <a:gd name="connsiteY166" fmla="*/ 9950 h 10000"/>
              <a:gd name="connsiteX167" fmla="*/ 9336 w 10064"/>
              <a:gd name="connsiteY167" fmla="*/ 9851 h 10000"/>
              <a:gd name="connsiteX168" fmla="*/ 9393 w 10064"/>
              <a:gd name="connsiteY168" fmla="*/ 9851 h 10000"/>
              <a:gd name="connsiteX169" fmla="*/ 9453 w 10064"/>
              <a:gd name="connsiteY169" fmla="*/ 9851 h 10000"/>
              <a:gd name="connsiteX170" fmla="*/ 9510 w 10064"/>
              <a:gd name="connsiteY170" fmla="*/ 9901 h 10000"/>
              <a:gd name="connsiteX171" fmla="*/ 9567 w 10064"/>
              <a:gd name="connsiteY171" fmla="*/ 9752 h 10000"/>
              <a:gd name="connsiteX172" fmla="*/ 9625 w 10064"/>
              <a:gd name="connsiteY172" fmla="*/ 9851 h 10000"/>
              <a:gd name="connsiteX173" fmla="*/ 9682 w 10064"/>
              <a:gd name="connsiteY173" fmla="*/ 9901 h 10000"/>
              <a:gd name="connsiteX174" fmla="*/ 9739 w 10064"/>
              <a:gd name="connsiteY174" fmla="*/ 9901 h 10000"/>
              <a:gd name="connsiteX175" fmla="*/ 9797 w 10064"/>
              <a:gd name="connsiteY175" fmla="*/ 9950 h 10000"/>
              <a:gd name="connsiteX176" fmla="*/ 9854 w 10064"/>
              <a:gd name="connsiteY176" fmla="*/ 9950 h 10000"/>
              <a:gd name="connsiteX177" fmla="*/ 9911 w 10064"/>
              <a:gd name="connsiteY177" fmla="*/ 9950 h 10000"/>
              <a:gd name="connsiteX178" fmla="*/ 9969 w 10064"/>
              <a:gd name="connsiteY178" fmla="*/ 9851 h 10000"/>
              <a:gd name="connsiteX179" fmla="*/ 10026 w 10064"/>
              <a:gd name="connsiteY179" fmla="*/ 9950 h 10000"/>
              <a:gd name="connsiteX180" fmla="*/ 10064 w 10064"/>
              <a:gd name="connsiteY180" fmla="*/ 10000 h 10000"/>
              <a:gd name="connsiteX0" fmla="*/ 75 w 10017"/>
              <a:gd name="connsiteY0" fmla="*/ 10048 h 10048"/>
              <a:gd name="connsiteX1" fmla="*/ 1 w 10017"/>
              <a:gd name="connsiteY1" fmla="*/ 518 h 10048"/>
              <a:gd name="connsiteX2" fmla="*/ 74 w 10017"/>
              <a:gd name="connsiteY2" fmla="*/ 0 h 10048"/>
              <a:gd name="connsiteX3" fmla="*/ 132 w 10017"/>
              <a:gd name="connsiteY3" fmla="*/ 1544 h 10048"/>
              <a:gd name="connsiteX4" fmla="*/ 189 w 10017"/>
              <a:gd name="connsiteY4" fmla="*/ 1197 h 10048"/>
              <a:gd name="connsiteX5" fmla="*/ 246 w 10017"/>
              <a:gd name="connsiteY5" fmla="*/ 694 h 10048"/>
              <a:gd name="connsiteX6" fmla="*/ 284 w 10017"/>
              <a:gd name="connsiteY6" fmla="*/ 1197 h 10048"/>
              <a:gd name="connsiteX7" fmla="*/ 342 w 10017"/>
              <a:gd name="connsiteY7" fmla="*/ 1147 h 10048"/>
              <a:gd name="connsiteX8" fmla="*/ 399 w 10017"/>
              <a:gd name="connsiteY8" fmla="*/ 1246 h 10048"/>
              <a:gd name="connsiteX9" fmla="*/ 456 w 10017"/>
              <a:gd name="connsiteY9" fmla="*/ 1445 h 10048"/>
              <a:gd name="connsiteX10" fmla="*/ 514 w 10017"/>
              <a:gd name="connsiteY10" fmla="*/ 1990 h 10048"/>
              <a:gd name="connsiteX11" fmla="*/ 571 w 10017"/>
              <a:gd name="connsiteY11" fmla="*/ 2536 h 10048"/>
              <a:gd name="connsiteX12" fmla="*/ 628 w 10017"/>
              <a:gd name="connsiteY12" fmla="*/ 2089 h 10048"/>
              <a:gd name="connsiteX13" fmla="*/ 685 w 10017"/>
              <a:gd name="connsiteY13" fmla="*/ 2139 h 10048"/>
              <a:gd name="connsiteX14" fmla="*/ 743 w 10017"/>
              <a:gd name="connsiteY14" fmla="*/ 1891 h 10048"/>
              <a:gd name="connsiteX15" fmla="*/ 800 w 10017"/>
              <a:gd name="connsiteY15" fmla="*/ 1792 h 10048"/>
              <a:gd name="connsiteX16" fmla="*/ 857 w 10017"/>
              <a:gd name="connsiteY16" fmla="*/ 2288 h 10048"/>
              <a:gd name="connsiteX17" fmla="*/ 915 w 10017"/>
              <a:gd name="connsiteY17" fmla="*/ 2734 h 10048"/>
              <a:gd name="connsiteX18" fmla="*/ 972 w 10017"/>
              <a:gd name="connsiteY18" fmla="*/ 2833 h 10048"/>
              <a:gd name="connsiteX19" fmla="*/ 1029 w 10017"/>
              <a:gd name="connsiteY19" fmla="*/ 2833 h 10048"/>
              <a:gd name="connsiteX20" fmla="*/ 1067 w 10017"/>
              <a:gd name="connsiteY20" fmla="*/ 3385 h 10048"/>
              <a:gd name="connsiteX21" fmla="*/ 1125 w 10017"/>
              <a:gd name="connsiteY21" fmla="*/ 3683 h 10048"/>
              <a:gd name="connsiteX22" fmla="*/ 1182 w 10017"/>
              <a:gd name="connsiteY22" fmla="*/ 4030 h 10048"/>
              <a:gd name="connsiteX23" fmla="*/ 1239 w 10017"/>
              <a:gd name="connsiteY23" fmla="*/ 4526 h 10048"/>
              <a:gd name="connsiteX24" fmla="*/ 1297 w 10017"/>
              <a:gd name="connsiteY24" fmla="*/ 4278 h 10048"/>
              <a:gd name="connsiteX25" fmla="*/ 1354 w 10017"/>
              <a:gd name="connsiteY25" fmla="*/ 4774 h 10048"/>
              <a:gd name="connsiteX26" fmla="*/ 1411 w 10017"/>
              <a:gd name="connsiteY26" fmla="*/ 4625 h 10048"/>
              <a:gd name="connsiteX27" fmla="*/ 1468 w 10017"/>
              <a:gd name="connsiteY27" fmla="*/ 4923 h 10048"/>
              <a:gd name="connsiteX28" fmla="*/ 1526 w 10017"/>
              <a:gd name="connsiteY28" fmla="*/ 5071 h 10048"/>
              <a:gd name="connsiteX29" fmla="*/ 1583 w 10017"/>
              <a:gd name="connsiteY29" fmla="*/ 5325 h 10048"/>
              <a:gd name="connsiteX30" fmla="*/ 1640 w 10017"/>
              <a:gd name="connsiteY30" fmla="*/ 4774 h 10048"/>
              <a:gd name="connsiteX31" fmla="*/ 1698 w 10017"/>
              <a:gd name="connsiteY31" fmla="*/ 4923 h 10048"/>
              <a:gd name="connsiteX32" fmla="*/ 1757 w 10017"/>
              <a:gd name="connsiteY32" fmla="*/ 4972 h 10048"/>
              <a:gd name="connsiteX33" fmla="*/ 1795 w 10017"/>
              <a:gd name="connsiteY33" fmla="*/ 5121 h 10048"/>
              <a:gd name="connsiteX34" fmla="*/ 1853 w 10017"/>
              <a:gd name="connsiteY34" fmla="*/ 5226 h 10048"/>
              <a:gd name="connsiteX35" fmla="*/ 1910 w 10017"/>
              <a:gd name="connsiteY35" fmla="*/ 4923 h 10048"/>
              <a:gd name="connsiteX36" fmla="*/ 1967 w 10017"/>
              <a:gd name="connsiteY36" fmla="*/ 5375 h 10048"/>
              <a:gd name="connsiteX37" fmla="*/ 2025 w 10017"/>
              <a:gd name="connsiteY37" fmla="*/ 5573 h 10048"/>
              <a:gd name="connsiteX38" fmla="*/ 2082 w 10017"/>
              <a:gd name="connsiteY38" fmla="*/ 5673 h 10048"/>
              <a:gd name="connsiteX39" fmla="*/ 2139 w 10017"/>
              <a:gd name="connsiteY39" fmla="*/ 5375 h 10048"/>
              <a:gd name="connsiteX40" fmla="*/ 2197 w 10017"/>
              <a:gd name="connsiteY40" fmla="*/ 5673 h 10048"/>
              <a:gd name="connsiteX41" fmla="*/ 2254 w 10017"/>
              <a:gd name="connsiteY41" fmla="*/ 5722 h 10048"/>
              <a:gd name="connsiteX42" fmla="*/ 2311 w 10017"/>
              <a:gd name="connsiteY42" fmla="*/ 5722 h 10048"/>
              <a:gd name="connsiteX43" fmla="*/ 2368 w 10017"/>
              <a:gd name="connsiteY43" fmla="*/ 5573 h 10048"/>
              <a:gd name="connsiteX44" fmla="*/ 2426 w 10017"/>
              <a:gd name="connsiteY44" fmla="*/ 6020 h 10048"/>
              <a:gd name="connsiteX45" fmla="*/ 2483 w 10017"/>
              <a:gd name="connsiteY45" fmla="*/ 6317 h 10048"/>
              <a:gd name="connsiteX46" fmla="*/ 2521 w 10017"/>
              <a:gd name="connsiteY46" fmla="*/ 5970 h 10048"/>
              <a:gd name="connsiteX47" fmla="*/ 2578 w 10017"/>
              <a:gd name="connsiteY47" fmla="*/ 5325 h 10048"/>
              <a:gd name="connsiteX48" fmla="*/ 2636 w 10017"/>
              <a:gd name="connsiteY48" fmla="*/ 5325 h 10048"/>
              <a:gd name="connsiteX49" fmla="*/ 2693 w 10017"/>
              <a:gd name="connsiteY49" fmla="*/ 5524 h 10048"/>
              <a:gd name="connsiteX50" fmla="*/ 2750 w 10017"/>
              <a:gd name="connsiteY50" fmla="*/ 6069 h 10048"/>
              <a:gd name="connsiteX51" fmla="*/ 2808 w 10017"/>
              <a:gd name="connsiteY51" fmla="*/ 6020 h 10048"/>
              <a:gd name="connsiteX52" fmla="*/ 2865 w 10017"/>
              <a:gd name="connsiteY52" fmla="*/ 6119 h 10048"/>
              <a:gd name="connsiteX53" fmla="*/ 2922 w 10017"/>
              <a:gd name="connsiteY53" fmla="*/ 6466 h 10048"/>
              <a:gd name="connsiteX54" fmla="*/ 2980 w 10017"/>
              <a:gd name="connsiteY54" fmla="*/ 6516 h 10048"/>
              <a:gd name="connsiteX55" fmla="*/ 3037 w 10017"/>
              <a:gd name="connsiteY55" fmla="*/ 6665 h 10048"/>
              <a:gd name="connsiteX56" fmla="*/ 3094 w 10017"/>
              <a:gd name="connsiteY56" fmla="*/ 6813 h 10048"/>
              <a:gd name="connsiteX57" fmla="*/ 3151 w 10017"/>
              <a:gd name="connsiteY57" fmla="*/ 6813 h 10048"/>
              <a:gd name="connsiteX58" fmla="*/ 3209 w 10017"/>
              <a:gd name="connsiteY58" fmla="*/ 6913 h 10048"/>
              <a:gd name="connsiteX59" fmla="*/ 3266 w 10017"/>
              <a:gd name="connsiteY59" fmla="*/ 6962 h 10048"/>
              <a:gd name="connsiteX60" fmla="*/ 3304 w 10017"/>
              <a:gd name="connsiteY60" fmla="*/ 6913 h 10048"/>
              <a:gd name="connsiteX61" fmla="*/ 3361 w 10017"/>
              <a:gd name="connsiteY61" fmla="*/ 7260 h 10048"/>
              <a:gd name="connsiteX62" fmla="*/ 3419 w 10017"/>
              <a:gd name="connsiteY62" fmla="*/ 7409 h 10048"/>
              <a:gd name="connsiteX63" fmla="*/ 3476 w 10017"/>
              <a:gd name="connsiteY63" fmla="*/ 7359 h 10048"/>
              <a:gd name="connsiteX64" fmla="*/ 3533 w 10017"/>
              <a:gd name="connsiteY64" fmla="*/ 7564 h 10048"/>
              <a:gd name="connsiteX65" fmla="*/ 3591 w 10017"/>
              <a:gd name="connsiteY65" fmla="*/ 7514 h 10048"/>
              <a:gd name="connsiteX66" fmla="*/ 3648 w 10017"/>
              <a:gd name="connsiteY66" fmla="*/ 7712 h 10048"/>
              <a:gd name="connsiteX67" fmla="*/ 3708 w 10017"/>
              <a:gd name="connsiteY67" fmla="*/ 7911 h 10048"/>
              <a:gd name="connsiteX68" fmla="*/ 3765 w 10017"/>
              <a:gd name="connsiteY68" fmla="*/ 7960 h 10048"/>
              <a:gd name="connsiteX69" fmla="*/ 3822 w 10017"/>
              <a:gd name="connsiteY69" fmla="*/ 7812 h 10048"/>
              <a:gd name="connsiteX70" fmla="*/ 3879 w 10017"/>
              <a:gd name="connsiteY70" fmla="*/ 7663 h 10048"/>
              <a:gd name="connsiteX71" fmla="*/ 3937 w 10017"/>
              <a:gd name="connsiteY71" fmla="*/ 7861 h 10048"/>
              <a:gd name="connsiteX72" fmla="*/ 3994 w 10017"/>
              <a:gd name="connsiteY72" fmla="*/ 8060 h 10048"/>
              <a:gd name="connsiteX73" fmla="*/ 4032 w 10017"/>
              <a:gd name="connsiteY73" fmla="*/ 7861 h 10048"/>
              <a:gd name="connsiteX74" fmla="*/ 4090 w 10017"/>
              <a:gd name="connsiteY74" fmla="*/ 7613 h 10048"/>
              <a:gd name="connsiteX75" fmla="*/ 4147 w 10017"/>
              <a:gd name="connsiteY75" fmla="*/ 7762 h 10048"/>
              <a:gd name="connsiteX76" fmla="*/ 4204 w 10017"/>
              <a:gd name="connsiteY76" fmla="*/ 8010 h 10048"/>
              <a:gd name="connsiteX77" fmla="*/ 4261 w 10017"/>
              <a:gd name="connsiteY77" fmla="*/ 7861 h 10048"/>
              <a:gd name="connsiteX78" fmla="*/ 4319 w 10017"/>
              <a:gd name="connsiteY78" fmla="*/ 8060 h 10048"/>
              <a:gd name="connsiteX79" fmla="*/ 4376 w 10017"/>
              <a:gd name="connsiteY79" fmla="*/ 7960 h 10048"/>
              <a:gd name="connsiteX80" fmla="*/ 4433 w 10017"/>
              <a:gd name="connsiteY80" fmla="*/ 7911 h 10048"/>
              <a:gd name="connsiteX81" fmla="*/ 4491 w 10017"/>
              <a:gd name="connsiteY81" fmla="*/ 8010 h 10048"/>
              <a:gd name="connsiteX82" fmla="*/ 4548 w 10017"/>
              <a:gd name="connsiteY82" fmla="*/ 8060 h 10048"/>
              <a:gd name="connsiteX83" fmla="*/ 4605 w 10017"/>
              <a:gd name="connsiteY83" fmla="*/ 8258 h 10048"/>
              <a:gd name="connsiteX84" fmla="*/ 4663 w 10017"/>
              <a:gd name="connsiteY84" fmla="*/ 8357 h 10048"/>
              <a:gd name="connsiteX85" fmla="*/ 4720 w 10017"/>
              <a:gd name="connsiteY85" fmla="*/ 8357 h 10048"/>
              <a:gd name="connsiteX86" fmla="*/ 4758 w 10017"/>
              <a:gd name="connsiteY86" fmla="*/ 8308 h 10048"/>
              <a:gd name="connsiteX87" fmla="*/ 4815 w 10017"/>
              <a:gd name="connsiteY87" fmla="*/ 8407 h 10048"/>
              <a:gd name="connsiteX88" fmla="*/ 4873 w 10017"/>
              <a:gd name="connsiteY88" fmla="*/ 8506 h 10048"/>
              <a:gd name="connsiteX89" fmla="*/ 4930 w 10017"/>
              <a:gd name="connsiteY89" fmla="*/ 8555 h 10048"/>
              <a:gd name="connsiteX90" fmla="*/ 4987 w 10017"/>
              <a:gd name="connsiteY90" fmla="*/ 8456 h 10048"/>
              <a:gd name="connsiteX91" fmla="*/ 5044 w 10017"/>
              <a:gd name="connsiteY91" fmla="*/ 8456 h 10048"/>
              <a:gd name="connsiteX92" fmla="*/ 5102 w 10017"/>
              <a:gd name="connsiteY92" fmla="*/ 8407 h 10048"/>
              <a:gd name="connsiteX93" fmla="*/ 5159 w 10017"/>
              <a:gd name="connsiteY93" fmla="*/ 8060 h 10048"/>
              <a:gd name="connsiteX94" fmla="*/ 5216 w 10017"/>
              <a:gd name="connsiteY94" fmla="*/ 8308 h 10048"/>
              <a:gd name="connsiteX95" fmla="*/ 5274 w 10017"/>
              <a:gd name="connsiteY95" fmla="*/ 8208 h 10048"/>
              <a:gd name="connsiteX96" fmla="*/ 5331 w 10017"/>
              <a:gd name="connsiteY96" fmla="*/ 8208 h 10048"/>
              <a:gd name="connsiteX97" fmla="*/ 5388 w 10017"/>
              <a:gd name="connsiteY97" fmla="*/ 8258 h 10048"/>
              <a:gd name="connsiteX98" fmla="*/ 5446 w 10017"/>
              <a:gd name="connsiteY98" fmla="*/ 8258 h 10048"/>
              <a:gd name="connsiteX99" fmla="*/ 5503 w 10017"/>
              <a:gd name="connsiteY99" fmla="*/ 8308 h 10048"/>
              <a:gd name="connsiteX100" fmla="*/ 5541 w 10017"/>
              <a:gd name="connsiteY100" fmla="*/ 8456 h 10048"/>
              <a:gd name="connsiteX101" fmla="*/ 5601 w 10017"/>
              <a:gd name="connsiteY101" fmla="*/ 8506 h 10048"/>
              <a:gd name="connsiteX102" fmla="*/ 5658 w 10017"/>
              <a:gd name="connsiteY102" fmla="*/ 8655 h 10048"/>
              <a:gd name="connsiteX103" fmla="*/ 5715 w 10017"/>
              <a:gd name="connsiteY103" fmla="*/ 8555 h 10048"/>
              <a:gd name="connsiteX104" fmla="*/ 5773 w 10017"/>
              <a:gd name="connsiteY104" fmla="*/ 8704 h 10048"/>
              <a:gd name="connsiteX105" fmla="*/ 5830 w 10017"/>
              <a:gd name="connsiteY105" fmla="*/ 8655 h 10048"/>
              <a:gd name="connsiteX106" fmla="*/ 5887 w 10017"/>
              <a:gd name="connsiteY106" fmla="*/ 8754 h 10048"/>
              <a:gd name="connsiteX107" fmla="*/ 5944 w 10017"/>
              <a:gd name="connsiteY107" fmla="*/ 8655 h 10048"/>
              <a:gd name="connsiteX108" fmla="*/ 6002 w 10017"/>
              <a:gd name="connsiteY108" fmla="*/ 8655 h 10048"/>
              <a:gd name="connsiteX109" fmla="*/ 6059 w 10017"/>
              <a:gd name="connsiteY109" fmla="*/ 8555 h 10048"/>
              <a:gd name="connsiteX110" fmla="*/ 6116 w 10017"/>
              <a:gd name="connsiteY110" fmla="*/ 8605 h 10048"/>
              <a:gd name="connsiteX111" fmla="*/ 6174 w 10017"/>
              <a:gd name="connsiteY111" fmla="*/ 8704 h 10048"/>
              <a:gd name="connsiteX112" fmla="*/ 6231 w 10017"/>
              <a:gd name="connsiteY112" fmla="*/ 8903 h 10048"/>
              <a:gd name="connsiteX113" fmla="*/ 6269 w 10017"/>
              <a:gd name="connsiteY113" fmla="*/ 8853 h 10048"/>
              <a:gd name="connsiteX114" fmla="*/ 6326 w 10017"/>
              <a:gd name="connsiteY114" fmla="*/ 8952 h 10048"/>
              <a:gd name="connsiteX115" fmla="*/ 6384 w 10017"/>
              <a:gd name="connsiteY115" fmla="*/ 8903 h 10048"/>
              <a:gd name="connsiteX116" fmla="*/ 6441 w 10017"/>
              <a:gd name="connsiteY116" fmla="*/ 8952 h 10048"/>
              <a:gd name="connsiteX117" fmla="*/ 6498 w 10017"/>
              <a:gd name="connsiteY117" fmla="*/ 9051 h 10048"/>
              <a:gd name="connsiteX118" fmla="*/ 6556 w 10017"/>
              <a:gd name="connsiteY118" fmla="*/ 9051 h 10048"/>
              <a:gd name="connsiteX119" fmla="*/ 6613 w 10017"/>
              <a:gd name="connsiteY119" fmla="*/ 9002 h 10048"/>
              <a:gd name="connsiteX120" fmla="*/ 6670 w 10017"/>
              <a:gd name="connsiteY120" fmla="*/ 9051 h 10048"/>
              <a:gd name="connsiteX121" fmla="*/ 6727 w 10017"/>
              <a:gd name="connsiteY121" fmla="*/ 8952 h 10048"/>
              <a:gd name="connsiteX122" fmla="*/ 6785 w 10017"/>
              <a:gd name="connsiteY122" fmla="*/ 8952 h 10048"/>
              <a:gd name="connsiteX123" fmla="*/ 6842 w 10017"/>
              <a:gd name="connsiteY123" fmla="*/ 8952 h 10048"/>
              <a:gd name="connsiteX124" fmla="*/ 6899 w 10017"/>
              <a:gd name="connsiteY124" fmla="*/ 9101 h 10048"/>
              <a:gd name="connsiteX125" fmla="*/ 6957 w 10017"/>
              <a:gd name="connsiteY125" fmla="*/ 8952 h 10048"/>
              <a:gd name="connsiteX126" fmla="*/ 6995 w 10017"/>
              <a:gd name="connsiteY126" fmla="*/ 9250 h 10048"/>
              <a:gd name="connsiteX127" fmla="*/ 7052 w 10017"/>
              <a:gd name="connsiteY127" fmla="*/ 9200 h 10048"/>
              <a:gd name="connsiteX128" fmla="*/ 7109 w 10017"/>
              <a:gd name="connsiteY128" fmla="*/ 9101 h 10048"/>
              <a:gd name="connsiteX129" fmla="*/ 7167 w 10017"/>
              <a:gd name="connsiteY129" fmla="*/ 9101 h 10048"/>
              <a:gd name="connsiteX130" fmla="*/ 7224 w 10017"/>
              <a:gd name="connsiteY130" fmla="*/ 9200 h 10048"/>
              <a:gd name="connsiteX131" fmla="*/ 7281 w 10017"/>
              <a:gd name="connsiteY131" fmla="*/ 9200 h 10048"/>
              <a:gd name="connsiteX132" fmla="*/ 7339 w 10017"/>
              <a:gd name="connsiteY132" fmla="*/ 9200 h 10048"/>
              <a:gd name="connsiteX133" fmla="*/ 7396 w 10017"/>
              <a:gd name="connsiteY133" fmla="*/ 9299 h 10048"/>
              <a:gd name="connsiteX134" fmla="*/ 7453 w 10017"/>
              <a:gd name="connsiteY134" fmla="*/ 9399 h 10048"/>
              <a:gd name="connsiteX135" fmla="*/ 7513 w 10017"/>
              <a:gd name="connsiteY135" fmla="*/ 9399 h 10048"/>
              <a:gd name="connsiteX136" fmla="*/ 7570 w 10017"/>
              <a:gd name="connsiteY136" fmla="*/ 9498 h 10048"/>
              <a:gd name="connsiteX137" fmla="*/ 7627 w 10017"/>
              <a:gd name="connsiteY137" fmla="*/ 9498 h 10048"/>
              <a:gd name="connsiteX138" fmla="*/ 7685 w 10017"/>
              <a:gd name="connsiteY138" fmla="*/ 9597 h 10048"/>
              <a:gd name="connsiteX139" fmla="*/ 7742 w 10017"/>
              <a:gd name="connsiteY139" fmla="*/ 9448 h 10048"/>
              <a:gd name="connsiteX140" fmla="*/ 7780 w 10017"/>
              <a:gd name="connsiteY140" fmla="*/ 9448 h 10048"/>
              <a:gd name="connsiteX141" fmla="*/ 7837 w 10017"/>
              <a:gd name="connsiteY141" fmla="*/ 9448 h 10048"/>
              <a:gd name="connsiteX142" fmla="*/ 7895 w 10017"/>
              <a:gd name="connsiteY142" fmla="*/ 9597 h 10048"/>
              <a:gd name="connsiteX143" fmla="*/ 7952 w 10017"/>
              <a:gd name="connsiteY143" fmla="*/ 9448 h 10048"/>
              <a:gd name="connsiteX144" fmla="*/ 8009 w 10017"/>
              <a:gd name="connsiteY144" fmla="*/ 9448 h 10048"/>
              <a:gd name="connsiteX145" fmla="*/ 8067 w 10017"/>
              <a:gd name="connsiteY145" fmla="*/ 9597 h 10048"/>
              <a:gd name="connsiteX146" fmla="*/ 8124 w 10017"/>
              <a:gd name="connsiteY146" fmla="*/ 9597 h 10048"/>
              <a:gd name="connsiteX147" fmla="*/ 8181 w 10017"/>
              <a:gd name="connsiteY147" fmla="*/ 9597 h 10048"/>
              <a:gd name="connsiteX148" fmla="*/ 8239 w 10017"/>
              <a:gd name="connsiteY148" fmla="*/ 9547 h 10048"/>
              <a:gd name="connsiteX149" fmla="*/ 8296 w 10017"/>
              <a:gd name="connsiteY149" fmla="*/ 9547 h 10048"/>
              <a:gd name="connsiteX150" fmla="*/ 8353 w 10017"/>
              <a:gd name="connsiteY150" fmla="*/ 9498 h 10048"/>
              <a:gd name="connsiteX151" fmla="*/ 8410 w 10017"/>
              <a:gd name="connsiteY151" fmla="*/ 9547 h 10048"/>
              <a:gd name="connsiteX152" fmla="*/ 8468 w 10017"/>
              <a:gd name="connsiteY152" fmla="*/ 9597 h 10048"/>
              <a:gd name="connsiteX153" fmla="*/ 8506 w 10017"/>
              <a:gd name="connsiteY153" fmla="*/ 9647 h 10048"/>
              <a:gd name="connsiteX154" fmla="*/ 8563 w 10017"/>
              <a:gd name="connsiteY154" fmla="*/ 9597 h 10048"/>
              <a:gd name="connsiteX155" fmla="*/ 8620 w 10017"/>
              <a:gd name="connsiteY155" fmla="*/ 9752 h 10048"/>
              <a:gd name="connsiteX156" fmla="*/ 8678 w 10017"/>
              <a:gd name="connsiteY156" fmla="*/ 9752 h 10048"/>
              <a:gd name="connsiteX157" fmla="*/ 8735 w 10017"/>
              <a:gd name="connsiteY157" fmla="*/ 9752 h 10048"/>
              <a:gd name="connsiteX158" fmla="*/ 8792 w 10017"/>
              <a:gd name="connsiteY158" fmla="*/ 9802 h 10048"/>
              <a:gd name="connsiteX159" fmla="*/ 8850 w 10017"/>
              <a:gd name="connsiteY159" fmla="*/ 9901 h 10048"/>
              <a:gd name="connsiteX160" fmla="*/ 8907 w 10017"/>
              <a:gd name="connsiteY160" fmla="*/ 9851 h 10048"/>
              <a:gd name="connsiteX161" fmla="*/ 8964 w 10017"/>
              <a:gd name="connsiteY161" fmla="*/ 9802 h 10048"/>
              <a:gd name="connsiteX162" fmla="*/ 9022 w 10017"/>
              <a:gd name="connsiteY162" fmla="*/ 9802 h 10048"/>
              <a:gd name="connsiteX163" fmla="*/ 9079 w 10017"/>
              <a:gd name="connsiteY163" fmla="*/ 9851 h 10048"/>
              <a:gd name="connsiteX164" fmla="*/ 9136 w 10017"/>
              <a:gd name="connsiteY164" fmla="*/ 9901 h 10048"/>
              <a:gd name="connsiteX165" fmla="*/ 9193 w 10017"/>
              <a:gd name="connsiteY165" fmla="*/ 9950 h 10048"/>
              <a:gd name="connsiteX166" fmla="*/ 9251 w 10017"/>
              <a:gd name="connsiteY166" fmla="*/ 9950 h 10048"/>
              <a:gd name="connsiteX167" fmla="*/ 9289 w 10017"/>
              <a:gd name="connsiteY167" fmla="*/ 9851 h 10048"/>
              <a:gd name="connsiteX168" fmla="*/ 9346 w 10017"/>
              <a:gd name="connsiteY168" fmla="*/ 9851 h 10048"/>
              <a:gd name="connsiteX169" fmla="*/ 9406 w 10017"/>
              <a:gd name="connsiteY169" fmla="*/ 9851 h 10048"/>
              <a:gd name="connsiteX170" fmla="*/ 9463 w 10017"/>
              <a:gd name="connsiteY170" fmla="*/ 9901 h 10048"/>
              <a:gd name="connsiteX171" fmla="*/ 9520 w 10017"/>
              <a:gd name="connsiteY171" fmla="*/ 9752 h 10048"/>
              <a:gd name="connsiteX172" fmla="*/ 9578 w 10017"/>
              <a:gd name="connsiteY172" fmla="*/ 9851 h 10048"/>
              <a:gd name="connsiteX173" fmla="*/ 9635 w 10017"/>
              <a:gd name="connsiteY173" fmla="*/ 9901 h 10048"/>
              <a:gd name="connsiteX174" fmla="*/ 9692 w 10017"/>
              <a:gd name="connsiteY174" fmla="*/ 9901 h 10048"/>
              <a:gd name="connsiteX175" fmla="*/ 9750 w 10017"/>
              <a:gd name="connsiteY175" fmla="*/ 9950 h 10048"/>
              <a:gd name="connsiteX176" fmla="*/ 9807 w 10017"/>
              <a:gd name="connsiteY176" fmla="*/ 9950 h 10048"/>
              <a:gd name="connsiteX177" fmla="*/ 9864 w 10017"/>
              <a:gd name="connsiteY177" fmla="*/ 9950 h 10048"/>
              <a:gd name="connsiteX178" fmla="*/ 9922 w 10017"/>
              <a:gd name="connsiteY178" fmla="*/ 9851 h 10048"/>
              <a:gd name="connsiteX179" fmla="*/ 9979 w 10017"/>
              <a:gd name="connsiteY179" fmla="*/ 9950 h 10048"/>
              <a:gd name="connsiteX180" fmla="*/ 10017 w 10017"/>
              <a:gd name="connsiteY180" fmla="*/ 10000 h 10048"/>
              <a:gd name="connsiteX0" fmla="*/ 14 w 10017"/>
              <a:gd name="connsiteY0" fmla="*/ 10031 h 10031"/>
              <a:gd name="connsiteX1" fmla="*/ 1 w 10017"/>
              <a:gd name="connsiteY1" fmla="*/ 518 h 10031"/>
              <a:gd name="connsiteX2" fmla="*/ 74 w 10017"/>
              <a:gd name="connsiteY2" fmla="*/ 0 h 10031"/>
              <a:gd name="connsiteX3" fmla="*/ 132 w 10017"/>
              <a:gd name="connsiteY3" fmla="*/ 1544 h 10031"/>
              <a:gd name="connsiteX4" fmla="*/ 189 w 10017"/>
              <a:gd name="connsiteY4" fmla="*/ 1197 h 10031"/>
              <a:gd name="connsiteX5" fmla="*/ 246 w 10017"/>
              <a:gd name="connsiteY5" fmla="*/ 694 h 10031"/>
              <a:gd name="connsiteX6" fmla="*/ 284 w 10017"/>
              <a:gd name="connsiteY6" fmla="*/ 1197 h 10031"/>
              <a:gd name="connsiteX7" fmla="*/ 342 w 10017"/>
              <a:gd name="connsiteY7" fmla="*/ 1147 h 10031"/>
              <a:gd name="connsiteX8" fmla="*/ 399 w 10017"/>
              <a:gd name="connsiteY8" fmla="*/ 1246 h 10031"/>
              <a:gd name="connsiteX9" fmla="*/ 456 w 10017"/>
              <a:gd name="connsiteY9" fmla="*/ 1445 h 10031"/>
              <a:gd name="connsiteX10" fmla="*/ 514 w 10017"/>
              <a:gd name="connsiteY10" fmla="*/ 1990 h 10031"/>
              <a:gd name="connsiteX11" fmla="*/ 571 w 10017"/>
              <a:gd name="connsiteY11" fmla="*/ 2536 h 10031"/>
              <a:gd name="connsiteX12" fmla="*/ 628 w 10017"/>
              <a:gd name="connsiteY12" fmla="*/ 2089 h 10031"/>
              <a:gd name="connsiteX13" fmla="*/ 685 w 10017"/>
              <a:gd name="connsiteY13" fmla="*/ 2139 h 10031"/>
              <a:gd name="connsiteX14" fmla="*/ 743 w 10017"/>
              <a:gd name="connsiteY14" fmla="*/ 1891 h 10031"/>
              <a:gd name="connsiteX15" fmla="*/ 800 w 10017"/>
              <a:gd name="connsiteY15" fmla="*/ 1792 h 10031"/>
              <a:gd name="connsiteX16" fmla="*/ 857 w 10017"/>
              <a:gd name="connsiteY16" fmla="*/ 2288 h 10031"/>
              <a:gd name="connsiteX17" fmla="*/ 915 w 10017"/>
              <a:gd name="connsiteY17" fmla="*/ 2734 h 10031"/>
              <a:gd name="connsiteX18" fmla="*/ 972 w 10017"/>
              <a:gd name="connsiteY18" fmla="*/ 2833 h 10031"/>
              <a:gd name="connsiteX19" fmla="*/ 1029 w 10017"/>
              <a:gd name="connsiteY19" fmla="*/ 2833 h 10031"/>
              <a:gd name="connsiteX20" fmla="*/ 1067 w 10017"/>
              <a:gd name="connsiteY20" fmla="*/ 3385 h 10031"/>
              <a:gd name="connsiteX21" fmla="*/ 1125 w 10017"/>
              <a:gd name="connsiteY21" fmla="*/ 3683 h 10031"/>
              <a:gd name="connsiteX22" fmla="*/ 1182 w 10017"/>
              <a:gd name="connsiteY22" fmla="*/ 4030 h 10031"/>
              <a:gd name="connsiteX23" fmla="*/ 1239 w 10017"/>
              <a:gd name="connsiteY23" fmla="*/ 4526 h 10031"/>
              <a:gd name="connsiteX24" fmla="*/ 1297 w 10017"/>
              <a:gd name="connsiteY24" fmla="*/ 4278 h 10031"/>
              <a:gd name="connsiteX25" fmla="*/ 1354 w 10017"/>
              <a:gd name="connsiteY25" fmla="*/ 4774 h 10031"/>
              <a:gd name="connsiteX26" fmla="*/ 1411 w 10017"/>
              <a:gd name="connsiteY26" fmla="*/ 4625 h 10031"/>
              <a:gd name="connsiteX27" fmla="*/ 1468 w 10017"/>
              <a:gd name="connsiteY27" fmla="*/ 4923 h 10031"/>
              <a:gd name="connsiteX28" fmla="*/ 1526 w 10017"/>
              <a:gd name="connsiteY28" fmla="*/ 5071 h 10031"/>
              <a:gd name="connsiteX29" fmla="*/ 1583 w 10017"/>
              <a:gd name="connsiteY29" fmla="*/ 5325 h 10031"/>
              <a:gd name="connsiteX30" fmla="*/ 1640 w 10017"/>
              <a:gd name="connsiteY30" fmla="*/ 4774 h 10031"/>
              <a:gd name="connsiteX31" fmla="*/ 1698 w 10017"/>
              <a:gd name="connsiteY31" fmla="*/ 4923 h 10031"/>
              <a:gd name="connsiteX32" fmla="*/ 1757 w 10017"/>
              <a:gd name="connsiteY32" fmla="*/ 4972 h 10031"/>
              <a:gd name="connsiteX33" fmla="*/ 1795 w 10017"/>
              <a:gd name="connsiteY33" fmla="*/ 5121 h 10031"/>
              <a:gd name="connsiteX34" fmla="*/ 1853 w 10017"/>
              <a:gd name="connsiteY34" fmla="*/ 5226 h 10031"/>
              <a:gd name="connsiteX35" fmla="*/ 1910 w 10017"/>
              <a:gd name="connsiteY35" fmla="*/ 4923 h 10031"/>
              <a:gd name="connsiteX36" fmla="*/ 1967 w 10017"/>
              <a:gd name="connsiteY36" fmla="*/ 5375 h 10031"/>
              <a:gd name="connsiteX37" fmla="*/ 2025 w 10017"/>
              <a:gd name="connsiteY37" fmla="*/ 5573 h 10031"/>
              <a:gd name="connsiteX38" fmla="*/ 2082 w 10017"/>
              <a:gd name="connsiteY38" fmla="*/ 5673 h 10031"/>
              <a:gd name="connsiteX39" fmla="*/ 2139 w 10017"/>
              <a:gd name="connsiteY39" fmla="*/ 5375 h 10031"/>
              <a:gd name="connsiteX40" fmla="*/ 2197 w 10017"/>
              <a:gd name="connsiteY40" fmla="*/ 5673 h 10031"/>
              <a:gd name="connsiteX41" fmla="*/ 2254 w 10017"/>
              <a:gd name="connsiteY41" fmla="*/ 5722 h 10031"/>
              <a:gd name="connsiteX42" fmla="*/ 2311 w 10017"/>
              <a:gd name="connsiteY42" fmla="*/ 5722 h 10031"/>
              <a:gd name="connsiteX43" fmla="*/ 2368 w 10017"/>
              <a:gd name="connsiteY43" fmla="*/ 5573 h 10031"/>
              <a:gd name="connsiteX44" fmla="*/ 2426 w 10017"/>
              <a:gd name="connsiteY44" fmla="*/ 6020 h 10031"/>
              <a:gd name="connsiteX45" fmla="*/ 2483 w 10017"/>
              <a:gd name="connsiteY45" fmla="*/ 6317 h 10031"/>
              <a:gd name="connsiteX46" fmla="*/ 2521 w 10017"/>
              <a:gd name="connsiteY46" fmla="*/ 5970 h 10031"/>
              <a:gd name="connsiteX47" fmla="*/ 2578 w 10017"/>
              <a:gd name="connsiteY47" fmla="*/ 5325 h 10031"/>
              <a:gd name="connsiteX48" fmla="*/ 2636 w 10017"/>
              <a:gd name="connsiteY48" fmla="*/ 5325 h 10031"/>
              <a:gd name="connsiteX49" fmla="*/ 2693 w 10017"/>
              <a:gd name="connsiteY49" fmla="*/ 5524 h 10031"/>
              <a:gd name="connsiteX50" fmla="*/ 2750 w 10017"/>
              <a:gd name="connsiteY50" fmla="*/ 6069 h 10031"/>
              <a:gd name="connsiteX51" fmla="*/ 2808 w 10017"/>
              <a:gd name="connsiteY51" fmla="*/ 6020 h 10031"/>
              <a:gd name="connsiteX52" fmla="*/ 2865 w 10017"/>
              <a:gd name="connsiteY52" fmla="*/ 6119 h 10031"/>
              <a:gd name="connsiteX53" fmla="*/ 2922 w 10017"/>
              <a:gd name="connsiteY53" fmla="*/ 6466 h 10031"/>
              <a:gd name="connsiteX54" fmla="*/ 2980 w 10017"/>
              <a:gd name="connsiteY54" fmla="*/ 6516 h 10031"/>
              <a:gd name="connsiteX55" fmla="*/ 3037 w 10017"/>
              <a:gd name="connsiteY55" fmla="*/ 6665 h 10031"/>
              <a:gd name="connsiteX56" fmla="*/ 3094 w 10017"/>
              <a:gd name="connsiteY56" fmla="*/ 6813 h 10031"/>
              <a:gd name="connsiteX57" fmla="*/ 3151 w 10017"/>
              <a:gd name="connsiteY57" fmla="*/ 6813 h 10031"/>
              <a:gd name="connsiteX58" fmla="*/ 3209 w 10017"/>
              <a:gd name="connsiteY58" fmla="*/ 6913 h 10031"/>
              <a:gd name="connsiteX59" fmla="*/ 3266 w 10017"/>
              <a:gd name="connsiteY59" fmla="*/ 6962 h 10031"/>
              <a:gd name="connsiteX60" fmla="*/ 3304 w 10017"/>
              <a:gd name="connsiteY60" fmla="*/ 6913 h 10031"/>
              <a:gd name="connsiteX61" fmla="*/ 3361 w 10017"/>
              <a:gd name="connsiteY61" fmla="*/ 7260 h 10031"/>
              <a:gd name="connsiteX62" fmla="*/ 3419 w 10017"/>
              <a:gd name="connsiteY62" fmla="*/ 7409 h 10031"/>
              <a:gd name="connsiteX63" fmla="*/ 3476 w 10017"/>
              <a:gd name="connsiteY63" fmla="*/ 7359 h 10031"/>
              <a:gd name="connsiteX64" fmla="*/ 3533 w 10017"/>
              <a:gd name="connsiteY64" fmla="*/ 7564 h 10031"/>
              <a:gd name="connsiteX65" fmla="*/ 3591 w 10017"/>
              <a:gd name="connsiteY65" fmla="*/ 7514 h 10031"/>
              <a:gd name="connsiteX66" fmla="*/ 3648 w 10017"/>
              <a:gd name="connsiteY66" fmla="*/ 7712 h 10031"/>
              <a:gd name="connsiteX67" fmla="*/ 3708 w 10017"/>
              <a:gd name="connsiteY67" fmla="*/ 7911 h 10031"/>
              <a:gd name="connsiteX68" fmla="*/ 3765 w 10017"/>
              <a:gd name="connsiteY68" fmla="*/ 7960 h 10031"/>
              <a:gd name="connsiteX69" fmla="*/ 3822 w 10017"/>
              <a:gd name="connsiteY69" fmla="*/ 7812 h 10031"/>
              <a:gd name="connsiteX70" fmla="*/ 3879 w 10017"/>
              <a:gd name="connsiteY70" fmla="*/ 7663 h 10031"/>
              <a:gd name="connsiteX71" fmla="*/ 3937 w 10017"/>
              <a:gd name="connsiteY71" fmla="*/ 7861 h 10031"/>
              <a:gd name="connsiteX72" fmla="*/ 3994 w 10017"/>
              <a:gd name="connsiteY72" fmla="*/ 8060 h 10031"/>
              <a:gd name="connsiteX73" fmla="*/ 4032 w 10017"/>
              <a:gd name="connsiteY73" fmla="*/ 7861 h 10031"/>
              <a:gd name="connsiteX74" fmla="*/ 4090 w 10017"/>
              <a:gd name="connsiteY74" fmla="*/ 7613 h 10031"/>
              <a:gd name="connsiteX75" fmla="*/ 4147 w 10017"/>
              <a:gd name="connsiteY75" fmla="*/ 7762 h 10031"/>
              <a:gd name="connsiteX76" fmla="*/ 4204 w 10017"/>
              <a:gd name="connsiteY76" fmla="*/ 8010 h 10031"/>
              <a:gd name="connsiteX77" fmla="*/ 4261 w 10017"/>
              <a:gd name="connsiteY77" fmla="*/ 7861 h 10031"/>
              <a:gd name="connsiteX78" fmla="*/ 4319 w 10017"/>
              <a:gd name="connsiteY78" fmla="*/ 8060 h 10031"/>
              <a:gd name="connsiteX79" fmla="*/ 4376 w 10017"/>
              <a:gd name="connsiteY79" fmla="*/ 7960 h 10031"/>
              <a:gd name="connsiteX80" fmla="*/ 4433 w 10017"/>
              <a:gd name="connsiteY80" fmla="*/ 7911 h 10031"/>
              <a:gd name="connsiteX81" fmla="*/ 4491 w 10017"/>
              <a:gd name="connsiteY81" fmla="*/ 8010 h 10031"/>
              <a:gd name="connsiteX82" fmla="*/ 4548 w 10017"/>
              <a:gd name="connsiteY82" fmla="*/ 8060 h 10031"/>
              <a:gd name="connsiteX83" fmla="*/ 4605 w 10017"/>
              <a:gd name="connsiteY83" fmla="*/ 8258 h 10031"/>
              <a:gd name="connsiteX84" fmla="*/ 4663 w 10017"/>
              <a:gd name="connsiteY84" fmla="*/ 8357 h 10031"/>
              <a:gd name="connsiteX85" fmla="*/ 4720 w 10017"/>
              <a:gd name="connsiteY85" fmla="*/ 8357 h 10031"/>
              <a:gd name="connsiteX86" fmla="*/ 4758 w 10017"/>
              <a:gd name="connsiteY86" fmla="*/ 8308 h 10031"/>
              <a:gd name="connsiteX87" fmla="*/ 4815 w 10017"/>
              <a:gd name="connsiteY87" fmla="*/ 8407 h 10031"/>
              <a:gd name="connsiteX88" fmla="*/ 4873 w 10017"/>
              <a:gd name="connsiteY88" fmla="*/ 8506 h 10031"/>
              <a:gd name="connsiteX89" fmla="*/ 4930 w 10017"/>
              <a:gd name="connsiteY89" fmla="*/ 8555 h 10031"/>
              <a:gd name="connsiteX90" fmla="*/ 4987 w 10017"/>
              <a:gd name="connsiteY90" fmla="*/ 8456 h 10031"/>
              <a:gd name="connsiteX91" fmla="*/ 5044 w 10017"/>
              <a:gd name="connsiteY91" fmla="*/ 8456 h 10031"/>
              <a:gd name="connsiteX92" fmla="*/ 5102 w 10017"/>
              <a:gd name="connsiteY92" fmla="*/ 8407 h 10031"/>
              <a:gd name="connsiteX93" fmla="*/ 5159 w 10017"/>
              <a:gd name="connsiteY93" fmla="*/ 8060 h 10031"/>
              <a:gd name="connsiteX94" fmla="*/ 5216 w 10017"/>
              <a:gd name="connsiteY94" fmla="*/ 8308 h 10031"/>
              <a:gd name="connsiteX95" fmla="*/ 5274 w 10017"/>
              <a:gd name="connsiteY95" fmla="*/ 8208 h 10031"/>
              <a:gd name="connsiteX96" fmla="*/ 5331 w 10017"/>
              <a:gd name="connsiteY96" fmla="*/ 8208 h 10031"/>
              <a:gd name="connsiteX97" fmla="*/ 5388 w 10017"/>
              <a:gd name="connsiteY97" fmla="*/ 8258 h 10031"/>
              <a:gd name="connsiteX98" fmla="*/ 5446 w 10017"/>
              <a:gd name="connsiteY98" fmla="*/ 8258 h 10031"/>
              <a:gd name="connsiteX99" fmla="*/ 5503 w 10017"/>
              <a:gd name="connsiteY99" fmla="*/ 8308 h 10031"/>
              <a:gd name="connsiteX100" fmla="*/ 5541 w 10017"/>
              <a:gd name="connsiteY100" fmla="*/ 8456 h 10031"/>
              <a:gd name="connsiteX101" fmla="*/ 5601 w 10017"/>
              <a:gd name="connsiteY101" fmla="*/ 8506 h 10031"/>
              <a:gd name="connsiteX102" fmla="*/ 5658 w 10017"/>
              <a:gd name="connsiteY102" fmla="*/ 8655 h 10031"/>
              <a:gd name="connsiteX103" fmla="*/ 5715 w 10017"/>
              <a:gd name="connsiteY103" fmla="*/ 8555 h 10031"/>
              <a:gd name="connsiteX104" fmla="*/ 5773 w 10017"/>
              <a:gd name="connsiteY104" fmla="*/ 8704 h 10031"/>
              <a:gd name="connsiteX105" fmla="*/ 5830 w 10017"/>
              <a:gd name="connsiteY105" fmla="*/ 8655 h 10031"/>
              <a:gd name="connsiteX106" fmla="*/ 5887 w 10017"/>
              <a:gd name="connsiteY106" fmla="*/ 8754 h 10031"/>
              <a:gd name="connsiteX107" fmla="*/ 5944 w 10017"/>
              <a:gd name="connsiteY107" fmla="*/ 8655 h 10031"/>
              <a:gd name="connsiteX108" fmla="*/ 6002 w 10017"/>
              <a:gd name="connsiteY108" fmla="*/ 8655 h 10031"/>
              <a:gd name="connsiteX109" fmla="*/ 6059 w 10017"/>
              <a:gd name="connsiteY109" fmla="*/ 8555 h 10031"/>
              <a:gd name="connsiteX110" fmla="*/ 6116 w 10017"/>
              <a:gd name="connsiteY110" fmla="*/ 8605 h 10031"/>
              <a:gd name="connsiteX111" fmla="*/ 6174 w 10017"/>
              <a:gd name="connsiteY111" fmla="*/ 8704 h 10031"/>
              <a:gd name="connsiteX112" fmla="*/ 6231 w 10017"/>
              <a:gd name="connsiteY112" fmla="*/ 8903 h 10031"/>
              <a:gd name="connsiteX113" fmla="*/ 6269 w 10017"/>
              <a:gd name="connsiteY113" fmla="*/ 8853 h 10031"/>
              <a:gd name="connsiteX114" fmla="*/ 6326 w 10017"/>
              <a:gd name="connsiteY114" fmla="*/ 8952 h 10031"/>
              <a:gd name="connsiteX115" fmla="*/ 6384 w 10017"/>
              <a:gd name="connsiteY115" fmla="*/ 8903 h 10031"/>
              <a:gd name="connsiteX116" fmla="*/ 6441 w 10017"/>
              <a:gd name="connsiteY116" fmla="*/ 8952 h 10031"/>
              <a:gd name="connsiteX117" fmla="*/ 6498 w 10017"/>
              <a:gd name="connsiteY117" fmla="*/ 9051 h 10031"/>
              <a:gd name="connsiteX118" fmla="*/ 6556 w 10017"/>
              <a:gd name="connsiteY118" fmla="*/ 9051 h 10031"/>
              <a:gd name="connsiteX119" fmla="*/ 6613 w 10017"/>
              <a:gd name="connsiteY119" fmla="*/ 9002 h 10031"/>
              <a:gd name="connsiteX120" fmla="*/ 6670 w 10017"/>
              <a:gd name="connsiteY120" fmla="*/ 9051 h 10031"/>
              <a:gd name="connsiteX121" fmla="*/ 6727 w 10017"/>
              <a:gd name="connsiteY121" fmla="*/ 8952 h 10031"/>
              <a:gd name="connsiteX122" fmla="*/ 6785 w 10017"/>
              <a:gd name="connsiteY122" fmla="*/ 8952 h 10031"/>
              <a:gd name="connsiteX123" fmla="*/ 6842 w 10017"/>
              <a:gd name="connsiteY123" fmla="*/ 8952 h 10031"/>
              <a:gd name="connsiteX124" fmla="*/ 6899 w 10017"/>
              <a:gd name="connsiteY124" fmla="*/ 9101 h 10031"/>
              <a:gd name="connsiteX125" fmla="*/ 6957 w 10017"/>
              <a:gd name="connsiteY125" fmla="*/ 8952 h 10031"/>
              <a:gd name="connsiteX126" fmla="*/ 6995 w 10017"/>
              <a:gd name="connsiteY126" fmla="*/ 9250 h 10031"/>
              <a:gd name="connsiteX127" fmla="*/ 7052 w 10017"/>
              <a:gd name="connsiteY127" fmla="*/ 9200 h 10031"/>
              <a:gd name="connsiteX128" fmla="*/ 7109 w 10017"/>
              <a:gd name="connsiteY128" fmla="*/ 9101 h 10031"/>
              <a:gd name="connsiteX129" fmla="*/ 7167 w 10017"/>
              <a:gd name="connsiteY129" fmla="*/ 9101 h 10031"/>
              <a:gd name="connsiteX130" fmla="*/ 7224 w 10017"/>
              <a:gd name="connsiteY130" fmla="*/ 9200 h 10031"/>
              <a:gd name="connsiteX131" fmla="*/ 7281 w 10017"/>
              <a:gd name="connsiteY131" fmla="*/ 9200 h 10031"/>
              <a:gd name="connsiteX132" fmla="*/ 7339 w 10017"/>
              <a:gd name="connsiteY132" fmla="*/ 9200 h 10031"/>
              <a:gd name="connsiteX133" fmla="*/ 7396 w 10017"/>
              <a:gd name="connsiteY133" fmla="*/ 9299 h 10031"/>
              <a:gd name="connsiteX134" fmla="*/ 7453 w 10017"/>
              <a:gd name="connsiteY134" fmla="*/ 9399 h 10031"/>
              <a:gd name="connsiteX135" fmla="*/ 7513 w 10017"/>
              <a:gd name="connsiteY135" fmla="*/ 9399 h 10031"/>
              <a:gd name="connsiteX136" fmla="*/ 7570 w 10017"/>
              <a:gd name="connsiteY136" fmla="*/ 9498 h 10031"/>
              <a:gd name="connsiteX137" fmla="*/ 7627 w 10017"/>
              <a:gd name="connsiteY137" fmla="*/ 9498 h 10031"/>
              <a:gd name="connsiteX138" fmla="*/ 7685 w 10017"/>
              <a:gd name="connsiteY138" fmla="*/ 9597 h 10031"/>
              <a:gd name="connsiteX139" fmla="*/ 7742 w 10017"/>
              <a:gd name="connsiteY139" fmla="*/ 9448 h 10031"/>
              <a:gd name="connsiteX140" fmla="*/ 7780 w 10017"/>
              <a:gd name="connsiteY140" fmla="*/ 9448 h 10031"/>
              <a:gd name="connsiteX141" fmla="*/ 7837 w 10017"/>
              <a:gd name="connsiteY141" fmla="*/ 9448 h 10031"/>
              <a:gd name="connsiteX142" fmla="*/ 7895 w 10017"/>
              <a:gd name="connsiteY142" fmla="*/ 9597 h 10031"/>
              <a:gd name="connsiteX143" fmla="*/ 7952 w 10017"/>
              <a:gd name="connsiteY143" fmla="*/ 9448 h 10031"/>
              <a:gd name="connsiteX144" fmla="*/ 8009 w 10017"/>
              <a:gd name="connsiteY144" fmla="*/ 9448 h 10031"/>
              <a:gd name="connsiteX145" fmla="*/ 8067 w 10017"/>
              <a:gd name="connsiteY145" fmla="*/ 9597 h 10031"/>
              <a:gd name="connsiteX146" fmla="*/ 8124 w 10017"/>
              <a:gd name="connsiteY146" fmla="*/ 9597 h 10031"/>
              <a:gd name="connsiteX147" fmla="*/ 8181 w 10017"/>
              <a:gd name="connsiteY147" fmla="*/ 9597 h 10031"/>
              <a:gd name="connsiteX148" fmla="*/ 8239 w 10017"/>
              <a:gd name="connsiteY148" fmla="*/ 9547 h 10031"/>
              <a:gd name="connsiteX149" fmla="*/ 8296 w 10017"/>
              <a:gd name="connsiteY149" fmla="*/ 9547 h 10031"/>
              <a:gd name="connsiteX150" fmla="*/ 8353 w 10017"/>
              <a:gd name="connsiteY150" fmla="*/ 9498 h 10031"/>
              <a:gd name="connsiteX151" fmla="*/ 8410 w 10017"/>
              <a:gd name="connsiteY151" fmla="*/ 9547 h 10031"/>
              <a:gd name="connsiteX152" fmla="*/ 8468 w 10017"/>
              <a:gd name="connsiteY152" fmla="*/ 9597 h 10031"/>
              <a:gd name="connsiteX153" fmla="*/ 8506 w 10017"/>
              <a:gd name="connsiteY153" fmla="*/ 9647 h 10031"/>
              <a:gd name="connsiteX154" fmla="*/ 8563 w 10017"/>
              <a:gd name="connsiteY154" fmla="*/ 9597 h 10031"/>
              <a:gd name="connsiteX155" fmla="*/ 8620 w 10017"/>
              <a:gd name="connsiteY155" fmla="*/ 9752 h 10031"/>
              <a:gd name="connsiteX156" fmla="*/ 8678 w 10017"/>
              <a:gd name="connsiteY156" fmla="*/ 9752 h 10031"/>
              <a:gd name="connsiteX157" fmla="*/ 8735 w 10017"/>
              <a:gd name="connsiteY157" fmla="*/ 9752 h 10031"/>
              <a:gd name="connsiteX158" fmla="*/ 8792 w 10017"/>
              <a:gd name="connsiteY158" fmla="*/ 9802 h 10031"/>
              <a:gd name="connsiteX159" fmla="*/ 8850 w 10017"/>
              <a:gd name="connsiteY159" fmla="*/ 9901 h 10031"/>
              <a:gd name="connsiteX160" fmla="*/ 8907 w 10017"/>
              <a:gd name="connsiteY160" fmla="*/ 9851 h 10031"/>
              <a:gd name="connsiteX161" fmla="*/ 8964 w 10017"/>
              <a:gd name="connsiteY161" fmla="*/ 9802 h 10031"/>
              <a:gd name="connsiteX162" fmla="*/ 9022 w 10017"/>
              <a:gd name="connsiteY162" fmla="*/ 9802 h 10031"/>
              <a:gd name="connsiteX163" fmla="*/ 9079 w 10017"/>
              <a:gd name="connsiteY163" fmla="*/ 9851 h 10031"/>
              <a:gd name="connsiteX164" fmla="*/ 9136 w 10017"/>
              <a:gd name="connsiteY164" fmla="*/ 9901 h 10031"/>
              <a:gd name="connsiteX165" fmla="*/ 9193 w 10017"/>
              <a:gd name="connsiteY165" fmla="*/ 9950 h 10031"/>
              <a:gd name="connsiteX166" fmla="*/ 9251 w 10017"/>
              <a:gd name="connsiteY166" fmla="*/ 9950 h 10031"/>
              <a:gd name="connsiteX167" fmla="*/ 9289 w 10017"/>
              <a:gd name="connsiteY167" fmla="*/ 9851 h 10031"/>
              <a:gd name="connsiteX168" fmla="*/ 9346 w 10017"/>
              <a:gd name="connsiteY168" fmla="*/ 9851 h 10031"/>
              <a:gd name="connsiteX169" fmla="*/ 9406 w 10017"/>
              <a:gd name="connsiteY169" fmla="*/ 9851 h 10031"/>
              <a:gd name="connsiteX170" fmla="*/ 9463 w 10017"/>
              <a:gd name="connsiteY170" fmla="*/ 9901 h 10031"/>
              <a:gd name="connsiteX171" fmla="*/ 9520 w 10017"/>
              <a:gd name="connsiteY171" fmla="*/ 9752 h 10031"/>
              <a:gd name="connsiteX172" fmla="*/ 9578 w 10017"/>
              <a:gd name="connsiteY172" fmla="*/ 9851 h 10031"/>
              <a:gd name="connsiteX173" fmla="*/ 9635 w 10017"/>
              <a:gd name="connsiteY173" fmla="*/ 9901 h 10031"/>
              <a:gd name="connsiteX174" fmla="*/ 9692 w 10017"/>
              <a:gd name="connsiteY174" fmla="*/ 9901 h 10031"/>
              <a:gd name="connsiteX175" fmla="*/ 9750 w 10017"/>
              <a:gd name="connsiteY175" fmla="*/ 9950 h 10031"/>
              <a:gd name="connsiteX176" fmla="*/ 9807 w 10017"/>
              <a:gd name="connsiteY176" fmla="*/ 9950 h 10031"/>
              <a:gd name="connsiteX177" fmla="*/ 9864 w 10017"/>
              <a:gd name="connsiteY177" fmla="*/ 9950 h 10031"/>
              <a:gd name="connsiteX178" fmla="*/ 9922 w 10017"/>
              <a:gd name="connsiteY178" fmla="*/ 9851 h 10031"/>
              <a:gd name="connsiteX179" fmla="*/ 9979 w 10017"/>
              <a:gd name="connsiteY179" fmla="*/ 9950 h 10031"/>
              <a:gd name="connsiteX180" fmla="*/ 10017 w 10017"/>
              <a:gd name="connsiteY180" fmla="*/ 10000 h 1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0017" h="10031">
                <a:moveTo>
                  <a:pt x="14" y="10031"/>
                </a:moveTo>
                <a:cubicBezTo>
                  <a:pt x="18" y="9981"/>
                  <a:pt x="-8" y="634"/>
                  <a:pt x="1" y="518"/>
                </a:cubicBezTo>
                <a:cubicBezTo>
                  <a:pt x="27" y="379"/>
                  <a:pt x="48" y="139"/>
                  <a:pt x="74" y="0"/>
                </a:cubicBezTo>
                <a:cubicBezTo>
                  <a:pt x="93" y="515"/>
                  <a:pt x="113" y="1029"/>
                  <a:pt x="132" y="1544"/>
                </a:cubicBezTo>
                <a:cubicBezTo>
                  <a:pt x="151" y="1428"/>
                  <a:pt x="170" y="1313"/>
                  <a:pt x="189" y="1197"/>
                </a:cubicBezTo>
                <a:cubicBezTo>
                  <a:pt x="208" y="1029"/>
                  <a:pt x="227" y="862"/>
                  <a:pt x="246" y="694"/>
                </a:cubicBezTo>
                <a:cubicBezTo>
                  <a:pt x="259" y="862"/>
                  <a:pt x="271" y="1029"/>
                  <a:pt x="284" y="1197"/>
                </a:cubicBezTo>
                <a:cubicBezTo>
                  <a:pt x="303" y="1180"/>
                  <a:pt x="323" y="1164"/>
                  <a:pt x="342" y="1147"/>
                </a:cubicBezTo>
                <a:lnTo>
                  <a:pt x="399" y="1246"/>
                </a:lnTo>
                <a:cubicBezTo>
                  <a:pt x="418" y="1312"/>
                  <a:pt x="437" y="1379"/>
                  <a:pt x="456" y="1445"/>
                </a:cubicBezTo>
                <a:cubicBezTo>
                  <a:pt x="475" y="1627"/>
                  <a:pt x="495" y="1808"/>
                  <a:pt x="514" y="1990"/>
                </a:cubicBezTo>
                <a:lnTo>
                  <a:pt x="571" y="2536"/>
                </a:lnTo>
                <a:lnTo>
                  <a:pt x="628" y="2089"/>
                </a:lnTo>
                <a:cubicBezTo>
                  <a:pt x="647" y="2106"/>
                  <a:pt x="666" y="2122"/>
                  <a:pt x="685" y="2139"/>
                </a:cubicBezTo>
                <a:cubicBezTo>
                  <a:pt x="704" y="2056"/>
                  <a:pt x="724" y="1974"/>
                  <a:pt x="743" y="1891"/>
                </a:cubicBezTo>
                <a:lnTo>
                  <a:pt x="800" y="1792"/>
                </a:lnTo>
                <a:cubicBezTo>
                  <a:pt x="819" y="1957"/>
                  <a:pt x="838" y="2123"/>
                  <a:pt x="857" y="2288"/>
                </a:cubicBezTo>
                <a:cubicBezTo>
                  <a:pt x="876" y="2437"/>
                  <a:pt x="896" y="2585"/>
                  <a:pt x="915" y="2734"/>
                </a:cubicBezTo>
                <a:lnTo>
                  <a:pt x="972" y="2833"/>
                </a:lnTo>
                <a:lnTo>
                  <a:pt x="1029" y="2833"/>
                </a:lnTo>
                <a:cubicBezTo>
                  <a:pt x="1042" y="3017"/>
                  <a:pt x="1054" y="3201"/>
                  <a:pt x="1067" y="3385"/>
                </a:cubicBezTo>
                <a:cubicBezTo>
                  <a:pt x="1086" y="3484"/>
                  <a:pt x="1106" y="3584"/>
                  <a:pt x="1125" y="3683"/>
                </a:cubicBezTo>
                <a:cubicBezTo>
                  <a:pt x="1144" y="3799"/>
                  <a:pt x="1163" y="3914"/>
                  <a:pt x="1182" y="4030"/>
                </a:cubicBezTo>
                <a:cubicBezTo>
                  <a:pt x="1201" y="4195"/>
                  <a:pt x="1220" y="4361"/>
                  <a:pt x="1239" y="4526"/>
                </a:cubicBezTo>
                <a:cubicBezTo>
                  <a:pt x="1258" y="4443"/>
                  <a:pt x="1278" y="4361"/>
                  <a:pt x="1297" y="4278"/>
                </a:cubicBezTo>
                <a:cubicBezTo>
                  <a:pt x="1316" y="4443"/>
                  <a:pt x="1335" y="4609"/>
                  <a:pt x="1354" y="4774"/>
                </a:cubicBezTo>
                <a:cubicBezTo>
                  <a:pt x="1373" y="4724"/>
                  <a:pt x="1392" y="4675"/>
                  <a:pt x="1411" y="4625"/>
                </a:cubicBezTo>
                <a:cubicBezTo>
                  <a:pt x="1430" y="4724"/>
                  <a:pt x="1449" y="4824"/>
                  <a:pt x="1468" y="4923"/>
                </a:cubicBezTo>
                <a:cubicBezTo>
                  <a:pt x="1487" y="4972"/>
                  <a:pt x="1507" y="5022"/>
                  <a:pt x="1526" y="5071"/>
                </a:cubicBezTo>
                <a:cubicBezTo>
                  <a:pt x="1545" y="5156"/>
                  <a:pt x="1564" y="5240"/>
                  <a:pt x="1583" y="5325"/>
                </a:cubicBezTo>
                <a:cubicBezTo>
                  <a:pt x="1602" y="5141"/>
                  <a:pt x="1621" y="4958"/>
                  <a:pt x="1640" y="4774"/>
                </a:cubicBezTo>
                <a:cubicBezTo>
                  <a:pt x="1659" y="4824"/>
                  <a:pt x="1679" y="4873"/>
                  <a:pt x="1698" y="4923"/>
                </a:cubicBezTo>
                <a:cubicBezTo>
                  <a:pt x="1718" y="4939"/>
                  <a:pt x="1737" y="4956"/>
                  <a:pt x="1757" y="4972"/>
                </a:cubicBezTo>
                <a:cubicBezTo>
                  <a:pt x="1770" y="5022"/>
                  <a:pt x="1782" y="5071"/>
                  <a:pt x="1795" y="5121"/>
                </a:cubicBezTo>
                <a:cubicBezTo>
                  <a:pt x="1814" y="5156"/>
                  <a:pt x="1834" y="5191"/>
                  <a:pt x="1853" y="5226"/>
                </a:cubicBezTo>
                <a:lnTo>
                  <a:pt x="1910" y="4923"/>
                </a:lnTo>
                <a:cubicBezTo>
                  <a:pt x="1929" y="5074"/>
                  <a:pt x="1948" y="5224"/>
                  <a:pt x="1967" y="5375"/>
                </a:cubicBezTo>
                <a:cubicBezTo>
                  <a:pt x="1986" y="5441"/>
                  <a:pt x="2006" y="5507"/>
                  <a:pt x="2025" y="5573"/>
                </a:cubicBezTo>
                <a:cubicBezTo>
                  <a:pt x="2044" y="5606"/>
                  <a:pt x="2063" y="5640"/>
                  <a:pt x="2082" y="5673"/>
                </a:cubicBezTo>
                <a:cubicBezTo>
                  <a:pt x="2101" y="5574"/>
                  <a:pt x="2120" y="5474"/>
                  <a:pt x="2139" y="5375"/>
                </a:cubicBezTo>
                <a:cubicBezTo>
                  <a:pt x="2158" y="5474"/>
                  <a:pt x="2178" y="5574"/>
                  <a:pt x="2197" y="5673"/>
                </a:cubicBezTo>
                <a:cubicBezTo>
                  <a:pt x="2216" y="5689"/>
                  <a:pt x="2235" y="5706"/>
                  <a:pt x="2254" y="5722"/>
                </a:cubicBezTo>
                <a:lnTo>
                  <a:pt x="2311" y="5722"/>
                </a:lnTo>
                <a:cubicBezTo>
                  <a:pt x="2330" y="5672"/>
                  <a:pt x="2349" y="5623"/>
                  <a:pt x="2368" y="5573"/>
                </a:cubicBezTo>
                <a:cubicBezTo>
                  <a:pt x="2387" y="5722"/>
                  <a:pt x="2407" y="5871"/>
                  <a:pt x="2426" y="6020"/>
                </a:cubicBezTo>
                <a:lnTo>
                  <a:pt x="2483" y="6317"/>
                </a:lnTo>
                <a:cubicBezTo>
                  <a:pt x="2496" y="6201"/>
                  <a:pt x="2508" y="6086"/>
                  <a:pt x="2521" y="5970"/>
                </a:cubicBezTo>
                <a:lnTo>
                  <a:pt x="2578" y="5325"/>
                </a:lnTo>
                <a:lnTo>
                  <a:pt x="2636" y="5325"/>
                </a:lnTo>
                <a:cubicBezTo>
                  <a:pt x="2655" y="5391"/>
                  <a:pt x="2674" y="5458"/>
                  <a:pt x="2693" y="5524"/>
                </a:cubicBezTo>
                <a:cubicBezTo>
                  <a:pt x="2712" y="5706"/>
                  <a:pt x="2731" y="5887"/>
                  <a:pt x="2750" y="6069"/>
                </a:cubicBezTo>
                <a:lnTo>
                  <a:pt x="2808" y="6020"/>
                </a:lnTo>
                <a:lnTo>
                  <a:pt x="2865" y="6119"/>
                </a:lnTo>
                <a:cubicBezTo>
                  <a:pt x="2884" y="6235"/>
                  <a:pt x="2903" y="6350"/>
                  <a:pt x="2922" y="6466"/>
                </a:cubicBezTo>
                <a:cubicBezTo>
                  <a:pt x="2941" y="6483"/>
                  <a:pt x="2961" y="6499"/>
                  <a:pt x="2980" y="6516"/>
                </a:cubicBezTo>
                <a:cubicBezTo>
                  <a:pt x="2999" y="6566"/>
                  <a:pt x="3018" y="6615"/>
                  <a:pt x="3037" y="6665"/>
                </a:cubicBezTo>
                <a:cubicBezTo>
                  <a:pt x="3056" y="6714"/>
                  <a:pt x="3075" y="6764"/>
                  <a:pt x="3094" y="6813"/>
                </a:cubicBezTo>
                <a:lnTo>
                  <a:pt x="3151" y="6813"/>
                </a:lnTo>
                <a:cubicBezTo>
                  <a:pt x="3170" y="6846"/>
                  <a:pt x="3190" y="6880"/>
                  <a:pt x="3209" y="6913"/>
                </a:cubicBezTo>
                <a:cubicBezTo>
                  <a:pt x="3228" y="6929"/>
                  <a:pt x="3247" y="6946"/>
                  <a:pt x="3266" y="6962"/>
                </a:cubicBezTo>
                <a:cubicBezTo>
                  <a:pt x="3279" y="6946"/>
                  <a:pt x="3291" y="6929"/>
                  <a:pt x="3304" y="6913"/>
                </a:cubicBezTo>
                <a:cubicBezTo>
                  <a:pt x="3323" y="7029"/>
                  <a:pt x="3342" y="7144"/>
                  <a:pt x="3361" y="7260"/>
                </a:cubicBezTo>
                <a:cubicBezTo>
                  <a:pt x="3380" y="7310"/>
                  <a:pt x="3400" y="7359"/>
                  <a:pt x="3419" y="7409"/>
                </a:cubicBezTo>
                <a:cubicBezTo>
                  <a:pt x="3438" y="7392"/>
                  <a:pt x="3457" y="7376"/>
                  <a:pt x="3476" y="7359"/>
                </a:cubicBezTo>
                <a:cubicBezTo>
                  <a:pt x="3495" y="7427"/>
                  <a:pt x="3514" y="7496"/>
                  <a:pt x="3533" y="7564"/>
                </a:cubicBezTo>
                <a:cubicBezTo>
                  <a:pt x="3552" y="7547"/>
                  <a:pt x="3572" y="7531"/>
                  <a:pt x="3591" y="7514"/>
                </a:cubicBezTo>
                <a:lnTo>
                  <a:pt x="3648" y="7712"/>
                </a:lnTo>
                <a:cubicBezTo>
                  <a:pt x="3668" y="7778"/>
                  <a:pt x="3688" y="7845"/>
                  <a:pt x="3708" y="7911"/>
                </a:cubicBezTo>
                <a:cubicBezTo>
                  <a:pt x="3727" y="7927"/>
                  <a:pt x="3746" y="7944"/>
                  <a:pt x="3765" y="7960"/>
                </a:cubicBezTo>
                <a:cubicBezTo>
                  <a:pt x="3784" y="7911"/>
                  <a:pt x="3803" y="7861"/>
                  <a:pt x="3822" y="7812"/>
                </a:cubicBezTo>
                <a:cubicBezTo>
                  <a:pt x="3841" y="7762"/>
                  <a:pt x="3860" y="7713"/>
                  <a:pt x="3879" y="7663"/>
                </a:cubicBezTo>
                <a:cubicBezTo>
                  <a:pt x="3898" y="7729"/>
                  <a:pt x="3918" y="7795"/>
                  <a:pt x="3937" y="7861"/>
                </a:cubicBezTo>
                <a:cubicBezTo>
                  <a:pt x="3956" y="7927"/>
                  <a:pt x="3975" y="7994"/>
                  <a:pt x="3994" y="8060"/>
                </a:cubicBezTo>
                <a:cubicBezTo>
                  <a:pt x="4007" y="7994"/>
                  <a:pt x="4019" y="7927"/>
                  <a:pt x="4032" y="7861"/>
                </a:cubicBezTo>
                <a:cubicBezTo>
                  <a:pt x="4051" y="7778"/>
                  <a:pt x="4071" y="7696"/>
                  <a:pt x="4090" y="7613"/>
                </a:cubicBezTo>
                <a:cubicBezTo>
                  <a:pt x="4109" y="7663"/>
                  <a:pt x="4128" y="7712"/>
                  <a:pt x="4147" y="7762"/>
                </a:cubicBezTo>
                <a:cubicBezTo>
                  <a:pt x="4166" y="7845"/>
                  <a:pt x="4185" y="7927"/>
                  <a:pt x="4204" y="8010"/>
                </a:cubicBezTo>
                <a:cubicBezTo>
                  <a:pt x="4223" y="7960"/>
                  <a:pt x="4242" y="7911"/>
                  <a:pt x="4261" y="7861"/>
                </a:cubicBezTo>
                <a:cubicBezTo>
                  <a:pt x="4280" y="7927"/>
                  <a:pt x="4300" y="7994"/>
                  <a:pt x="4319" y="8060"/>
                </a:cubicBezTo>
                <a:cubicBezTo>
                  <a:pt x="4338" y="8027"/>
                  <a:pt x="4357" y="7993"/>
                  <a:pt x="4376" y="7960"/>
                </a:cubicBezTo>
                <a:cubicBezTo>
                  <a:pt x="4395" y="7944"/>
                  <a:pt x="4414" y="7927"/>
                  <a:pt x="4433" y="7911"/>
                </a:cubicBezTo>
                <a:cubicBezTo>
                  <a:pt x="4452" y="7944"/>
                  <a:pt x="4472" y="7977"/>
                  <a:pt x="4491" y="8010"/>
                </a:cubicBezTo>
                <a:cubicBezTo>
                  <a:pt x="4510" y="8027"/>
                  <a:pt x="4529" y="8043"/>
                  <a:pt x="4548" y="8060"/>
                </a:cubicBezTo>
                <a:lnTo>
                  <a:pt x="4605" y="8258"/>
                </a:lnTo>
                <a:cubicBezTo>
                  <a:pt x="4624" y="8291"/>
                  <a:pt x="4644" y="8324"/>
                  <a:pt x="4663" y="8357"/>
                </a:cubicBezTo>
                <a:lnTo>
                  <a:pt x="4720" y="8357"/>
                </a:lnTo>
                <a:cubicBezTo>
                  <a:pt x="4733" y="8341"/>
                  <a:pt x="4745" y="8324"/>
                  <a:pt x="4758" y="8308"/>
                </a:cubicBezTo>
                <a:lnTo>
                  <a:pt x="4815" y="8407"/>
                </a:lnTo>
                <a:cubicBezTo>
                  <a:pt x="4834" y="8440"/>
                  <a:pt x="4854" y="8473"/>
                  <a:pt x="4873" y="8506"/>
                </a:cubicBezTo>
                <a:cubicBezTo>
                  <a:pt x="4892" y="8522"/>
                  <a:pt x="4911" y="8539"/>
                  <a:pt x="4930" y="8555"/>
                </a:cubicBezTo>
                <a:lnTo>
                  <a:pt x="4987" y="8456"/>
                </a:lnTo>
                <a:lnTo>
                  <a:pt x="5044" y="8456"/>
                </a:lnTo>
                <a:lnTo>
                  <a:pt x="5102" y="8407"/>
                </a:lnTo>
                <a:cubicBezTo>
                  <a:pt x="5121" y="8291"/>
                  <a:pt x="5140" y="8176"/>
                  <a:pt x="5159" y="8060"/>
                </a:cubicBezTo>
                <a:cubicBezTo>
                  <a:pt x="5178" y="8143"/>
                  <a:pt x="5197" y="8225"/>
                  <a:pt x="5216" y="8308"/>
                </a:cubicBezTo>
                <a:cubicBezTo>
                  <a:pt x="5235" y="8275"/>
                  <a:pt x="5255" y="8241"/>
                  <a:pt x="5274" y="8208"/>
                </a:cubicBezTo>
                <a:lnTo>
                  <a:pt x="5331" y="8208"/>
                </a:lnTo>
                <a:cubicBezTo>
                  <a:pt x="5350" y="8225"/>
                  <a:pt x="5369" y="8241"/>
                  <a:pt x="5388" y="8258"/>
                </a:cubicBezTo>
                <a:lnTo>
                  <a:pt x="5446" y="8258"/>
                </a:lnTo>
                <a:cubicBezTo>
                  <a:pt x="5465" y="8275"/>
                  <a:pt x="5484" y="8291"/>
                  <a:pt x="5503" y="8308"/>
                </a:cubicBezTo>
                <a:cubicBezTo>
                  <a:pt x="5516" y="8357"/>
                  <a:pt x="5528" y="8407"/>
                  <a:pt x="5541" y="8456"/>
                </a:cubicBezTo>
                <a:cubicBezTo>
                  <a:pt x="5561" y="8473"/>
                  <a:pt x="5581" y="8489"/>
                  <a:pt x="5601" y="8506"/>
                </a:cubicBezTo>
                <a:cubicBezTo>
                  <a:pt x="5620" y="8556"/>
                  <a:pt x="5639" y="8605"/>
                  <a:pt x="5658" y="8655"/>
                </a:cubicBezTo>
                <a:cubicBezTo>
                  <a:pt x="5677" y="8622"/>
                  <a:pt x="5696" y="8588"/>
                  <a:pt x="5715" y="8555"/>
                </a:cubicBezTo>
                <a:cubicBezTo>
                  <a:pt x="5734" y="8605"/>
                  <a:pt x="5754" y="8654"/>
                  <a:pt x="5773" y="8704"/>
                </a:cubicBezTo>
                <a:cubicBezTo>
                  <a:pt x="5792" y="8688"/>
                  <a:pt x="5811" y="8671"/>
                  <a:pt x="5830" y="8655"/>
                </a:cubicBezTo>
                <a:lnTo>
                  <a:pt x="5887" y="8754"/>
                </a:lnTo>
                <a:lnTo>
                  <a:pt x="5944" y="8655"/>
                </a:lnTo>
                <a:lnTo>
                  <a:pt x="6002" y="8655"/>
                </a:lnTo>
                <a:cubicBezTo>
                  <a:pt x="6021" y="8622"/>
                  <a:pt x="6040" y="8588"/>
                  <a:pt x="6059" y="8555"/>
                </a:cubicBezTo>
                <a:cubicBezTo>
                  <a:pt x="6078" y="8572"/>
                  <a:pt x="6097" y="8588"/>
                  <a:pt x="6116" y="8605"/>
                </a:cubicBezTo>
                <a:cubicBezTo>
                  <a:pt x="6135" y="8638"/>
                  <a:pt x="6155" y="8671"/>
                  <a:pt x="6174" y="8704"/>
                </a:cubicBezTo>
                <a:cubicBezTo>
                  <a:pt x="6193" y="8770"/>
                  <a:pt x="6212" y="8837"/>
                  <a:pt x="6231" y="8903"/>
                </a:cubicBezTo>
                <a:lnTo>
                  <a:pt x="6269" y="8853"/>
                </a:lnTo>
                <a:lnTo>
                  <a:pt x="6326" y="8952"/>
                </a:lnTo>
                <a:lnTo>
                  <a:pt x="6384" y="8903"/>
                </a:lnTo>
                <a:cubicBezTo>
                  <a:pt x="6403" y="8919"/>
                  <a:pt x="6422" y="8936"/>
                  <a:pt x="6441" y="8952"/>
                </a:cubicBezTo>
                <a:lnTo>
                  <a:pt x="6498" y="9051"/>
                </a:lnTo>
                <a:lnTo>
                  <a:pt x="6556" y="9051"/>
                </a:lnTo>
                <a:cubicBezTo>
                  <a:pt x="6575" y="9035"/>
                  <a:pt x="6594" y="9018"/>
                  <a:pt x="6613" y="9002"/>
                </a:cubicBezTo>
                <a:cubicBezTo>
                  <a:pt x="6632" y="9018"/>
                  <a:pt x="6651" y="9035"/>
                  <a:pt x="6670" y="9051"/>
                </a:cubicBezTo>
                <a:lnTo>
                  <a:pt x="6727" y="8952"/>
                </a:lnTo>
                <a:lnTo>
                  <a:pt x="6785" y="8952"/>
                </a:lnTo>
                <a:lnTo>
                  <a:pt x="6842" y="8952"/>
                </a:lnTo>
                <a:cubicBezTo>
                  <a:pt x="6861" y="9002"/>
                  <a:pt x="6880" y="9051"/>
                  <a:pt x="6899" y="9101"/>
                </a:cubicBezTo>
                <a:cubicBezTo>
                  <a:pt x="6918" y="9051"/>
                  <a:pt x="6938" y="9002"/>
                  <a:pt x="6957" y="8952"/>
                </a:cubicBezTo>
                <a:cubicBezTo>
                  <a:pt x="6970" y="9051"/>
                  <a:pt x="6982" y="9151"/>
                  <a:pt x="6995" y="9250"/>
                </a:cubicBezTo>
                <a:cubicBezTo>
                  <a:pt x="7014" y="9233"/>
                  <a:pt x="7033" y="9217"/>
                  <a:pt x="7052" y="9200"/>
                </a:cubicBezTo>
                <a:lnTo>
                  <a:pt x="7109" y="9101"/>
                </a:lnTo>
                <a:lnTo>
                  <a:pt x="7167" y="9101"/>
                </a:lnTo>
                <a:lnTo>
                  <a:pt x="7224" y="9200"/>
                </a:lnTo>
                <a:lnTo>
                  <a:pt x="7281" y="9200"/>
                </a:lnTo>
                <a:lnTo>
                  <a:pt x="7339" y="9200"/>
                </a:lnTo>
                <a:lnTo>
                  <a:pt x="7396" y="9299"/>
                </a:lnTo>
                <a:cubicBezTo>
                  <a:pt x="7415" y="9332"/>
                  <a:pt x="7434" y="9366"/>
                  <a:pt x="7453" y="9399"/>
                </a:cubicBezTo>
                <a:lnTo>
                  <a:pt x="7513" y="9399"/>
                </a:lnTo>
                <a:lnTo>
                  <a:pt x="7570" y="9498"/>
                </a:lnTo>
                <a:lnTo>
                  <a:pt x="7627" y="9498"/>
                </a:lnTo>
                <a:cubicBezTo>
                  <a:pt x="7646" y="9531"/>
                  <a:pt x="7666" y="9564"/>
                  <a:pt x="7685" y="9597"/>
                </a:cubicBezTo>
                <a:cubicBezTo>
                  <a:pt x="7704" y="9547"/>
                  <a:pt x="7723" y="9498"/>
                  <a:pt x="7742" y="9448"/>
                </a:cubicBezTo>
                <a:lnTo>
                  <a:pt x="7780" y="9448"/>
                </a:lnTo>
                <a:lnTo>
                  <a:pt x="7837" y="9448"/>
                </a:lnTo>
                <a:cubicBezTo>
                  <a:pt x="7856" y="9498"/>
                  <a:pt x="7876" y="9547"/>
                  <a:pt x="7895" y="9597"/>
                </a:cubicBezTo>
                <a:cubicBezTo>
                  <a:pt x="7914" y="9547"/>
                  <a:pt x="7933" y="9498"/>
                  <a:pt x="7952" y="9448"/>
                </a:cubicBezTo>
                <a:lnTo>
                  <a:pt x="8009" y="9448"/>
                </a:lnTo>
                <a:cubicBezTo>
                  <a:pt x="8028" y="9498"/>
                  <a:pt x="8048" y="9547"/>
                  <a:pt x="8067" y="9597"/>
                </a:cubicBezTo>
                <a:lnTo>
                  <a:pt x="8124" y="9597"/>
                </a:lnTo>
                <a:lnTo>
                  <a:pt x="8181" y="9597"/>
                </a:lnTo>
                <a:cubicBezTo>
                  <a:pt x="8200" y="9580"/>
                  <a:pt x="8220" y="9564"/>
                  <a:pt x="8239" y="9547"/>
                </a:cubicBezTo>
                <a:lnTo>
                  <a:pt x="8296" y="9547"/>
                </a:lnTo>
                <a:cubicBezTo>
                  <a:pt x="8315" y="9531"/>
                  <a:pt x="8334" y="9514"/>
                  <a:pt x="8353" y="9498"/>
                </a:cubicBezTo>
                <a:cubicBezTo>
                  <a:pt x="8372" y="9514"/>
                  <a:pt x="8391" y="9531"/>
                  <a:pt x="8410" y="9547"/>
                </a:cubicBezTo>
                <a:cubicBezTo>
                  <a:pt x="8429" y="9564"/>
                  <a:pt x="8449" y="9580"/>
                  <a:pt x="8468" y="9597"/>
                </a:cubicBezTo>
                <a:lnTo>
                  <a:pt x="8506" y="9647"/>
                </a:lnTo>
                <a:cubicBezTo>
                  <a:pt x="8525" y="9630"/>
                  <a:pt x="8544" y="9614"/>
                  <a:pt x="8563" y="9597"/>
                </a:cubicBezTo>
                <a:cubicBezTo>
                  <a:pt x="8582" y="9649"/>
                  <a:pt x="8601" y="9700"/>
                  <a:pt x="8620" y="9752"/>
                </a:cubicBezTo>
                <a:lnTo>
                  <a:pt x="8678" y="9752"/>
                </a:lnTo>
                <a:lnTo>
                  <a:pt x="8735" y="9752"/>
                </a:lnTo>
                <a:cubicBezTo>
                  <a:pt x="8754" y="9769"/>
                  <a:pt x="8773" y="9785"/>
                  <a:pt x="8792" y="9802"/>
                </a:cubicBezTo>
                <a:cubicBezTo>
                  <a:pt x="8811" y="9835"/>
                  <a:pt x="8831" y="9868"/>
                  <a:pt x="8850" y="9901"/>
                </a:cubicBezTo>
                <a:cubicBezTo>
                  <a:pt x="8869" y="9884"/>
                  <a:pt x="8888" y="9868"/>
                  <a:pt x="8907" y="9851"/>
                </a:cubicBezTo>
                <a:cubicBezTo>
                  <a:pt x="8926" y="9835"/>
                  <a:pt x="8945" y="9818"/>
                  <a:pt x="8964" y="9802"/>
                </a:cubicBezTo>
                <a:lnTo>
                  <a:pt x="9022" y="9802"/>
                </a:lnTo>
                <a:cubicBezTo>
                  <a:pt x="9041" y="9818"/>
                  <a:pt x="9060" y="9835"/>
                  <a:pt x="9079" y="9851"/>
                </a:cubicBezTo>
                <a:cubicBezTo>
                  <a:pt x="9098" y="9868"/>
                  <a:pt x="9117" y="9884"/>
                  <a:pt x="9136" y="9901"/>
                </a:cubicBezTo>
                <a:cubicBezTo>
                  <a:pt x="9155" y="9917"/>
                  <a:pt x="9174" y="9934"/>
                  <a:pt x="9193" y="9950"/>
                </a:cubicBezTo>
                <a:lnTo>
                  <a:pt x="9251" y="9950"/>
                </a:lnTo>
                <a:cubicBezTo>
                  <a:pt x="9264" y="9917"/>
                  <a:pt x="9276" y="9884"/>
                  <a:pt x="9289" y="9851"/>
                </a:cubicBezTo>
                <a:lnTo>
                  <a:pt x="9346" y="9851"/>
                </a:lnTo>
                <a:lnTo>
                  <a:pt x="9406" y="9851"/>
                </a:lnTo>
                <a:cubicBezTo>
                  <a:pt x="9425" y="9868"/>
                  <a:pt x="9444" y="9884"/>
                  <a:pt x="9463" y="9901"/>
                </a:cubicBezTo>
                <a:cubicBezTo>
                  <a:pt x="9482" y="9851"/>
                  <a:pt x="9501" y="9802"/>
                  <a:pt x="9520" y="9752"/>
                </a:cubicBezTo>
                <a:cubicBezTo>
                  <a:pt x="9539" y="9785"/>
                  <a:pt x="9559" y="9818"/>
                  <a:pt x="9578" y="9851"/>
                </a:cubicBezTo>
                <a:cubicBezTo>
                  <a:pt x="9597" y="9868"/>
                  <a:pt x="9616" y="9884"/>
                  <a:pt x="9635" y="9901"/>
                </a:cubicBezTo>
                <a:lnTo>
                  <a:pt x="9692" y="9901"/>
                </a:lnTo>
                <a:lnTo>
                  <a:pt x="9750" y="9950"/>
                </a:lnTo>
                <a:lnTo>
                  <a:pt x="9807" y="9950"/>
                </a:lnTo>
                <a:lnTo>
                  <a:pt x="9864" y="9950"/>
                </a:lnTo>
                <a:cubicBezTo>
                  <a:pt x="9883" y="9917"/>
                  <a:pt x="9903" y="9884"/>
                  <a:pt x="9922" y="9851"/>
                </a:cubicBezTo>
                <a:lnTo>
                  <a:pt x="9979" y="9950"/>
                </a:lnTo>
                <a:lnTo>
                  <a:pt x="10017" y="1000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62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in front of a crowd&#10;&#10;Description automatically generated">
            <a:extLst>
              <a:ext uri="{FF2B5EF4-FFF2-40B4-BE49-F238E27FC236}">
                <a16:creationId xmlns:a16="http://schemas.microsoft.com/office/drawing/2014/main" id="{E88D04AF-6BC9-4B12-BF71-6F49FE4361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" b="1219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AEDDC01C-622C-4A08-954C-95F38D50C0B8}"/>
              </a:ext>
            </a:extLst>
          </p:cNvPr>
          <p:cNvSpPr>
            <a:spLocks/>
          </p:cNvSpPr>
          <p:nvPr/>
        </p:nvSpPr>
        <p:spPr bwMode="auto">
          <a:xfrm>
            <a:off x="6164086" y="3630930"/>
            <a:ext cx="4390552" cy="2260762"/>
          </a:xfrm>
          <a:custGeom>
            <a:avLst/>
            <a:gdLst>
              <a:gd name="T0" fmla="*/ 48 w 4189"/>
              <a:gd name="T1" fmla="*/ 249 h 1613"/>
              <a:gd name="T2" fmla="*/ 112 w 4189"/>
              <a:gd name="T3" fmla="*/ 193 h 1613"/>
              <a:gd name="T4" fmla="*/ 184 w 4189"/>
              <a:gd name="T5" fmla="*/ 233 h 1613"/>
              <a:gd name="T6" fmla="*/ 256 w 4189"/>
              <a:gd name="T7" fmla="*/ 337 h 1613"/>
              <a:gd name="T8" fmla="*/ 328 w 4189"/>
              <a:gd name="T9" fmla="*/ 289 h 1613"/>
              <a:gd name="T10" fmla="*/ 400 w 4189"/>
              <a:gd name="T11" fmla="*/ 457 h 1613"/>
              <a:gd name="T12" fmla="*/ 464 w 4189"/>
              <a:gd name="T13" fmla="*/ 594 h 1613"/>
              <a:gd name="T14" fmla="*/ 536 w 4189"/>
              <a:gd name="T15" fmla="*/ 690 h 1613"/>
              <a:gd name="T16" fmla="*/ 608 w 4189"/>
              <a:gd name="T17" fmla="*/ 794 h 1613"/>
              <a:gd name="T18" fmla="*/ 680 w 4189"/>
              <a:gd name="T19" fmla="*/ 770 h 1613"/>
              <a:gd name="T20" fmla="*/ 745 w 4189"/>
              <a:gd name="T21" fmla="*/ 826 h 1613"/>
              <a:gd name="T22" fmla="*/ 817 w 4189"/>
              <a:gd name="T23" fmla="*/ 867 h 1613"/>
              <a:gd name="T24" fmla="*/ 889 w 4189"/>
              <a:gd name="T25" fmla="*/ 867 h 1613"/>
              <a:gd name="T26" fmla="*/ 961 w 4189"/>
              <a:gd name="T27" fmla="*/ 923 h 1613"/>
              <a:gd name="T28" fmla="*/ 1033 w 4189"/>
              <a:gd name="T29" fmla="*/ 1019 h 1613"/>
              <a:gd name="T30" fmla="*/ 1097 w 4189"/>
              <a:gd name="T31" fmla="*/ 859 h 1613"/>
              <a:gd name="T32" fmla="*/ 1169 w 4189"/>
              <a:gd name="T33" fmla="*/ 971 h 1613"/>
              <a:gd name="T34" fmla="*/ 1241 w 4189"/>
              <a:gd name="T35" fmla="*/ 1051 h 1613"/>
              <a:gd name="T36" fmla="*/ 1313 w 4189"/>
              <a:gd name="T37" fmla="*/ 1099 h 1613"/>
              <a:gd name="T38" fmla="*/ 1377 w 4189"/>
              <a:gd name="T39" fmla="*/ 1115 h 1613"/>
              <a:gd name="T40" fmla="*/ 1449 w 4189"/>
              <a:gd name="T41" fmla="*/ 1187 h 1613"/>
              <a:gd name="T42" fmla="*/ 1521 w 4189"/>
              <a:gd name="T43" fmla="*/ 1244 h 1613"/>
              <a:gd name="T44" fmla="*/ 1594 w 4189"/>
              <a:gd name="T45" fmla="*/ 1260 h 1613"/>
              <a:gd name="T46" fmla="*/ 1666 w 4189"/>
              <a:gd name="T47" fmla="*/ 1300 h 1613"/>
              <a:gd name="T48" fmla="*/ 1730 w 4189"/>
              <a:gd name="T49" fmla="*/ 1252 h 1613"/>
              <a:gd name="T50" fmla="*/ 1802 w 4189"/>
              <a:gd name="T51" fmla="*/ 1300 h 1613"/>
              <a:gd name="T52" fmla="*/ 1874 w 4189"/>
              <a:gd name="T53" fmla="*/ 1292 h 1613"/>
              <a:gd name="T54" fmla="*/ 1946 w 4189"/>
              <a:gd name="T55" fmla="*/ 1348 h 1613"/>
              <a:gd name="T56" fmla="*/ 2010 w 4189"/>
              <a:gd name="T57" fmla="*/ 1356 h 1613"/>
              <a:gd name="T58" fmla="*/ 2082 w 4189"/>
              <a:gd name="T59" fmla="*/ 1364 h 1613"/>
              <a:gd name="T60" fmla="*/ 2154 w 4189"/>
              <a:gd name="T61" fmla="*/ 1300 h 1613"/>
              <a:gd name="T62" fmla="*/ 2226 w 4189"/>
              <a:gd name="T63" fmla="*/ 1324 h 1613"/>
              <a:gd name="T64" fmla="*/ 2298 w 4189"/>
              <a:gd name="T65" fmla="*/ 1340 h 1613"/>
              <a:gd name="T66" fmla="*/ 2363 w 4189"/>
              <a:gd name="T67" fmla="*/ 1396 h 1613"/>
              <a:gd name="T68" fmla="*/ 2435 w 4189"/>
              <a:gd name="T69" fmla="*/ 1396 h 1613"/>
              <a:gd name="T70" fmla="*/ 2507 w 4189"/>
              <a:gd name="T71" fmla="*/ 1396 h 1613"/>
              <a:gd name="T72" fmla="*/ 2579 w 4189"/>
              <a:gd name="T73" fmla="*/ 1404 h 1613"/>
              <a:gd name="T74" fmla="*/ 2643 w 4189"/>
              <a:gd name="T75" fmla="*/ 1444 h 1613"/>
              <a:gd name="T76" fmla="*/ 2715 w 4189"/>
              <a:gd name="T77" fmla="*/ 1460 h 1613"/>
              <a:gd name="T78" fmla="*/ 2787 w 4189"/>
              <a:gd name="T79" fmla="*/ 1460 h 1613"/>
              <a:gd name="T80" fmla="*/ 2859 w 4189"/>
              <a:gd name="T81" fmla="*/ 1444 h 1613"/>
              <a:gd name="T82" fmla="*/ 2923 w 4189"/>
              <a:gd name="T83" fmla="*/ 1492 h 1613"/>
              <a:gd name="T84" fmla="*/ 2995 w 4189"/>
              <a:gd name="T85" fmla="*/ 1468 h 1613"/>
              <a:gd name="T86" fmla="*/ 3067 w 4189"/>
              <a:gd name="T87" fmla="*/ 1484 h 1613"/>
              <a:gd name="T88" fmla="*/ 3140 w 4189"/>
              <a:gd name="T89" fmla="*/ 1516 h 1613"/>
              <a:gd name="T90" fmla="*/ 3212 w 4189"/>
              <a:gd name="T91" fmla="*/ 1548 h 1613"/>
              <a:gd name="T92" fmla="*/ 3276 w 4189"/>
              <a:gd name="T93" fmla="*/ 1524 h 1613"/>
              <a:gd name="T94" fmla="*/ 3348 w 4189"/>
              <a:gd name="T95" fmla="*/ 1524 h 1613"/>
              <a:gd name="T96" fmla="*/ 3420 w 4189"/>
              <a:gd name="T97" fmla="*/ 1548 h 1613"/>
              <a:gd name="T98" fmla="*/ 3492 w 4189"/>
              <a:gd name="T99" fmla="*/ 1532 h 1613"/>
              <a:gd name="T100" fmla="*/ 3556 w 4189"/>
              <a:gd name="T101" fmla="*/ 1556 h 1613"/>
              <a:gd name="T102" fmla="*/ 3628 w 4189"/>
              <a:gd name="T103" fmla="*/ 1573 h 1613"/>
              <a:gd name="T104" fmla="*/ 3700 w 4189"/>
              <a:gd name="T105" fmla="*/ 1597 h 1613"/>
              <a:gd name="T106" fmla="*/ 3772 w 4189"/>
              <a:gd name="T107" fmla="*/ 1581 h 1613"/>
              <a:gd name="T108" fmla="*/ 3844 w 4189"/>
              <a:gd name="T109" fmla="*/ 1605 h 1613"/>
              <a:gd name="T110" fmla="*/ 3908 w 4189"/>
              <a:gd name="T111" fmla="*/ 1589 h 1613"/>
              <a:gd name="T112" fmla="*/ 3981 w 4189"/>
              <a:gd name="T113" fmla="*/ 1573 h 1613"/>
              <a:gd name="T114" fmla="*/ 4053 w 4189"/>
              <a:gd name="T115" fmla="*/ 1597 h 1613"/>
              <a:gd name="T116" fmla="*/ 4125 w 4189"/>
              <a:gd name="T117" fmla="*/ 1605 h 1613"/>
              <a:gd name="T118" fmla="*/ 4189 w 4189"/>
              <a:gd name="T119" fmla="*/ 1613 h 1613"/>
              <a:gd name="connsiteX0" fmla="*/ 23 w 10023"/>
              <a:gd name="connsiteY0" fmla="*/ 694 h 10000"/>
              <a:gd name="connsiteX1" fmla="*/ 1 w 10023"/>
              <a:gd name="connsiteY1" fmla="*/ 417 h 10000"/>
              <a:gd name="connsiteX2" fmla="*/ 80 w 10023"/>
              <a:gd name="connsiteY2" fmla="*/ 0 h 10000"/>
              <a:gd name="connsiteX3" fmla="*/ 138 w 10023"/>
              <a:gd name="connsiteY3" fmla="*/ 1544 h 10000"/>
              <a:gd name="connsiteX4" fmla="*/ 195 w 10023"/>
              <a:gd name="connsiteY4" fmla="*/ 1197 h 10000"/>
              <a:gd name="connsiteX5" fmla="*/ 252 w 10023"/>
              <a:gd name="connsiteY5" fmla="*/ 694 h 10000"/>
              <a:gd name="connsiteX6" fmla="*/ 290 w 10023"/>
              <a:gd name="connsiteY6" fmla="*/ 1197 h 10000"/>
              <a:gd name="connsiteX7" fmla="*/ 348 w 10023"/>
              <a:gd name="connsiteY7" fmla="*/ 1147 h 10000"/>
              <a:gd name="connsiteX8" fmla="*/ 405 w 10023"/>
              <a:gd name="connsiteY8" fmla="*/ 1246 h 10000"/>
              <a:gd name="connsiteX9" fmla="*/ 462 w 10023"/>
              <a:gd name="connsiteY9" fmla="*/ 1445 h 10000"/>
              <a:gd name="connsiteX10" fmla="*/ 520 w 10023"/>
              <a:gd name="connsiteY10" fmla="*/ 1990 h 10000"/>
              <a:gd name="connsiteX11" fmla="*/ 577 w 10023"/>
              <a:gd name="connsiteY11" fmla="*/ 2536 h 10000"/>
              <a:gd name="connsiteX12" fmla="*/ 634 w 10023"/>
              <a:gd name="connsiteY12" fmla="*/ 2089 h 10000"/>
              <a:gd name="connsiteX13" fmla="*/ 691 w 10023"/>
              <a:gd name="connsiteY13" fmla="*/ 2139 h 10000"/>
              <a:gd name="connsiteX14" fmla="*/ 749 w 10023"/>
              <a:gd name="connsiteY14" fmla="*/ 1891 h 10000"/>
              <a:gd name="connsiteX15" fmla="*/ 806 w 10023"/>
              <a:gd name="connsiteY15" fmla="*/ 1792 h 10000"/>
              <a:gd name="connsiteX16" fmla="*/ 863 w 10023"/>
              <a:gd name="connsiteY16" fmla="*/ 2288 h 10000"/>
              <a:gd name="connsiteX17" fmla="*/ 921 w 10023"/>
              <a:gd name="connsiteY17" fmla="*/ 2734 h 10000"/>
              <a:gd name="connsiteX18" fmla="*/ 978 w 10023"/>
              <a:gd name="connsiteY18" fmla="*/ 2833 h 10000"/>
              <a:gd name="connsiteX19" fmla="*/ 1035 w 10023"/>
              <a:gd name="connsiteY19" fmla="*/ 2833 h 10000"/>
              <a:gd name="connsiteX20" fmla="*/ 1073 w 10023"/>
              <a:gd name="connsiteY20" fmla="*/ 3385 h 10000"/>
              <a:gd name="connsiteX21" fmla="*/ 1131 w 10023"/>
              <a:gd name="connsiteY21" fmla="*/ 3683 h 10000"/>
              <a:gd name="connsiteX22" fmla="*/ 1188 w 10023"/>
              <a:gd name="connsiteY22" fmla="*/ 4030 h 10000"/>
              <a:gd name="connsiteX23" fmla="*/ 1245 w 10023"/>
              <a:gd name="connsiteY23" fmla="*/ 4526 h 10000"/>
              <a:gd name="connsiteX24" fmla="*/ 1303 w 10023"/>
              <a:gd name="connsiteY24" fmla="*/ 4278 h 10000"/>
              <a:gd name="connsiteX25" fmla="*/ 1360 w 10023"/>
              <a:gd name="connsiteY25" fmla="*/ 4774 h 10000"/>
              <a:gd name="connsiteX26" fmla="*/ 1417 w 10023"/>
              <a:gd name="connsiteY26" fmla="*/ 4625 h 10000"/>
              <a:gd name="connsiteX27" fmla="*/ 1474 w 10023"/>
              <a:gd name="connsiteY27" fmla="*/ 4923 h 10000"/>
              <a:gd name="connsiteX28" fmla="*/ 1532 w 10023"/>
              <a:gd name="connsiteY28" fmla="*/ 5071 h 10000"/>
              <a:gd name="connsiteX29" fmla="*/ 1589 w 10023"/>
              <a:gd name="connsiteY29" fmla="*/ 5325 h 10000"/>
              <a:gd name="connsiteX30" fmla="*/ 1646 w 10023"/>
              <a:gd name="connsiteY30" fmla="*/ 4774 h 10000"/>
              <a:gd name="connsiteX31" fmla="*/ 1704 w 10023"/>
              <a:gd name="connsiteY31" fmla="*/ 4923 h 10000"/>
              <a:gd name="connsiteX32" fmla="*/ 1763 w 10023"/>
              <a:gd name="connsiteY32" fmla="*/ 4972 h 10000"/>
              <a:gd name="connsiteX33" fmla="*/ 1801 w 10023"/>
              <a:gd name="connsiteY33" fmla="*/ 5121 h 10000"/>
              <a:gd name="connsiteX34" fmla="*/ 1859 w 10023"/>
              <a:gd name="connsiteY34" fmla="*/ 5226 h 10000"/>
              <a:gd name="connsiteX35" fmla="*/ 1916 w 10023"/>
              <a:gd name="connsiteY35" fmla="*/ 4923 h 10000"/>
              <a:gd name="connsiteX36" fmla="*/ 1973 w 10023"/>
              <a:gd name="connsiteY36" fmla="*/ 5375 h 10000"/>
              <a:gd name="connsiteX37" fmla="*/ 2031 w 10023"/>
              <a:gd name="connsiteY37" fmla="*/ 5573 h 10000"/>
              <a:gd name="connsiteX38" fmla="*/ 2088 w 10023"/>
              <a:gd name="connsiteY38" fmla="*/ 5673 h 10000"/>
              <a:gd name="connsiteX39" fmla="*/ 2145 w 10023"/>
              <a:gd name="connsiteY39" fmla="*/ 5375 h 10000"/>
              <a:gd name="connsiteX40" fmla="*/ 2203 w 10023"/>
              <a:gd name="connsiteY40" fmla="*/ 5673 h 10000"/>
              <a:gd name="connsiteX41" fmla="*/ 2260 w 10023"/>
              <a:gd name="connsiteY41" fmla="*/ 5722 h 10000"/>
              <a:gd name="connsiteX42" fmla="*/ 2317 w 10023"/>
              <a:gd name="connsiteY42" fmla="*/ 5722 h 10000"/>
              <a:gd name="connsiteX43" fmla="*/ 2374 w 10023"/>
              <a:gd name="connsiteY43" fmla="*/ 5573 h 10000"/>
              <a:gd name="connsiteX44" fmla="*/ 2432 w 10023"/>
              <a:gd name="connsiteY44" fmla="*/ 6020 h 10000"/>
              <a:gd name="connsiteX45" fmla="*/ 2489 w 10023"/>
              <a:gd name="connsiteY45" fmla="*/ 6317 h 10000"/>
              <a:gd name="connsiteX46" fmla="*/ 2527 w 10023"/>
              <a:gd name="connsiteY46" fmla="*/ 5970 h 10000"/>
              <a:gd name="connsiteX47" fmla="*/ 2584 w 10023"/>
              <a:gd name="connsiteY47" fmla="*/ 5325 h 10000"/>
              <a:gd name="connsiteX48" fmla="*/ 2642 w 10023"/>
              <a:gd name="connsiteY48" fmla="*/ 5325 h 10000"/>
              <a:gd name="connsiteX49" fmla="*/ 2699 w 10023"/>
              <a:gd name="connsiteY49" fmla="*/ 5524 h 10000"/>
              <a:gd name="connsiteX50" fmla="*/ 2756 w 10023"/>
              <a:gd name="connsiteY50" fmla="*/ 6069 h 10000"/>
              <a:gd name="connsiteX51" fmla="*/ 2814 w 10023"/>
              <a:gd name="connsiteY51" fmla="*/ 6020 h 10000"/>
              <a:gd name="connsiteX52" fmla="*/ 2871 w 10023"/>
              <a:gd name="connsiteY52" fmla="*/ 6119 h 10000"/>
              <a:gd name="connsiteX53" fmla="*/ 2928 w 10023"/>
              <a:gd name="connsiteY53" fmla="*/ 6466 h 10000"/>
              <a:gd name="connsiteX54" fmla="*/ 2986 w 10023"/>
              <a:gd name="connsiteY54" fmla="*/ 6516 h 10000"/>
              <a:gd name="connsiteX55" fmla="*/ 3043 w 10023"/>
              <a:gd name="connsiteY55" fmla="*/ 6665 h 10000"/>
              <a:gd name="connsiteX56" fmla="*/ 3100 w 10023"/>
              <a:gd name="connsiteY56" fmla="*/ 6813 h 10000"/>
              <a:gd name="connsiteX57" fmla="*/ 3157 w 10023"/>
              <a:gd name="connsiteY57" fmla="*/ 6813 h 10000"/>
              <a:gd name="connsiteX58" fmla="*/ 3215 w 10023"/>
              <a:gd name="connsiteY58" fmla="*/ 6913 h 10000"/>
              <a:gd name="connsiteX59" fmla="*/ 3272 w 10023"/>
              <a:gd name="connsiteY59" fmla="*/ 6962 h 10000"/>
              <a:gd name="connsiteX60" fmla="*/ 3310 w 10023"/>
              <a:gd name="connsiteY60" fmla="*/ 6913 h 10000"/>
              <a:gd name="connsiteX61" fmla="*/ 3367 w 10023"/>
              <a:gd name="connsiteY61" fmla="*/ 7260 h 10000"/>
              <a:gd name="connsiteX62" fmla="*/ 3425 w 10023"/>
              <a:gd name="connsiteY62" fmla="*/ 7409 h 10000"/>
              <a:gd name="connsiteX63" fmla="*/ 3482 w 10023"/>
              <a:gd name="connsiteY63" fmla="*/ 7359 h 10000"/>
              <a:gd name="connsiteX64" fmla="*/ 3539 w 10023"/>
              <a:gd name="connsiteY64" fmla="*/ 7564 h 10000"/>
              <a:gd name="connsiteX65" fmla="*/ 3597 w 10023"/>
              <a:gd name="connsiteY65" fmla="*/ 7514 h 10000"/>
              <a:gd name="connsiteX66" fmla="*/ 3654 w 10023"/>
              <a:gd name="connsiteY66" fmla="*/ 7712 h 10000"/>
              <a:gd name="connsiteX67" fmla="*/ 3714 w 10023"/>
              <a:gd name="connsiteY67" fmla="*/ 7911 h 10000"/>
              <a:gd name="connsiteX68" fmla="*/ 3771 w 10023"/>
              <a:gd name="connsiteY68" fmla="*/ 7960 h 10000"/>
              <a:gd name="connsiteX69" fmla="*/ 3828 w 10023"/>
              <a:gd name="connsiteY69" fmla="*/ 7812 h 10000"/>
              <a:gd name="connsiteX70" fmla="*/ 3885 w 10023"/>
              <a:gd name="connsiteY70" fmla="*/ 7663 h 10000"/>
              <a:gd name="connsiteX71" fmla="*/ 3943 w 10023"/>
              <a:gd name="connsiteY71" fmla="*/ 7861 h 10000"/>
              <a:gd name="connsiteX72" fmla="*/ 4000 w 10023"/>
              <a:gd name="connsiteY72" fmla="*/ 8060 h 10000"/>
              <a:gd name="connsiteX73" fmla="*/ 4038 w 10023"/>
              <a:gd name="connsiteY73" fmla="*/ 7861 h 10000"/>
              <a:gd name="connsiteX74" fmla="*/ 4096 w 10023"/>
              <a:gd name="connsiteY74" fmla="*/ 7613 h 10000"/>
              <a:gd name="connsiteX75" fmla="*/ 4153 w 10023"/>
              <a:gd name="connsiteY75" fmla="*/ 7762 h 10000"/>
              <a:gd name="connsiteX76" fmla="*/ 4210 w 10023"/>
              <a:gd name="connsiteY76" fmla="*/ 8010 h 10000"/>
              <a:gd name="connsiteX77" fmla="*/ 4267 w 10023"/>
              <a:gd name="connsiteY77" fmla="*/ 7861 h 10000"/>
              <a:gd name="connsiteX78" fmla="*/ 4325 w 10023"/>
              <a:gd name="connsiteY78" fmla="*/ 8060 h 10000"/>
              <a:gd name="connsiteX79" fmla="*/ 4382 w 10023"/>
              <a:gd name="connsiteY79" fmla="*/ 7960 h 10000"/>
              <a:gd name="connsiteX80" fmla="*/ 4439 w 10023"/>
              <a:gd name="connsiteY80" fmla="*/ 7911 h 10000"/>
              <a:gd name="connsiteX81" fmla="*/ 4497 w 10023"/>
              <a:gd name="connsiteY81" fmla="*/ 8010 h 10000"/>
              <a:gd name="connsiteX82" fmla="*/ 4554 w 10023"/>
              <a:gd name="connsiteY82" fmla="*/ 8060 h 10000"/>
              <a:gd name="connsiteX83" fmla="*/ 4611 w 10023"/>
              <a:gd name="connsiteY83" fmla="*/ 8258 h 10000"/>
              <a:gd name="connsiteX84" fmla="*/ 4669 w 10023"/>
              <a:gd name="connsiteY84" fmla="*/ 8357 h 10000"/>
              <a:gd name="connsiteX85" fmla="*/ 4726 w 10023"/>
              <a:gd name="connsiteY85" fmla="*/ 8357 h 10000"/>
              <a:gd name="connsiteX86" fmla="*/ 4764 w 10023"/>
              <a:gd name="connsiteY86" fmla="*/ 8308 h 10000"/>
              <a:gd name="connsiteX87" fmla="*/ 4821 w 10023"/>
              <a:gd name="connsiteY87" fmla="*/ 8407 h 10000"/>
              <a:gd name="connsiteX88" fmla="*/ 4879 w 10023"/>
              <a:gd name="connsiteY88" fmla="*/ 8506 h 10000"/>
              <a:gd name="connsiteX89" fmla="*/ 4936 w 10023"/>
              <a:gd name="connsiteY89" fmla="*/ 8555 h 10000"/>
              <a:gd name="connsiteX90" fmla="*/ 4993 w 10023"/>
              <a:gd name="connsiteY90" fmla="*/ 8456 h 10000"/>
              <a:gd name="connsiteX91" fmla="*/ 5050 w 10023"/>
              <a:gd name="connsiteY91" fmla="*/ 8456 h 10000"/>
              <a:gd name="connsiteX92" fmla="*/ 5108 w 10023"/>
              <a:gd name="connsiteY92" fmla="*/ 8407 h 10000"/>
              <a:gd name="connsiteX93" fmla="*/ 5165 w 10023"/>
              <a:gd name="connsiteY93" fmla="*/ 8060 h 10000"/>
              <a:gd name="connsiteX94" fmla="*/ 5222 w 10023"/>
              <a:gd name="connsiteY94" fmla="*/ 8308 h 10000"/>
              <a:gd name="connsiteX95" fmla="*/ 5280 w 10023"/>
              <a:gd name="connsiteY95" fmla="*/ 8208 h 10000"/>
              <a:gd name="connsiteX96" fmla="*/ 5337 w 10023"/>
              <a:gd name="connsiteY96" fmla="*/ 8208 h 10000"/>
              <a:gd name="connsiteX97" fmla="*/ 5394 w 10023"/>
              <a:gd name="connsiteY97" fmla="*/ 8258 h 10000"/>
              <a:gd name="connsiteX98" fmla="*/ 5452 w 10023"/>
              <a:gd name="connsiteY98" fmla="*/ 8258 h 10000"/>
              <a:gd name="connsiteX99" fmla="*/ 5509 w 10023"/>
              <a:gd name="connsiteY99" fmla="*/ 8308 h 10000"/>
              <a:gd name="connsiteX100" fmla="*/ 5547 w 10023"/>
              <a:gd name="connsiteY100" fmla="*/ 8456 h 10000"/>
              <a:gd name="connsiteX101" fmla="*/ 5607 w 10023"/>
              <a:gd name="connsiteY101" fmla="*/ 8506 h 10000"/>
              <a:gd name="connsiteX102" fmla="*/ 5664 w 10023"/>
              <a:gd name="connsiteY102" fmla="*/ 8655 h 10000"/>
              <a:gd name="connsiteX103" fmla="*/ 5721 w 10023"/>
              <a:gd name="connsiteY103" fmla="*/ 8555 h 10000"/>
              <a:gd name="connsiteX104" fmla="*/ 5779 w 10023"/>
              <a:gd name="connsiteY104" fmla="*/ 8704 h 10000"/>
              <a:gd name="connsiteX105" fmla="*/ 5836 w 10023"/>
              <a:gd name="connsiteY105" fmla="*/ 8655 h 10000"/>
              <a:gd name="connsiteX106" fmla="*/ 5893 w 10023"/>
              <a:gd name="connsiteY106" fmla="*/ 8754 h 10000"/>
              <a:gd name="connsiteX107" fmla="*/ 5950 w 10023"/>
              <a:gd name="connsiteY107" fmla="*/ 8655 h 10000"/>
              <a:gd name="connsiteX108" fmla="*/ 6008 w 10023"/>
              <a:gd name="connsiteY108" fmla="*/ 8655 h 10000"/>
              <a:gd name="connsiteX109" fmla="*/ 6065 w 10023"/>
              <a:gd name="connsiteY109" fmla="*/ 8555 h 10000"/>
              <a:gd name="connsiteX110" fmla="*/ 6122 w 10023"/>
              <a:gd name="connsiteY110" fmla="*/ 8605 h 10000"/>
              <a:gd name="connsiteX111" fmla="*/ 6180 w 10023"/>
              <a:gd name="connsiteY111" fmla="*/ 8704 h 10000"/>
              <a:gd name="connsiteX112" fmla="*/ 6237 w 10023"/>
              <a:gd name="connsiteY112" fmla="*/ 8903 h 10000"/>
              <a:gd name="connsiteX113" fmla="*/ 6275 w 10023"/>
              <a:gd name="connsiteY113" fmla="*/ 8853 h 10000"/>
              <a:gd name="connsiteX114" fmla="*/ 6332 w 10023"/>
              <a:gd name="connsiteY114" fmla="*/ 8952 h 10000"/>
              <a:gd name="connsiteX115" fmla="*/ 6390 w 10023"/>
              <a:gd name="connsiteY115" fmla="*/ 8903 h 10000"/>
              <a:gd name="connsiteX116" fmla="*/ 6447 w 10023"/>
              <a:gd name="connsiteY116" fmla="*/ 8952 h 10000"/>
              <a:gd name="connsiteX117" fmla="*/ 6504 w 10023"/>
              <a:gd name="connsiteY117" fmla="*/ 9051 h 10000"/>
              <a:gd name="connsiteX118" fmla="*/ 6562 w 10023"/>
              <a:gd name="connsiteY118" fmla="*/ 9051 h 10000"/>
              <a:gd name="connsiteX119" fmla="*/ 6619 w 10023"/>
              <a:gd name="connsiteY119" fmla="*/ 9002 h 10000"/>
              <a:gd name="connsiteX120" fmla="*/ 6676 w 10023"/>
              <a:gd name="connsiteY120" fmla="*/ 9051 h 10000"/>
              <a:gd name="connsiteX121" fmla="*/ 6733 w 10023"/>
              <a:gd name="connsiteY121" fmla="*/ 8952 h 10000"/>
              <a:gd name="connsiteX122" fmla="*/ 6791 w 10023"/>
              <a:gd name="connsiteY122" fmla="*/ 8952 h 10000"/>
              <a:gd name="connsiteX123" fmla="*/ 6848 w 10023"/>
              <a:gd name="connsiteY123" fmla="*/ 8952 h 10000"/>
              <a:gd name="connsiteX124" fmla="*/ 6905 w 10023"/>
              <a:gd name="connsiteY124" fmla="*/ 9101 h 10000"/>
              <a:gd name="connsiteX125" fmla="*/ 6963 w 10023"/>
              <a:gd name="connsiteY125" fmla="*/ 8952 h 10000"/>
              <a:gd name="connsiteX126" fmla="*/ 7001 w 10023"/>
              <a:gd name="connsiteY126" fmla="*/ 9250 h 10000"/>
              <a:gd name="connsiteX127" fmla="*/ 7058 w 10023"/>
              <a:gd name="connsiteY127" fmla="*/ 9200 h 10000"/>
              <a:gd name="connsiteX128" fmla="*/ 7115 w 10023"/>
              <a:gd name="connsiteY128" fmla="*/ 9101 h 10000"/>
              <a:gd name="connsiteX129" fmla="*/ 7173 w 10023"/>
              <a:gd name="connsiteY129" fmla="*/ 9101 h 10000"/>
              <a:gd name="connsiteX130" fmla="*/ 7230 w 10023"/>
              <a:gd name="connsiteY130" fmla="*/ 9200 h 10000"/>
              <a:gd name="connsiteX131" fmla="*/ 7287 w 10023"/>
              <a:gd name="connsiteY131" fmla="*/ 9200 h 10000"/>
              <a:gd name="connsiteX132" fmla="*/ 7345 w 10023"/>
              <a:gd name="connsiteY132" fmla="*/ 9200 h 10000"/>
              <a:gd name="connsiteX133" fmla="*/ 7402 w 10023"/>
              <a:gd name="connsiteY133" fmla="*/ 9299 h 10000"/>
              <a:gd name="connsiteX134" fmla="*/ 7459 w 10023"/>
              <a:gd name="connsiteY134" fmla="*/ 9399 h 10000"/>
              <a:gd name="connsiteX135" fmla="*/ 7519 w 10023"/>
              <a:gd name="connsiteY135" fmla="*/ 9399 h 10000"/>
              <a:gd name="connsiteX136" fmla="*/ 7576 w 10023"/>
              <a:gd name="connsiteY136" fmla="*/ 9498 h 10000"/>
              <a:gd name="connsiteX137" fmla="*/ 7633 w 10023"/>
              <a:gd name="connsiteY137" fmla="*/ 9498 h 10000"/>
              <a:gd name="connsiteX138" fmla="*/ 7691 w 10023"/>
              <a:gd name="connsiteY138" fmla="*/ 9597 h 10000"/>
              <a:gd name="connsiteX139" fmla="*/ 7748 w 10023"/>
              <a:gd name="connsiteY139" fmla="*/ 9448 h 10000"/>
              <a:gd name="connsiteX140" fmla="*/ 7786 w 10023"/>
              <a:gd name="connsiteY140" fmla="*/ 9448 h 10000"/>
              <a:gd name="connsiteX141" fmla="*/ 7843 w 10023"/>
              <a:gd name="connsiteY141" fmla="*/ 9448 h 10000"/>
              <a:gd name="connsiteX142" fmla="*/ 7901 w 10023"/>
              <a:gd name="connsiteY142" fmla="*/ 9597 h 10000"/>
              <a:gd name="connsiteX143" fmla="*/ 7958 w 10023"/>
              <a:gd name="connsiteY143" fmla="*/ 9448 h 10000"/>
              <a:gd name="connsiteX144" fmla="*/ 8015 w 10023"/>
              <a:gd name="connsiteY144" fmla="*/ 9448 h 10000"/>
              <a:gd name="connsiteX145" fmla="*/ 8073 w 10023"/>
              <a:gd name="connsiteY145" fmla="*/ 9597 h 10000"/>
              <a:gd name="connsiteX146" fmla="*/ 8130 w 10023"/>
              <a:gd name="connsiteY146" fmla="*/ 9597 h 10000"/>
              <a:gd name="connsiteX147" fmla="*/ 8187 w 10023"/>
              <a:gd name="connsiteY147" fmla="*/ 9597 h 10000"/>
              <a:gd name="connsiteX148" fmla="*/ 8245 w 10023"/>
              <a:gd name="connsiteY148" fmla="*/ 9547 h 10000"/>
              <a:gd name="connsiteX149" fmla="*/ 8302 w 10023"/>
              <a:gd name="connsiteY149" fmla="*/ 9547 h 10000"/>
              <a:gd name="connsiteX150" fmla="*/ 8359 w 10023"/>
              <a:gd name="connsiteY150" fmla="*/ 9498 h 10000"/>
              <a:gd name="connsiteX151" fmla="*/ 8416 w 10023"/>
              <a:gd name="connsiteY151" fmla="*/ 9547 h 10000"/>
              <a:gd name="connsiteX152" fmla="*/ 8474 w 10023"/>
              <a:gd name="connsiteY152" fmla="*/ 9597 h 10000"/>
              <a:gd name="connsiteX153" fmla="*/ 8512 w 10023"/>
              <a:gd name="connsiteY153" fmla="*/ 9647 h 10000"/>
              <a:gd name="connsiteX154" fmla="*/ 8569 w 10023"/>
              <a:gd name="connsiteY154" fmla="*/ 9597 h 10000"/>
              <a:gd name="connsiteX155" fmla="*/ 8626 w 10023"/>
              <a:gd name="connsiteY155" fmla="*/ 9752 h 10000"/>
              <a:gd name="connsiteX156" fmla="*/ 8684 w 10023"/>
              <a:gd name="connsiteY156" fmla="*/ 9752 h 10000"/>
              <a:gd name="connsiteX157" fmla="*/ 8741 w 10023"/>
              <a:gd name="connsiteY157" fmla="*/ 9752 h 10000"/>
              <a:gd name="connsiteX158" fmla="*/ 8798 w 10023"/>
              <a:gd name="connsiteY158" fmla="*/ 9802 h 10000"/>
              <a:gd name="connsiteX159" fmla="*/ 8856 w 10023"/>
              <a:gd name="connsiteY159" fmla="*/ 9901 h 10000"/>
              <a:gd name="connsiteX160" fmla="*/ 8913 w 10023"/>
              <a:gd name="connsiteY160" fmla="*/ 9851 h 10000"/>
              <a:gd name="connsiteX161" fmla="*/ 8970 w 10023"/>
              <a:gd name="connsiteY161" fmla="*/ 9802 h 10000"/>
              <a:gd name="connsiteX162" fmla="*/ 9028 w 10023"/>
              <a:gd name="connsiteY162" fmla="*/ 9802 h 10000"/>
              <a:gd name="connsiteX163" fmla="*/ 9085 w 10023"/>
              <a:gd name="connsiteY163" fmla="*/ 9851 h 10000"/>
              <a:gd name="connsiteX164" fmla="*/ 9142 w 10023"/>
              <a:gd name="connsiteY164" fmla="*/ 9901 h 10000"/>
              <a:gd name="connsiteX165" fmla="*/ 9199 w 10023"/>
              <a:gd name="connsiteY165" fmla="*/ 9950 h 10000"/>
              <a:gd name="connsiteX166" fmla="*/ 9257 w 10023"/>
              <a:gd name="connsiteY166" fmla="*/ 9950 h 10000"/>
              <a:gd name="connsiteX167" fmla="*/ 9295 w 10023"/>
              <a:gd name="connsiteY167" fmla="*/ 9851 h 10000"/>
              <a:gd name="connsiteX168" fmla="*/ 9352 w 10023"/>
              <a:gd name="connsiteY168" fmla="*/ 9851 h 10000"/>
              <a:gd name="connsiteX169" fmla="*/ 9412 w 10023"/>
              <a:gd name="connsiteY169" fmla="*/ 9851 h 10000"/>
              <a:gd name="connsiteX170" fmla="*/ 9469 w 10023"/>
              <a:gd name="connsiteY170" fmla="*/ 9901 h 10000"/>
              <a:gd name="connsiteX171" fmla="*/ 9526 w 10023"/>
              <a:gd name="connsiteY171" fmla="*/ 9752 h 10000"/>
              <a:gd name="connsiteX172" fmla="*/ 9584 w 10023"/>
              <a:gd name="connsiteY172" fmla="*/ 9851 h 10000"/>
              <a:gd name="connsiteX173" fmla="*/ 9641 w 10023"/>
              <a:gd name="connsiteY173" fmla="*/ 9901 h 10000"/>
              <a:gd name="connsiteX174" fmla="*/ 9698 w 10023"/>
              <a:gd name="connsiteY174" fmla="*/ 9901 h 10000"/>
              <a:gd name="connsiteX175" fmla="*/ 9756 w 10023"/>
              <a:gd name="connsiteY175" fmla="*/ 9950 h 10000"/>
              <a:gd name="connsiteX176" fmla="*/ 9813 w 10023"/>
              <a:gd name="connsiteY176" fmla="*/ 9950 h 10000"/>
              <a:gd name="connsiteX177" fmla="*/ 9870 w 10023"/>
              <a:gd name="connsiteY177" fmla="*/ 9950 h 10000"/>
              <a:gd name="connsiteX178" fmla="*/ 9928 w 10023"/>
              <a:gd name="connsiteY178" fmla="*/ 9851 h 10000"/>
              <a:gd name="connsiteX179" fmla="*/ 9985 w 10023"/>
              <a:gd name="connsiteY179" fmla="*/ 9950 h 10000"/>
              <a:gd name="connsiteX180" fmla="*/ 10023 w 10023"/>
              <a:gd name="connsiteY180" fmla="*/ 10000 h 10000"/>
              <a:gd name="connsiteX0" fmla="*/ 0 w 10064"/>
              <a:gd name="connsiteY0" fmla="*/ 3049 h 10000"/>
              <a:gd name="connsiteX1" fmla="*/ 42 w 10064"/>
              <a:gd name="connsiteY1" fmla="*/ 417 h 10000"/>
              <a:gd name="connsiteX2" fmla="*/ 121 w 10064"/>
              <a:gd name="connsiteY2" fmla="*/ 0 h 10000"/>
              <a:gd name="connsiteX3" fmla="*/ 179 w 10064"/>
              <a:gd name="connsiteY3" fmla="*/ 1544 h 10000"/>
              <a:gd name="connsiteX4" fmla="*/ 236 w 10064"/>
              <a:gd name="connsiteY4" fmla="*/ 1197 h 10000"/>
              <a:gd name="connsiteX5" fmla="*/ 293 w 10064"/>
              <a:gd name="connsiteY5" fmla="*/ 694 h 10000"/>
              <a:gd name="connsiteX6" fmla="*/ 331 w 10064"/>
              <a:gd name="connsiteY6" fmla="*/ 1197 h 10000"/>
              <a:gd name="connsiteX7" fmla="*/ 389 w 10064"/>
              <a:gd name="connsiteY7" fmla="*/ 1147 h 10000"/>
              <a:gd name="connsiteX8" fmla="*/ 446 w 10064"/>
              <a:gd name="connsiteY8" fmla="*/ 1246 h 10000"/>
              <a:gd name="connsiteX9" fmla="*/ 503 w 10064"/>
              <a:gd name="connsiteY9" fmla="*/ 1445 h 10000"/>
              <a:gd name="connsiteX10" fmla="*/ 561 w 10064"/>
              <a:gd name="connsiteY10" fmla="*/ 1990 h 10000"/>
              <a:gd name="connsiteX11" fmla="*/ 618 w 10064"/>
              <a:gd name="connsiteY11" fmla="*/ 2536 h 10000"/>
              <a:gd name="connsiteX12" fmla="*/ 675 w 10064"/>
              <a:gd name="connsiteY12" fmla="*/ 2089 h 10000"/>
              <a:gd name="connsiteX13" fmla="*/ 732 w 10064"/>
              <a:gd name="connsiteY13" fmla="*/ 2139 h 10000"/>
              <a:gd name="connsiteX14" fmla="*/ 790 w 10064"/>
              <a:gd name="connsiteY14" fmla="*/ 1891 h 10000"/>
              <a:gd name="connsiteX15" fmla="*/ 847 w 10064"/>
              <a:gd name="connsiteY15" fmla="*/ 1792 h 10000"/>
              <a:gd name="connsiteX16" fmla="*/ 904 w 10064"/>
              <a:gd name="connsiteY16" fmla="*/ 2288 h 10000"/>
              <a:gd name="connsiteX17" fmla="*/ 962 w 10064"/>
              <a:gd name="connsiteY17" fmla="*/ 2734 h 10000"/>
              <a:gd name="connsiteX18" fmla="*/ 1019 w 10064"/>
              <a:gd name="connsiteY18" fmla="*/ 2833 h 10000"/>
              <a:gd name="connsiteX19" fmla="*/ 1076 w 10064"/>
              <a:gd name="connsiteY19" fmla="*/ 2833 h 10000"/>
              <a:gd name="connsiteX20" fmla="*/ 1114 w 10064"/>
              <a:gd name="connsiteY20" fmla="*/ 3385 h 10000"/>
              <a:gd name="connsiteX21" fmla="*/ 1172 w 10064"/>
              <a:gd name="connsiteY21" fmla="*/ 3683 h 10000"/>
              <a:gd name="connsiteX22" fmla="*/ 1229 w 10064"/>
              <a:gd name="connsiteY22" fmla="*/ 4030 h 10000"/>
              <a:gd name="connsiteX23" fmla="*/ 1286 w 10064"/>
              <a:gd name="connsiteY23" fmla="*/ 4526 h 10000"/>
              <a:gd name="connsiteX24" fmla="*/ 1344 w 10064"/>
              <a:gd name="connsiteY24" fmla="*/ 4278 h 10000"/>
              <a:gd name="connsiteX25" fmla="*/ 1401 w 10064"/>
              <a:gd name="connsiteY25" fmla="*/ 4774 h 10000"/>
              <a:gd name="connsiteX26" fmla="*/ 1458 w 10064"/>
              <a:gd name="connsiteY26" fmla="*/ 4625 h 10000"/>
              <a:gd name="connsiteX27" fmla="*/ 1515 w 10064"/>
              <a:gd name="connsiteY27" fmla="*/ 4923 h 10000"/>
              <a:gd name="connsiteX28" fmla="*/ 1573 w 10064"/>
              <a:gd name="connsiteY28" fmla="*/ 5071 h 10000"/>
              <a:gd name="connsiteX29" fmla="*/ 1630 w 10064"/>
              <a:gd name="connsiteY29" fmla="*/ 5325 h 10000"/>
              <a:gd name="connsiteX30" fmla="*/ 1687 w 10064"/>
              <a:gd name="connsiteY30" fmla="*/ 4774 h 10000"/>
              <a:gd name="connsiteX31" fmla="*/ 1745 w 10064"/>
              <a:gd name="connsiteY31" fmla="*/ 4923 h 10000"/>
              <a:gd name="connsiteX32" fmla="*/ 1804 w 10064"/>
              <a:gd name="connsiteY32" fmla="*/ 4972 h 10000"/>
              <a:gd name="connsiteX33" fmla="*/ 1842 w 10064"/>
              <a:gd name="connsiteY33" fmla="*/ 5121 h 10000"/>
              <a:gd name="connsiteX34" fmla="*/ 1900 w 10064"/>
              <a:gd name="connsiteY34" fmla="*/ 5226 h 10000"/>
              <a:gd name="connsiteX35" fmla="*/ 1957 w 10064"/>
              <a:gd name="connsiteY35" fmla="*/ 4923 h 10000"/>
              <a:gd name="connsiteX36" fmla="*/ 2014 w 10064"/>
              <a:gd name="connsiteY36" fmla="*/ 5375 h 10000"/>
              <a:gd name="connsiteX37" fmla="*/ 2072 w 10064"/>
              <a:gd name="connsiteY37" fmla="*/ 5573 h 10000"/>
              <a:gd name="connsiteX38" fmla="*/ 2129 w 10064"/>
              <a:gd name="connsiteY38" fmla="*/ 5673 h 10000"/>
              <a:gd name="connsiteX39" fmla="*/ 2186 w 10064"/>
              <a:gd name="connsiteY39" fmla="*/ 5375 h 10000"/>
              <a:gd name="connsiteX40" fmla="*/ 2244 w 10064"/>
              <a:gd name="connsiteY40" fmla="*/ 5673 h 10000"/>
              <a:gd name="connsiteX41" fmla="*/ 2301 w 10064"/>
              <a:gd name="connsiteY41" fmla="*/ 5722 h 10000"/>
              <a:gd name="connsiteX42" fmla="*/ 2358 w 10064"/>
              <a:gd name="connsiteY42" fmla="*/ 5722 h 10000"/>
              <a:gd name="connsiteX43" fmla="*/ 2415 w 10064"/>
              <a:gd name="connsiteY43" fmla="*/ 5573 h 10000"/>
              <a:gd name="connsiteX44" fmla="*/ 2473 w 10064"/>
              <a:gd name="connsiteY44" fmla="*/ 6020 h 10000"/>
              <a:gd name="connsiteX45" fmla="*/ 2530 w 10064"/>
              <a:gd name="connsiteY45" fmla="*/ 6317 h 10000"/>
              <a:gd name="connsiteX46" fmla="*/ 2568 w 10064"/>
              <a:gd name="connsiteY46" fmla="*/ 5970 h 10000"/>
              <a:gd name="connsiteX47" fmla="*/ 2625 w 10064"/>
              <a:gd name="connsiteY47" fmla="*/ 5325 h 10000"/>
              <a:gd name="connsiteX48" fmla="*/ 2683 w 10064"/>
              <a:gd name="connsiteY48" fmla="*/ 5325 h 10000"/>
              <a:gd name="connsiteX49" fmla="*/ 2740 w 10064"/>
              <a:gd name="connsiteY49" fmla="*/ 5524 h 10000"/>
              <a:gd name="connsiteX50" fmla="*/ 2797 w 10064"/>
              <a:gd name="connsiteY50" fmla="*/ 6069 h 10000"/>
              <a:gd name="connsiteX51" fmla="*/ 2855 w 10064"/>
              <a:gd name="connsiteY51" fmla="*/ 6020 h 10000"/>
              <a:gd name="connsiteX52" fmla="*/ 2912 w 10064"/>
              <a:gd name="connsiteY52" fmla="*/ 6119 h 10000"/>
              <a:gd name="connsiteX53" fmla="*/ 2969 w 10064"/>
              <a:gd name="connsiteY53" fmla="*/ 6466 h 10000"/>
              <a:gd name="connsiteX54" fmla="*/ 3027 w 10064"/>
              <a:gd name="connsiteY54" fmla="*/ 6516 h 10000"/>
              <a:gd name="connsiteX55" fmla="*/ 3084 w 10064"/>
              <a:gd name="connsiteY55" fmla="*/ 6665 h 10000"/>
              <a:gd name="connsiteX56" fmla="*/ 3141 w 10064"/>
              <a:gd name="connsiteY56" fmla="*/ 6813 h 10000"/>
              <a:gd name="connsiteX57" fmla="*/ 3198 w 10064"/>
              <a:gd name="connsiteY57" fmla="*/ 6813 h 10000"/>
              <a:gd name="connsiteX58" fmla="*/ 3256 w 10064"/>
              <a:gd name="connsiteY58" fmla="*/ 6913 h 10000"/>
              <a:gd name="connsiteX59" fmla="*/ 3313 w 10064"/>
              <a:gd name="connsiteY59" fmla="*/ 6962 h 10000"/>
              <a:gd name="connsiteX60" fmla="*/ 3351 w 10064"/>
              <a:gd name="connsiteY60" fmla="*/ 6913 h 10000"/>
              <a:gd name="connsiteX61" fmla="*/ 3408 w 10064"/>
              <a:gd name="connsiteY61" fmla="*/ 7260 h 10000"/>
              <a:gd name="connsiteX62" fmla="*/ 3466 w 10064"/>
              <a:gd name="connsiteY62" fmla="*/ 7409 h 10000"/>
              <a:gd name="connsiteX63" fmla="*/ 3523 w 10064"/>
              <a:gd name="connsiteY63" fmla="*/ 7359 h 10000"/>
              <a:gd name="connsiteX64" fmla="*/ 3580 w 10064"/>
              <a:gd name="connsiteY64" fmla="*/ 7564 h 10000"/>
              <a:gd name="connsiteX65" fmla="*/ 3638 w 10064"/>
              <a:gd name="connsiteY65" fmla="*/ 7514 h 10000"/>
              <a:gd name="connsiteX66" fmla="*/ 3695 w 10064"/>
              <a:gd name="connsiteY66" fmla="*/ 7712 h 10000"/>
              <a:gd name="connsiteX67" fmla="*/ 3755 w 10064"/>
              <a:gd name="connsiteY67" fmla="*/ 7911 h 10000"/>
              <a:gd name="connsiteX68" fmla="*/ 3812 w 10064"/>
              <a:gd name="connsiteY68" fmla="*/ 7960 h 10000"/>
              <a:gd name="connsiteX69" fmla="*/ 3869 w 10064"/>
              <a:gd name="connsiteY69" fmla="*/ 7812 h 10000"/>
              <a:gd name="connsiteX70" fmla="*/ 3926 w 10064"/>
              <a:gd name="connsiteY70" fmla="*/ 7663 h 10000"/>
              <a:gd name="connsiteX71" fmla="*/ 3984 w 10064"/>
              <a:gd name="connsiteY71" fmla="*/ 7861 h 10000"/>
              <a:gd name="connsiteX72" fmla="*/ 4041 w 10064"/>
              <a:gd name="connsiteY72" fmla="*/ 8060 h 10000"/>
              <a:gd name="connsiteX73" fmla="*/ 4079 w 10064"/>
              <a:gd name="connsiteY73" fmla="*/ 7861 h 10000"/>
              <a:gd name="connsiteX74" fmla="*/ 4137 w 10064"/>
              <a:gd name="connsiteY74" fmla="*/ 7613 h 10000"/>
              <a:gd name="connsiteX75" fmla="*/ 4194 w 10064"/>
              <a:gd name="connsiteY75" fmla="*/ 7762 h 10000"/>
              <a:gd name="connsiteX76" fmla="*/ 4251 w 10064"/>
              <a:gd name="connsiteY76" fmla="*/ 8010 h 10000"/>
              <a:gd name="connsiteX77" fmla="*/ 4308 w 10064"/>
              <a:gd name="connsiteY77" fmla="*/ 7861 h 10000"/>
              <a:gd name="connsiteX78" fmla="*/ 4366 w 10064"/>
              <a:gd name="connsiteY78" fmla="*/ 8060 h 10000"/>
              <a:gd name="connsiteX79" fmla="*/ 4423 w 10064"/>
              <a:gd name="connsiteY79" fmla="*/ 7960 h 10000"/>
              <a:gd name="connsiteX80" fmla="*/ 4480 w 10064"/>
              <a:gd name="connsiteY80" fmla="*/ 7911 h 10000"/>
              <a:gd name="connsiteX81" fmla="*/ 4538 w 10064"/>
              <a:gd name="connsiteY81" fmla="*/ 8010 h 10000"/>
              <a:gd name="connsiteX82" fmla="*/ 4595 w 10064"/>
              <a:gd name="connsiteY82" fmla="*/ 8060 h 10000"/>
              <a:gd name="connsiteX83" fmla="*/ 4652 w 10064"/>
              <a:gd name="connsiteY83" fmla="*/ 8258 h 10000"/>
              <a:gd name="connsiteX84" fmla="*/ 4710 w 10064"/>
              <a:gd name="connsiteY84" fmla="*/ 8357 h 10000"/>
              <a:gd name="connsiteX85" fmla="*/ 4767 w 10064"/>
              <a:gd name="connsiteY85" fmla="*/ 8357 h 10000"/>
              <a:gd name="connsiteX86" fmla="*/ 4805 w 10064"/>
              <a:gd name="connsiteY86" fmla="*/ 8308 h 10000"/>
              <a:gd name="connsiteX87" fmla="*/ 4862 w 10064"/>
              <a:gd name="connsiteY87" fmla="*/ 8407 h 10000"/>
              <a:gd name="connsiteX88" fmla="*/ 4920 w 10064"/>
              <a:gd name="connsiteY88" fmla="*/ 8506 h 10000"/>
              <a:gd name="connsiteX89" fmla="*/ 4977 w 10064"/>
              <a:gd name="connsiteY89" fmla="*/ 8555 h 10000"/>
              <a:gd name="connsiteX90" fmla="*/ 5034 w 10064"/>
              <a:gd name="connsiteY90" fmla="*/ 8456 h 10000"/>
              <a:gd name="connsiteX91" fmla="*/ 5091 w 10064"/>
              <a:gd name="connsiteY91" fmla="*/ 8456 h 10000"/>
              <a:gd name="connsiteX92" fmla="*/ 5149 w 10064"/>
              <a:gd name="connsiteY92" fmla="*/ 8407 h 10000"/>
              <a:gd name="connsiteX93" fmla="*/ 5206 w 10064"/>
              <a:gd name="connsiteY93" fmla="*/ 8060 h 10000"/>
              <a:gd name="connsiteX94" fmla="*/ 5263 w 10064"/>
              <a:gd name="connsiteY94" fmla="*/ 8308 h 10000"/>
              <a:gd name="connsiteX95" fmla="*/ 5321 w 10064"/>
              <a:gd name="connsiteY95" fmla="*/ 8208 h 10000"/>
              <a:gd name="connsiteX96" fmla="*/ 5378 w 10064"/>
              <a:gd name="connsiteY96" fmla="*/ 8208 h 10000"/>
              <a:gd name="connsiteX97" fmla="*/ 5435 w 10064"/>
              <a:gd name="connsiteY97" fmla="*/ 8258 h 10000"/>
              <a:gd name="connsiteX98" fmla="*/ 5493 w 10064"/>
              <a:gd name="connsiteY98" fmla="*/ 8258 h 10000"/>
              <a:gd name="connsiteX99" fmla="*/ 5550 w 10064"/>
              <a:gd name="connsiteY99" fmla="*/ 8308 h 10000"/>
              <a:gd name="connsiteX100" fmla="*/ 5588 w 10064"/>
              <a:gd name="connsiteY100" fmla="*/ 8456 h 10000"/>
              <a:gd name="connsiteX101" fmla="*/ 5648 w 10064"/>
              <a:gd name="connsiteY101" fmla="*/ 8506 h 10000"/>
              <a:gd name="connsiteX102" fmla="*/ 5705 w 10064"/>
              <a:gd name="connsiteY102" fmla="*/ 8655 h 10000"/>
              <a:gd name="connsiteX103" fmla="*/ 5762 w 10064"/>
              <a:gd name="connsiteY103" fmla="*/ 8555 h 10000"/>
              <a:gd name="connsiteX104" fmla="*/ 5820 w 10064"/>
              <a:gd name="connsiteY104" fmla="*/ 8704 h 10000"/>
              <a:gd name="connsiteX105" fmla="*/ 5877 w 10064"/>
              <a:gd name="connsiteY105" fmla="*/ 8655 h 10000"/>
              <a:gd name="connsiteX106" fmla="*/ 5934 w 10064"/>
              <a:gd name="connsiteY106" fmla="*/ 8754 h 10000"/>
              <a:gd name="connsiteX107" fmla="*/ 5991 w 10064"/>
              <a:gd name="connsiteY107" fmla="*/ 8655 h 10000"/>
              <a:gd name="connsiteX108" fmla="*/ 6049 w 10064"/>
              <a:gd name="connsiteY108" fmla="*/ 8655 h 10000"/>
              <a:gd name="connsiteX109" fmla="*/ 6106 w 10064"/>
              <a:gd name="connsiteY109" fmla="*/ 8555 h 10000"/>
              <a:gd name="connsiteX110" fmla="*/ 6163 w 10064"/>
              <a:gd name="connsiteY110" fmla="*/ 8605 h 10000"/>
              <a:gd name="connsiteX111" fmla="*/ 6221 w 10064"/>
              <a:gd name="connsiteY111" fmla="*/ 8704 h 10000"/>
              <a:gd name="connsiteX112" fmla="*/ 6278 w 10064"/>
              <a:gd name="connsiteY112" fmla="*/ 8903 h 10000"/>
              <a:gd name="connsiteX113" fmla="*/ 6316 w 10064"/>
              <a:gd name="connsiteY113" fmla="*/ 8853 h 10000"/>
              <a:gd name="connsiteX114" fmla="*/ 6373 w 10064"/>
              <a:gd name="connsiteY114" fmla="*/ 8952 h 10000"/>
              <a:gd name="connsiteX115" fmla="*/ 6431 w 10064"/>
              <a:gd name="connsiteY115" fmla="*/ 8903 h 10000"/>
              <a:gd name="connsiteX116" fmla="*/ 6488 w 10064"/>
              <a:gd name="connsiteY116" fmla="*/ 8952 h 10000"/>
              <a:gd name="connsiteX117" fmla="*/ 6545 w 10064"/>
              <a:gd name="connsiteY117" fmla="*/ 9051 h 10000"/>
              <a:gd name="connsiteX118" fmla="*/ 6603 w 10064"/>
              <a:gd name="connsiteY118" fmla="*/ 9051 h 10000"/>
              <a:gd name="connsiteX119" fmla="*/ 6660 w 10064"/>
              <a:gd name="connsiteY119" fmla="*/ 9002 h 10000"/>
              <a:gd name="connsiteX120" fmla="*/ 6717 w 10064"/>
              <a:gd name="connsiteY120" fmla="*/ 9051 h 10000"/>
              <a:gd name="connsiteX121" fmla="*/ 6774 w 10064"/>
              <a:gd name="connsiteY121" fmla="*/ 8952 h 10000"/>
              <a:gd name="connsiteX122" fmla="*/ 6832 w 10064"/>
              <a:gd name="connsiteY122" fmla="*/ 8952 h 10000"/>
              <a:gd name="connsiteX123" fmla="*/ 6889 w 10064"/>
              <a:gd name="connsiteY123" fmla="*/ 8952 h 10000"/>
              <a:gd name="connsiteX124" fmla="*/ 6946 w 10064"/>
              <a:gd name="connsiteY124" fmla="*/ 9101 h 10000"/>
              <a:gd name="connsiteX125" fmla="*/ 7004 w 10064"/>
              <a:gd name="connsiteY125" fmla="*/ 8952 h 10000"/>
              <a:gd name="connsiteX126" fmla="*/ 7042 w 10064"/>
              <a:gd name="connsiteY126" fmla="*/ 9250 h 10000"/>
              <a:gd name="connsiteX127" fmla="*/ 7099 w 10064"/>
              <a:gd name="connsiteY127" fmla="*/ 9200 h 10000"/>
              <a:gd name="connsiteX128" fmla="*/ 7156 w 10064"/>
              <a:gd name="connsiteY128" fmla="*/ 9101 h 10000"/>
              <a:gd name="connsiteX129" fmla="*/ 7214 w 10064"/>
              <a:gd name="connsiteY129" fmla="*/ 9101 h 10000"/>
              <a:gd name="connsiteX130" fmla="*/ 7271 w 10064"/>
              <a:gd name="connsiteY130" fmla="*/ 9200 h 10000"/>
              <a:gd name="connsiteX131" fmla="*/ 7328 w 10064"/>
              <a:gd name="connsiteY131" fmla="*/ 9200 h 10000"/>
              <a:gd name="connsiteX132" fmla="*/ 7386 w 10064"/>
              <a:gd name="connsiteY132" fmla="*/ 9200 h 10000"/>
              <a:gd name="connsiteX133" fmla="*/ 7443 w 10064"/>
              <a:gd name="connsiteY133" fmla="*/ 9299 h 10000"/>
              <a:gd name="connsiteX134" fmla="*/ 7500 w 10064"/>
              <a:gd name="connsiteY134" fmla="*/ 9399 h 10000"/>
              <a:gd name="connsiteX135" fmla="*/ 7560 w 10064"/>
              <a:gd name="connsiteY135" fmla="*/ 9399 h 10000"/>
              <a:gd name="connsiteX136" fmla="*/ 7617 w 10064"/>
              <a:gd name="connsiteY136" fmla="*/ 9498 h 10000"/>
              <a:gd name="connsiteX137" fmla="*/ 7674 w 10064"/>
              <a:gd name="connsiteY137" fmla="*/ 9498 h 10000"/>
              <a:gd name="connsiteX138" fmla="*/ 7732 w 10064"/>
              <a:gd name="connsiteY138" fmla="*/ 9597 h 10000"/>
              <a:gd name="connsiteX139" fmla="*/ 7789 w 10064"/>
              <a:gd name="connsiteY139" fmla="*/ 9448 h 10000"/>
              <a:gd name="connsiteX140" fmla="*/ 7827 w 10064"/>
              <a:gd name="connsiteY140" fmla="*/ 9448 h 10000"/>
              <a:gd name="connsiteX141" fmla="*/ 7884 w 10064"/>
              <a:gd name="connsiteY141" fmla="*/ 9448 h 10000"/>
              <a:gd name="connsiteX142" fmla="*/ 7942 w 10064"/>
              <a:gd name="connsiteY142" fmla="*/ 9597 h 10000"/>
              <a:gd name="connsiteX143" fmla="*/ 7999 w 10064"/>
              <a:gd name="connsiteY143" fmla="*/ 9448 h 10000"/>
              <a:gd name="connsiteX144" fmla="*/ 8056 w 10064"/>
              <a:gd name="connsiteY144" fmla="*/ 9448 h 10000"/>
              <a:gd name="connsiteX145" fmla="*/ 8114 w 10064"/>
              <a:gd name="connsiteY145" fmla="*/ 9597 h 10000"/>
              <a:gd name="connsiteX146" fmla="*/ 8171 w 10064"/>
              <a:gd name="connsiteY146" fmla="*/ 9597 h 10000"/>
              <a:gd name="connsiteX147" fmla="*/ 8228 w 10064"/>
              <a:gd name="connsiteY147" fmla="*/ 9597 h 10000"/>
              <a:gd name="connsiteX148" fmla="*/ 8286 w 10064"/>
              <a:gd name="connsiteY148" fmla="*/ 9547 h 10000"/>
              <a:gd name="connsiteX149" fmla="*/ 8343 w 10064"/>
              <a:gd name="connsiteY149" fmla="*/ 9547 h 10000"/>
              <a:gd name="connsiteX150" fmla="*/ 8400 w 10064"/>
              <a:gd name="connsiteY150" fmla="*/ 9498 h 10000"/>
              <a:gd name="connsiteX151" fmla="*/ 8457 w 10064"/>
              <a:gd name="connsiteY151" fmla="*/ 9547 h 10000"/>
              <a:gd name="connsiteX152" fmla="*/ 8515 w 10064"/>
              <a:gd name="connsiteY152" fmla="*/ 9597 h 10000"/>
              <a:gd name="connsiteX153" fmla="*/ 8553 w 10064"/>
              <a:gd name="connsiteY153" fmla="*/ 9647 h 10000"/>
              <a:gd name="connsiteX154" fmla="*/ 8610 w 10064"/>
              <a:gd name="connsiteY154" fmla="*/ 9597 h 10000"/>
              <a:gd name="connsiteX155" fmla="*/ 8667 w 10064"/>
              <a:gd name="connsiteY155" fmla="*/ 9752 h 10000"/>
              <a:gd name="connsiteX156" fmla="*/ 8725 w 10064"/>
              <a:gd name="connsiteY156" fmla="*/ 9752 h 10000"/>
              <a:gd name="connsiteX157" fmla="*/ 8782 w 10064"/>
              <a:gd name="connsiteY157" fmla="*/ 9752 h 10000"/>
              <a:gd name="connsiteX158" fmla="*/ 8839 w 10064"/>
              <a:gd name="connsiteY158" fmla="*/ 9802 h 10000"/>
              <a:gd name="connsiteX159" fmla="*/ 8897 w 10064"/>
              <a:gd name="connsiteY159" fmla="*/ 9901 h 10000"/>
              <a:gd name="connsiteX160" fmla="*/ 8954 w 10064"/>
              <a:gd name="connsiteY160" fmla="*/ 9851 h 10000"/>
              <a:gd name="connsiteX161" fmla="*/ 9011 w 10064"/>
              <a:gd name="connsiteY161" fmla="*/ 9802 h 10000"/>
              <a:gd name="connsiteX162" fmla="*/ 9069 w 10064"/>
              <a:gd name="connsiteY162" fmla="*/ 9802 h 10000"/>
              <a:gd name="connsiteX163" fmla="*/ 9126 w 10064"/>
              <a:gd name="connsiteY163" fmla="*/ 9851 h 10000"/>
              <a:gd name="connsiteX164" fmla="*/ 9183 w 10064"/>
              <a:gd name="connsiteY164" fmla="*/ 9901 h 10000"/>
              <a:gd name="connsiteX165" fmla="*/ 9240 w 10064"/>
              <a:gd name="connsiteY165" fmla="*/ 9950 h 10000"/>
              <a:gd name="connsiteX166" fmla="*/ 9298 w 10064"/>
              <a:gd name="connsiteY166" fmla="*/ 9950 h 10000"/>
              <a:gd name="connsiteX167" fmla="*/ 9336 w 10064"/>
              <a:gd name="connsiteY167" fmla="*/ 9851 h 10000"/>
              <a:gd name="connsiteX168" fmla="*/ 9393 w 10064"/>
              <a:gd name="connsiteY168" fmla="*/ 9851 h 10000"/>
              <a:gd name="connsiteX169" fmla="*/ 9453 w 10064"/>
              <a:gd name="connsiteY169" fmla="*/ 9851 h 10000"/>
              <a:gd name="connsiteX170" fmla="*/ 9510 w 10064"/>
              <a:gd name="connsiteY170" fmla="*/ 9901 h 10000"/>
              <a:gd name="connsiteX171" fmla="*/ 9567 w 10064"/>
              <a:gd name="connsiteY171" fmla="*/ 9752 h 10000"/>
              <a:gd name="connsiteX172" fmla="*/ 9625 w 10064"/>
              <a:gd name="connsiteY172" fmla="*/ 9851 h 10000"/>
              <a:gd name="connsiteX173" fmla="*/ 9682 w 10064"/>
              <a:gd name="connsiteY173" fmla="*/ 9901 h 10000"/>
              <a:gd name="connsiteX174" fmla="*/ 9739 w 10064"/>
              <a:gd name="connsiteY174" fmla="*/ 9901 h 10000"/>
              <a:gd name="connsiteX175" fmla="*/ 9797 w 10064"/>
              <a:gd name="connsiteY175" fmla="*/ 9950 h 10000"/>
              <a:gd name="connsiteX176" fmla="*/ 9854 w 10064"/>
              <a:gd name="connsiteY176" fmla="*/ 9950 h 10000"/>
              <a:gd name="connsiteX177" fmla="*/ 9911 w 10064"/>
              <a:gd name="connsiteY177" fmla="*/ 9950 h 10000"/>
              <a:gd name="connsiteX178" fmla="*/ 9969 w 10064"/>
              <a:gd name="connsiteY178" fmla="*/ 9851 h 10000"/>
              <a:gd name="connsiteX179" fmla="*/ 10026 w 10064"/>
              <a:gd name="connsiteY179" fmla="*/ 9950 h 10000"/>
              <a:gd name="connsiteX180" fmla="*/ 10064 w 10064"/>
              <a:gd name="connsiteY180" fmla="*/ 10000 h 10000"/>
              <a:gd name="connsiteX0" fmla="*/ 0 w 10064"/>
              <a:gd name="connsiteY0" fmla="*/ 3049 h 10000"/>
              <a:gd name="connsiteX1" fmla="*/ 48 w 10064"/>
              <a:gd name="connsiteY1" fmla="*/ 518 h 10000"/>
              <a:gd name="connsiteX2" fmla="*/ 121 w 10064"/>
              <a:gd name="connsiteY2" fmla="*/ 0 h 10000"/>
              <a:gd name="connsiteX3" fmla="*/ 179 w 10064"/>
              <a:gd name="connsiteY3" fmla="*/ 1544 h 10000"/>
              <a:gd name="connsiteX4" fmla="*/ 236 w 10064"/>
              <a:gd name="connsiteY4" fmla="*/ 1197 h 10000"/>
              <a:gd name="connsiteX5" fmla="*/ 293 w 10064"/>
              <a:gd name="connsiteY5" fmla="*/ 694 h 10000"/>
              <a:gd name="connsiteX6" fmla="*/ 331 w 10064"/>
              <a:gd name="connsiteY6" fmla="*/ 1197 h 10000"/>
              <a:gd name="connsiteX7" fmla="*/ 389 w 10064"/>
              <a:gd name="connsiteY7" fmla="*/ 1147 h 10000"/>
              <a:gd name="connsiteX8" fmla="*/ 446 w 10064"/>
              <a:gd name="connsiteY8" fmla="*/ 1246 h 10000"/>
              <a:gd name="connsiteX9" fmla="*/ 503 w 10064"/>
              <a:gd name="connsiteY9" fmla="*/ 1445 h 10000"/>
              <a:gd name="connsiteX10" fmla="*/ 561 w 10064"/>
              <a:gd name="connsiteY10" fmla="*/ 1990 h 10000"/>
              <a:gd name="connsiteX11" fmla="*/ 618 w 10064"/>
              <a:gd name="connsiteY11" fmla="*/ 2536 h 10000"/>
              <a:gd name="connsiteX12" fmla="*/ 675 w 10064"/>
              <a:gd name="connsiteY12" fmla="*/ 2089 h 10000"/>
              <a:gd name="connsiteX13" fmla="*/ 732 w 10064"/>
              <a:gd name="connsiteY13" fmla="*/ 2139 h 10000"/>
              <a:gd name="connsiteX14" fmla="*/ 790 w 10064"/>
              <a:gd name="connsiteY14" fmla="*/ 1891 h 10000"/>
              <a:gd name="connsiteX15" fmla="*/ 847 w 10064"/>
              <a:gd name="connsiteY15" fmla="*/ 1792 h 10000"/>
              <a:gd name="connsiteX16" fmla="*/ 904 w 10064"/>
              <a:gd name="connsiteY16" fmla="*/ 2288 h 10000"/>
              <a:gd name="connsiteX17" fmla="*/ 962 w 10064"/>
              <a:gd name="connsiteY17" fmla="*/ 2734 h 10000"/>
              <a:gd name="connsiteX18" fmla="*/ 1019 w 10064"/>
              <a:gd name="connsiteY18" fmla="*/ 2833 h 10000"/>
              <a:gd name="connsiteX19" fmla="*/ 1076 w 10064"/>
              <a:gd name="connsiteY19" fmla="*/ 2833 h 10000"/>
              <a:gd name="connsiteX20" fmla="*/ 1114 w 10064"/>
              <a:gd name="connsiteY20" fmla="*/ 3385 h 10000"/>
              <a:gd name="connsiteX21" fmla="*/ 1172 w 10064"/>
              <a:gd name="connsiteY21" fmla="*/ 3683 h 10000"/>
              <a:gd name="connsiteX22" fmla="*/ 1229 w 10064"/>
              <a:gd name="connsiteY22" fmla="*/ 4030 h 10000"/>
              <a:gd name="connsiteX23" fmla="*/ 1286 w 10064"/>
              <a:gd name="connsiteY23" fmla="*/ 4526 h 10000"/>
              <a:gd name="connsiteX24" fmla="*/ 1344 w 10064"/>
              <a:gd name="connsiteY24" fmla="*/ 4278 h 10000"/>
              <a:gd name="connsiteX25" fmla="*/ 1401 w 10064"/>
              <a:gd name="connsiteY25" fmla="*/ 4774 h 10000"/>
              <a:gd name="connsiteX26" fmla="*/ 1458 w 10064"/>
              <a:gd name="connsiteY26" fmla="*/ 4625 h 10000"/>
              <a:gd name="connsiteX27" fmla="*/ 1515 w 10064"/>
              <a:gd name="connsiteY27" fmla="*/ 4923 h 10000"/>
              <a:gd name="connsiteX28" fmla="*/ 1573 w 10064"/>
              <a:gd name="connsiteY28" fmla="*/ 5071 h 10000"/>
              <a:gd name="connsiteX29" fmla="*/ 1630 w 10064"/>
              <a:gd name="connsiteY29" fmla="*/ 5325 h 10000"/>
              <a:gd name="connsiteX30" fmla="*/ 1687 w 10064"/>
              <a:gd name="connsiteY30" fmla="*/ 4774 h 10000"/>
              <a:gd name="connsiteX31" fmla="*/ 1745 w 10064"/>
              <a:gd name="connsiteY31" fmla="*/ 4923 h 10000"/>
              <a:gd name="connsiteX32" fmla="*/ 1804 w 10064"/>
              <a:gd name="connsiteY32" fmla="*/ 4972 h 10000"/>
              <a:gd name="connsiteX33" fmla="*/ 1842 w 10064"/>
              <a:gd name="connsiteY33" fmla="*/ 5121 h 10000"/>
              <a:gd name="connsiteX34" fmla="*/ 1900 w 10064"/>
              <a:gd name="connsiteY34" fmla="*/ 5226 h 10000"/>
              <a:gd name="connsiteX35" fmla="*/ 1957 w 10064"/>
              <a:gd name="connsiteY35" fmla="*/ 4923 h 10000"/>
              <a:gd name="connsiteX36" fmla="*/ 2014 w 10064"/>
              <a:gd name="connsiteY36" fmla="*/ 5375 h 10000"/>
              <a:gd name="connsiteX37" fmla="*/ 2072 w 10064"/>
              <a:gd name="connsiteY37" fmla="*/ 5573 h 10000"/>
              <a:gd name="connsiteX38" fmla="*/ 2129 w 10064"/>
              <a:gd name="connsiteY38" fmla="*/ 5673 h 10000"/>
              <a:gd name="connsiteX39" fmla="*/ 2186 w 10064"/>
              <a:gd name="connsiteY39" fmla="*/ 5375 h 10000"/>
              <a:gd name="connsiteX40" fmla="*/ 2244 w 10064"/>
              <a:gd name="connsiteY40" fmla="*/ 5673 h 10000"/>
              <a:gd name="connsiteX41" fmla="*/ 2301 w 10064"/>
              <a:gd name="connsiteY41" fmla="*/ 5722 h 10000"/>
              <a:gd name="connsiteX42" fmla="*/ 2358 w 10064"/>
              <a:gd name="connsiteY42" fmla="*/ 5722 h 10000"/>
              <a:gd name="connsiteX43" fmla="*/ 2415 w 10064"/>
              <a:gd name="connsiteY43" fmla="*/ 5573 h 10000"/>
              <a:gd name="connsiteX44" fmla="*/ 2473 w 10064"/>
              <a:gd name="connsiteY44" fmla="*/ 6020 h 10000"/>
              <a:gd name="connsiteX45" fmla="*/ 2530 w 10064"/>
              <a:gd name="connsiteY45" fmla="*/ 6317 h 10000"/>
              <a:gd name="connsiteX46" fmla="*/ 2568 w 10064"/>
              <a:gd name="connsiteY46" fmla="*/ 5970 h 10000"/>
              <a:gd name="connsiteX47" fmla="*/ 2625 w 10064"/>
              <a:gd name="connsiteY47" fmla="*/ 5325 h 10000"/>
              <a:gd name="connsiteX48" fmla="*/ 2683 w 10064"/>
              <a:gd name="connsiteY48" fmla="*/ 5325 h 10000"/>
              <a:gd name="connsiteX49" fmla="*/ 2740 w 10064"/>
              <a:gd name="connsiteY49" fmla="*/ 5524 h 10000"/>
              <a:gd name="connsiteX50" fmla="*/ 2797 w 10064"/>
              <a:gd name="connsiteY50" fmla="*/ 6069 h 10000"/>
              <a:gd name="connsiteX51" fmla="*/ 2855 w 10064"/>
              <a:gd name="connsiteY51" fmla="*/ 6020 h 10000"/>
              <a:gd name="connsiteX52" fmla="*/ 2912 w 10064"/>
              <a:gd name="connsiteY52" fmla="*/ 6119 h 10000"/>
              <a:gd name="connsiteX53" fmla="*/ 2969 w 10064"/>
              <a:gd name="connsiteY53" fmla="*/ 6466 h 10000"/>
              <a:gd name="connsiteX54" fmla="*/ 3027 w 10064"/>
              <a:gd name="connsiteY54" fmla="*/ 6516 h 10000"/>
              <a:gd name="connsiteX55" fmla="*/ 3084 w 10064"/>
              <a:gd name="connsiteY55" fmla="*/ 6665 h 10000"/>
              <a:gd name="connsiteX56" fmla="*/ 3141 w 10064"/>
              <a:gd name="connsiteY56" fmla="*/ 6813 h 10000"/>
              <a:gd name="connsiteX57" fmla="*/ 3198 w 10064"/>
              <a:gd name="connsiteY57" fmla="*/ 6813 h 10000"/>
              <a:gd name="connsiteX58" fmla="*/ 3256 w 10064"/>
              <a:gd name="connsiteY58" fmla="*/ 6913 h 10000"/>
              <a:gd name="connsiteX59" fmla="*/ 3313 w 10064"/>
              <a:gd name="connsiteY59" fmla="*/ 6962 h 10000"/>
              <a:gd name="connsiteX60" fmla="*/ 3351 w 10064"/>
              <a:gd name="connsiteY60" fmla="*/ 6913 h 10000"/>
              <a:gd name="connsiteX61" fmla="*/ 3408 w 10064"/>
              <a:gd name="connsiteY61" fmla="*/ 7260 h 10000"/>
              <a:gd name="connsiteX62" fmla="*/ 3466 w 10064"/>
              <a:gd name="connsiteY62" fmla="*/ 7409 h 10000"/>
              <a:gd name="connsiteX63" fmla="*/ 3523 w 10064"/>
              <a:gd name="connsiteY63" fmla="*/ 7359 h 10000"/>
              <a:gd name="connsiteX64" fmla="*/ 3580 w 10064"/>
              <a:gd name="connsiteY64" fmla="*/ 7564 h 10000"/>
              <a:gd name="connsiteX65" fmla="*/ 3638 w 10064"/>
              <a:gd name="connsiteY65" fmla="*/ 7514 h 10000"/>
              <a:gd name="connsiteX66" fmla="*/ 3695 w 10064"/>
              <a:gd name="connsiteY66" fmla="*/ 7712 h 10000"/>
              <a:gd name="connsiteX67" fmla="*/ 3755 w 10064"/>
              <a:gd name="connsiteY67" fmla="*/ 7911 h 10000"/>
              <a:gd name="connsiteX68" fmla="*/ 3812 w 10064"/>
              <a:gd name="connsiteY68" fmla="*/ 7960 h 10000"/>
              <a:gd name="connsiteX69" fmla="*/ 3869 w 10064"/>
              <a:gd name="connsiteY69" fmla="*/ 7812 h 10000"/>
              <a:gd name="connsiteX70" fmla="*/ 3926 w 10064"/>
              <a:gd name="connsiteY70" fmla="*/ 7663 h 10000"/>
              <a:gd name="connsiteX71" fmla="*/ 3984 w 10064"/>
              <a:gd name="connsiteY71" fmla="*/ 7861 h 10000"/>
              <a:gd name="connsiteX72" fmla="*/ 4041 w 10064"/>
              <a:gd name="connsiteY72" fmla="*/ 8060 h 10000"/>
              <a:gd name="connsiteX73" fmla="*/ 4079 w 10064"/>
              <a:gd name="connsiteY73" fmla="*/ 7861 h 10000"/>
              <a:gd name="connsiteX74" fmla="*/ 4137 w 10064"/>
              <a:gd name="connsiteY74" fmla="*/ 7613 h 10000"/>
              <a:gd name="connsiteX75" fmla="*/ 4194 w 10064"/>
              <a:gd name="connsiteY75" fmla="*/ 7762 h 10000"/>
              <a:gd name="connsiteX76" fmla="*/ 4251 w 10064"/>
              <a:gd name="connsiteY76" fmla="*/ 8010 h 10000"/>
              <a:gd name="connsiteX77" fmla="*/ 4308 w 10064"/>
              <a:gd name="connsiteY77" fmla="*/ 7861 h 10000"/>
              <a:gd name="connsiteX78" fmla="*/ 4366 w 10064"/>
              <a:gd name="connsiteY78" fmla="*/ 8060 h 10000"/>
              <a:gd name="connsiteX79" fmla="*/ 4423 w 10064"/>
              <a:gd name="connsiteY79" fmla="*/ 7960 h 10000"/>
              <a:gd name="connsiteX80" fmla="*/ 4480 w 10064"/>
              <a:gd name="connsiteY80" fmla="*/ 7911 h 10000"/>
              <a:gd name="connsiteX81" fmla="*/ 4538 w 10064"/>
              <a:gd name="connsiteY81" fmla="*/ 8010 h 10000"/>
              <a:gd name="connsiteX82" fmla="*/ 4595 w 10064"/>
              <a:gd name="connsiteY82" fmla="*/ 8060 h 10000"/>
              <a:gd name="connsiteX83" fmla="*/ 4652 w 10064"/>
              <a:gd name="connsiteY83" fmla="*/ 8258 h 10000"/>
              <a:gd name="connsiteX84" fmla="*/ 4710 w 10064"/>
              <a:gd name="connsiteY84" fmla="*/ 8357 h 10000"/>
              <a:gd name="connsiteX85" fmla="*/ 4767 w 10064"/>
              <a:gd name="connsiteY85" fmla="*/ 8357 h 10000"/>
              <a:gd name="connsiteX86" fmla="*/ 4805 w 10064"/>
              <a:gd name="connsiteY86" fmla="*/ 8308 h 10000"/>
              <a:gd name="connsiteX87" fmla="*/ 4862 w 10064"/>
              <a:gd name="connsiteY87" fmla="*/ 8407 h 10000"/>
              <a:gd name="connsiteX88" fmla="*/ 4920 w 10064"/>
              <a:gd name="connsiteY88" fmla="*/ 8506 h 10000"/>
              <a:gd name="connsiteX89" fmla="*/ 4977 w 10064"/>
              <a:gd name="connsiteY89" fmla="*/ 8555 h 10000"/>
              <a:gd name="connsiteX90" fmla="*/ 5034 w 10064"/>
              <a:gd name="connsiteY90" fmla="*/ 8456 h 10000"/>
              <a:gd name="connsiteX91" fmla="*/ 5091 w 10064"/>
              <a:gd name="connsiteY91" fmla="*/ 8456 h 10000"/>
              <a:gd name="connsiteX92" fmla="*/ 5149 w 10064"/>
              <a:gd name="connsiteY92" fmla="*/ 8407 h 10000"/>
              <a:gd name="connsiteX93" fmla="*/ 5206 w 10064"/>
              <a:gd name="connsiteY93" fmla="*/ 8060 h 10000"/>
              <a:gd name="connsiteX94" fmla="*/ 5263 w 10064"/>
              <a:gd name="connsiteY94" fmla="*/ 8308 h 10000"/>
              <a:gd name="connsiteX95" fmla="*/ 5321 w 10064"/>
              <a:gd name="connsiteY95" fmla="*/ 8208 h 10000"/>
              <a:gd name="connsiteX96" fmla="*/ 5378 w 10064"/>
              <a:gd name="connsiteY96" fmla="*/ 8208 h 10000"/>
              <a:gd name="connsiteX97" fmla="*/ 5435 w 10064"/>
              <a:gd name="connsiteY97" fmla="*/ 8258 h 10000"/>
              <a:gd name="connsiteX98" fmla="*/ 5493 w 10064"/>
              <a:gd name="connsiteY98" fmla="*/ 8258 h 10000"/>
              <a:gd name="connsiteX99" fmla="*/ 5550 w 10064"/>
              <a:gd name="connsiteY99" fmla="*/ 8308 h 10000"/>
              <a:gd name="connsiteX100" fmla="*/ 5588 w 10064"/>
              <a:gd name="connsiteY100" fmla="*/ 8456 h 10000"/>
              <a:gd name="connsiteX101" fmla="*/ 5648 w 10064"/>
              <a:gd name="connsiteY101" fmla="*/ 8506 h 10000"/>
              <a:gd name="connsiteX102" fmla="*/ 5705 w 10064"/>
              <a:gd name="connsiteY102" fmla="*/ 8655 h 10000"/>
              <a:gd name="connsiteX103" fmla="*/ 5762 w 10064"/>
              <a:gd name="connsiteY103" fmla="*/ 8555 h 10000"/>
              <a:gd name="connsiteX104" fmla="*/ 5820 w 10064"/>
              <a:gd name="connsiteY104" fmla="*/ 8704 h 10000"/>
              <a:gd name="connsiteX105" fmla="*/ 5877 w 10064"/>
              <a:gd name="connsiteY105" fmla="*/ 8655 h 10000"/>
              <a:gd name="connsiteX106" fmla="*/ 5934 w 10064"/>
              <a:gd name="connsiteY106" fmla="*/ 8754 h 10000"/>
              <a:gd name="connsiteX107" fmla="*/ 5991 w 10064"/>
              <a:gd name="connsiteY107" fmla="*/ 8655 h 10000"/>
              <a:gd name="connsiteX108" fmla="*/ 6049 w 10064"/>
              <a:gd name="connsiteY108" fmla="*/ 8655 h 10000"/>
              <a:gd name="connsiteX109" fmla="*/ 6106 w 10064"/>
              <a:gd name="connsiteY109" fmla="*/ 8555 h 10000"/>
              <a:gd name="connsiteX110" fmla="*/ 6163 w 10064"/>
              <a:gd name="connsiteY110" fmla="*/ 8605 h 10000"/>
              <a:gd name="connsiteX111" fmla="*/ 6221 w 10064"/>
              <a:gd name="connsiteY111" fmla="*/ 8704 h 10000"/>
              <a:gd name="connsiteX112" fmla="*/ 6278 w 10064"/>
              <a:gd name="connsiteY112" fmla="*/ 8903 h 10000"/>
              <a:gd name="connsiteX113" fmla="*/ 6316 w 10064"/>
              <a:gd name="connsiteY113" fmla="*/ 8853 h 10000"/>
              <a:gd name="connsiteX114" fmla="*/ 6373 w 10064"/>
              <a:gd name="connsiteY114" fmla="*/ 8952 h 10000"/>
              <a:gd name="connsiteX115" fmla="*/ 6431 w 10064"/>
              <a:gd name="connsiteY115" fmla="*/ 8903 h 10000"/>
              <a:gd name="connsiteX116" fmla="*/ 6488 w 10064"/>
              <a:gd name="connsiteY116" fmla="*/ 8952 h 10000"/>
              <a:gd name="connsiteX117" fmla="*/ 6545 w 10064"/>
              <a:gd name="connsiteY117" fmla="*/ 9051 h 10000"/>
              <a:gd name="connsiteX118" fmla="*/ 6603 w 10064"/>
              <a:gd name="connsiteY118" fmla="*/ 9051 h 10000"/>
              <a:gd name="connsiteX119" fmla="*/ 6660 w 10064"/>
              <a:gd name="connsiteY119" fmla="*/ 9002 h 10000"/>
              <a:gd name="connsiteX120" fmla="*/ 6717 w 10064"/>
              <a:gd name="connsiteY120" fmla="*/ 9051 h 10000"/>
              <a:gd name="connsiteX121" fmla="*/ 6774 w 10064"/>
              <a:gd name="connsiteY121" fmla="*/ 8952 h 10000"/>
              <a:gd name="connsiteX122" fmla="*/ 6832 w 10064"/>
              <a:gd name="connsiteY122" fmla="*/ 8952 h 10000"/>
              <a:gd name="connsiteX123" fmla="*/ 6889 w 10064"/>
              <a:gd name="connsiteY123" fmla="*/ 8952 h 10000"/>
              <a:gd name="connsiteX124" fmla="*/ 6946 w 10064"/>
              <a:gd name="connsiteY124" fmla="*/ 9101 h 10000"/>
              <a:gd name="connsiteX125" fmla="*/ 7004 w 10064"/>
              <a:gd name="connsiteY125" fmla="*/ 8952 h 10000"/>
              <a:gd name="connsiteX126" fmla="*/ 7042 w 10064"/>
              <a:gd name="connsiteY126" fmla="*/ 9250 h 10000"/>
              <a:gd name="connsiteX127" fmla="*/ 7099 w 10064"/>
              <a:gd name="connsiteY127" fmla="*/ 9200 h 10000"/>
              <a:gd name="connsiteX128" fmla="*/ 7156 w 10064"/>
              <a:gd name="connsiteY128" fmla="*/ 9101 h 10000"/>
              <a:gd name="connsiteX129" fmla="*/ 7214 w 10064"/>
              <a:gd name="connsiteY129" fmla="*/ 9101 h 10000"/>
              <a:gd name="connsiteX130" fmla="*/ 7271 w 10064"/>
              <a:gd name="connsiteY130" fmla="*/ 9200 h 10000"/>
              <a:gd name="connsiteX131" fmla="*/ 7328 w 10064"/>
              <a:gd name="connsiteY131" fmla="*/ 9200 h 10000"/>
              <a:gd name="connsiteX132" fmla="*/ 7386 w 10064"/>
              <a:gd name="connsiteY132" fmla="*/ 9200 h 10000"/>
              <a:gd name="connsiteX133" fmla="*/ 7443 w 10064"/>
              <a:gd name="connsiteY133" fmla="*/ 9299 h 10000"/>
              <a:gd name="connsiteX134" fmla="*/ 7500 w 10064"/>
              <a:gd name="connsiteY134" fmla="*/ 9399 h 10000"/>
              <a:gd name="connsiteX135" fmla="*/ 7560 w 10064"/>
              <a:gd name="connsiteY135" fmla="*/ 9399 h 10000"/>
              <a:gd name="connsiteX136" fmla="*/ 7617 w 10064"/>
              <a:gd name="connsiteY136" fmla="*/ 9498 h 10000"/>
              <a:gd name="connsiteX137" fmla="*/ 7674 w 10064"/>
              <a:gd name="connsiteY137" fmla="*/ 9498 h 10000"/>
              <a:gd name="connsiteX138" fmla="*/ 7732 w 10064"/>
              <a:gd name="connsiteY138" fmla="*/ 9597 h 10000"/>
              <a:gd name="connsiteX139" fmla="*/ 7789 w 10064"/>
              <a:gd name="connsiteY139" fmla="*/ 9448 h 10000"/>
              <a:gd name="connsiteX140" fmla="*/ 7827 w 10064"/>
              <a:gd name="connsiteY140" fmla="*/ 9448 h 10000"/>
              <a:gd name="connsiteX141" fmla="*/ 7884 w 10064"/>
              <a:gd name="connsiteY141" fmla="*/ 9448 h 10000"/>
              <a:gd name="connsiteX142" fmla="*/ 7942 w 10064"/>
              <a:gd name="connsiteY142" fmla="*/ 9597 h 10000"/>
              <a:gd name="connsiteX143" fmla="*/ 7999 w 10064"/>
              <a:gd name="connsiteY143" fmla="*/ 9448 h 10000"/>
              <a:gd name="connsiteX144" fmla="*/ 8056 w 10064"/>
              <a:gd name="connsiteY144" fmla="*/ 9448 h 10000"/>
              <a:gd name="connsiteX145" fmla="*/ 8114 w 10064"/>
              <a:gd name="connsiteY145" fmla="*/ 9597 h 10000"/>
              <a:gd name="connsiteX146" fmla="*/ 8171 w 10064"/>
              <a:gd name="connsiteY146" fmla="*/ 9597 h 10000"/>
              <a:gd name="connsiteX147" fmla="*/ 8228 w 10064"/>
              <a:gd name="connsiteY147" fmla="*/ 9597 h 10000"/>
              <a:gd name="connsiteX148" fmla="*/ 8286 w 10064"/>
              <a:gd name="connsiteY148" fmla="*/ 9547 h 10000"/>
              <a:gd name="connsiteX149" fmla="*/ 8343 w 10064"/>
              <a:gd name="connsiteY149" fmla="*/ 9547 h 10000"/>
              <a:gd name="connsiteX150" fmla="*/ 8400 w 10064"/>
              <a:gd name="connsiteY150" fmla="*/ 9498 h 10000"/>
              <a:gd name="connsiteX151" fmla="*/ 8457 w 10064"/>
              <a:gd name="connsiteY151" fmla="*/ 9547 h 10000"/>
              <a:gd name="connsiteX152" fmla="*/ 8515 w 10064"/>
              <a:gd name="connsiteY152" fmla="*/ 9597 h 10000"/>
              <a:gd name="connsiteX153" fmla="*/ 8553 w 10064"/>
              <a:gd name="connsiteY153" fmla="*/ 9647 h 10000"/>
              <a:gd name="connsiteX154" fmla="*/ 8610 w 10064"/>
              <a:gd name="connsiteY154" fmla="*/ 9597 h 10000"/>
              <a:gd name="connsiteX155" fmla="*/ 8667 w 10064"/>
              <a:gd name="connsiteY155" fmla="*/ 9752 h 10000"/>
              <a:gd name="connsiteX156" fmla="*/ 8725 w 10064"/>
              <a:gd name="connsiteY156" fmla="*/ 9752 h 10000"/>
              <a:gd name="connsiteX157" fmla="*/ 8782 w 10064"/>
              <a:gd name="connsiteY157" fmla="*/ 9752 h 10000"/>
              <a:gd name="connsiteX158" fmla="*/ 8839 w 10064"/>
              <a:gd name="connsiteY158" fmla="*/ 9802 h 10000"/>
              <a:gd name="connsiteX159" fmla="*/ 8897 w 10064"/>
              <a:gd name="connsiteY159" fmla="*/ 9901 h 10000"/>
              <a:gd name="connsiteX160" fmla="*/ 8954 w 10064"/>
              <a:gd name="connsiteY160" fmla="*/ 9851 h 10000"/>
              <a:gd name="connsiteX161" fmla="*/ 9011 w 10064"/>
              <a:gd name="connsiteY161" fmla="*/ 9802 h 10000"/>
              <a:gd name="connsiteX162" fmla="*/ 9069 w 10064"/>
              <a:gd name="connsiteY162" fmla="*/ 9802 h 10000"/>
              <a:gd name="connsiteX163" fmla="*/ 9126 w 10064"/>
              <a:gd name="connsiteY163" fmla="*/ 9851 h 10000"/>
              <a:gd name="connsiteX164" fmla="*/ 9183 w 10064"/>
              <a:gd name="connsiteY164" fmla="*/ 9901 h 10000"/>
              <a:gd name="connsiteX165" fmla="*/ 9240 w 10064"/>
              <a:gd name="connsiteY165" fmla="*/ 9950 h 10000"/>
              <a:gd name="connsiteX166" fmla="*/ 9298 w 10064"/>
              <a:gd name="connsiteY166" fmla="*/ 9950 h 10000"/>
              <a:gd name="connsiteX167" fmla="*/ 9336 w 10064"/>
              <a:gd name="connsiteY167" fmla="*/ 9851 h 10000"/>
              <a:gd name="connsiteX168" fmla="*/ 9393 w 10064"/>
              <a:gd name="connsiteY168" fmla="*/ 9851 h 10000"/>
              <a:gd name="connsiteX169" fmla="*/ 9453 w 10064"/>
              <a:gd name="connsiteY169" fmla="*/ 9851 h 10000"/>
              <a:gd name="connsiteX170" fmla="*/ 9510 w 10064"/>
              <a:gd name="connsiteY170" fmla="*/ 9901 h 10000"/>
              <a:gd name="connsiteX171" fmla="*/ 9567 w 10064"/>
              <a:gd name="connsiteY171" fmla="*/ 9752 h 10000"/>
              <a:gd name="connsiteX172" fmla="*/ 9625 w 10064"/>
              <a:gd name="connsiteY172" fmla="*/ 9851 h 10000"/>
              <a:gd name="connsiteX173" fmla="*/ 9682 w 10064"/>
              <a:gd name="connsiteY173" fmla="*/ 9901 h 10000"/>
              <a:gd name="connsiteX174" fmla="*/ 9739 w 10064"/>
              <a:gd name="connsiteY174" fmla="*/ 9901 h 10000"/>
              <a:gd name="connsiteX175" fmla="*/ 9797 w 10064"/>
              <a:gd name="connsiteY175" fmla="*/ 9950 h 10000"/>
              <a:gd name="connsiteX176" fmla="*/ 9854 w 10064"/>
              <a:gd name="connsiteY176" fmla="*/ 9950 h 10000"/>
              <a:gd name="connsiteX177" fmla="*/ 9911 w 10064"/>
              <a:gd name="connsiteY177" fmla="*/ 9950 h 10000"/>
              <a:gd name="connsiteX178" fmla="*/ 9969 w 10064"/>
              <a:gd name="connsiteY178" fmla="*/ 9851 h 10000"/>
              <a:gd name="connsiteX179" fmla="*/ 10026 w 10064"/>
              <a:gd name="connsiteY179" fmla="*/ 9950 h 10000"/>
              <a:gd name="connsiteX180" fmla="*/ 10064 w 10064"/>
              <a:gd name="connsiteY180" fmla="*/ 10000 h 10000"/>
              <a:gd name="connsiteX0" fmla="*/ 75 w 10017"/>
              <a:gd name="connsiteY0" fmla="*/ 10048 h 10048"/>
              <a:gd name="connsiteX1" fmla="*/ 1 w 10017"/>
              <a:gd name="connsiteY1" fmla="*/ 518 h 10048"/>
              <a:gd name="connsiteX2" fmla="*/ 74 w 10017"/>
              <a:gd name="connsiteY2" fmla="*/ 0 h 10048"/>
              <a:gd name="connsiteX3" fmla="*/ 132 w 10017"/>
              <a:gd name="connsiteY3" fmla="*/ 1544 h 10048"/>
              <a:gd name="connsiteX4" fmla="*/ 189 w 10017"/>
              <a:gd name="connsiteY4" fmla="*/ 1197 h 10048"/>
              <a:gd name="connsiteX5" fmla="*/ 246 w 10017"/>
              <a:gd name="connsiteY5" fmla="*/ 694 h 10048"/>
              <a:gd name="connsiteX6" fmla="*/ 284 w 10017"/>
              <a:gd name="connsiteY6" fmla="*/ 1197 h 10048"/>
              <a:gd name="connsiteX7" fmla="*/ 342 w 10017"/>
              <a:gd name="connsiteY7" fmla="*/ 1147 h 10048"/>
              <a:gd name="connsiteX8" fmla="*/ 399 w 10017"/>
              <a:gd name="connsiteY8" fmla="*/ 1246 h 10048"/>
              <a:gd name="connsiteX9" fmla="*/ 456 w 10017"/>
              <a:gd name="connsiteY9" fmla="*/ 1445 h 10048"/>
              <a:gd name="connsiteX10" fmla="*/ 514 w 10017"/>
              <a:gd name="connsiteY10" fmla="*/ 1990 h 10048"/>
              <a:gd name="connsiteX11" fmla="*/ 571 w 10017"/>
              <a:gd name="connsiteY11" fmla="*/ 2536 h 10048"/>
              <a:gd name="connsiteX12" fmla="*/ 628 w 10017"/>
              <a:gd name="connsiteY12" fmla="*/ 2089 h 10048"/>
              <a:gd name="connsiteX13" fmla="*/ 685 w 10017"/>
              <a:gd name="connsiteY13" fmla="*/ 2139 h 10048"/>
              <a:gd name="connsiteX14" fmla="*/ 743 w 10017"/>
              <a:gd name="connsiteY14" fmla="*/ 1891 h 10048"/>
              <a:gd name="connsiteX15" fmla="*/ 800 w 10017"/>
              <a:gd name="connsiteY15" fmla="*/ 1792 h 10048"/>
              <a:gd name="connsiteX16" fmla="*/ 857 w 10017"/>
              <a:gd name="connsiteY16" fmla="*/ 2288 h 10048"/>
              <a:gd name="connsiteX17" fmla="*/ 915 w 10017"/>
              <a:gd name="connsiteY17" fmla="*/ 2734 h 10048"/>
              <a:gd name="connsiteX18" fmla="*/ 972 w 10017"/>
              <a:gd name="connsiteY18" fmla="*/ 2833 h 10048"/>
              <a:gd name="connsiteX19" fmla="*/ 1029 w 10017"/>
              <a:gd name="connsiteY19" fmla="*/ 2833 h 10048"/>
              <a:gd name="connsiteX20" fmla="*/ 1067 w 10017"/>
              <a:gd name="connsiteY20" fmla="*/ 3385 h 10048"/>
              <a:gd name="connsiteX21" fmla="*/ 1125 w 10017"/>
              <a:gd name="connsiteY21" fmla="*/ 3683 h 10048"/>
              <a:gd name="connsiteX22" fmla="*/ 1182 w 10017"/>
              <a:gd name="connsiteY22" fmla="*/ 4030 h 10048"/>
              <a:gd name="connsiteX23" fmla="*/ 1239 w 10017"/>
              <a:gd name="connsiteY23" fmla="*/ 4526 h 10048"/>
              <a:gd name="connsiteX24" fmla="*/ 1297 w 10017"/>
              <a:gd name="connsiteY24" fmla="*/ 4278 h 10048"/>
              <a:gd name="connsiteX25" fmla="*/ 1354 w 10017"/>
              <a:gd name="connsiteY25" fmla="*/ 4774 h 10048"/>
              <a:gd name="connsiteX26" fmla="*/ 1411 w 10017"/>
              <a:gd name="connsiteY26" fmla="*/ 4625 h 10048"/>
              <a:gd name="connsiteX27" fmla="*/ 1468 w 10017"/>
              <a:gd name="connsiteY27" fmla="*/ 4923 h 10048"/>
              <a:gd name="connsiteX28" fmla="*/ 1526 w 10017"/>
              <a:gd name="connsiteY28" fmla="*/ 5071 h 10048"/>
              <a:gd name="connsiteX29" fmla="*/ 1583 w 10017"/>
              <a:gd name="connsiteY29" fmla="*/ 5325 h 10048"/>
              <a:gd name="connsiteX30" fmla="*/ 1640 w 10017"/>
              <a:gd name="connsiteY30" fmla="*/ 4774 h 10048"/>
              <a:gd name="connsiteX31" fmla="*/ 1698 w 10017"/>
              <a:gd name="connsiteY31" fmla="*/ 4923 h 10048"/>
              <a:gd name="connsiteX32" fmla="*/ 1757 w 10017"/>
              <a:gd name="connsiteY32" fmla="*/ 4972 h 10048"/>
              <a:gd name="connsiteX33" fmla="*/ 1795 w 10017"/>
              <a:gd name="connsiteY33" fmla="*/ 5121 h 10048"/>
              <a:gd name="connsiteX34" fmla="*/ 1853 w 10017"/>
              <a:gd name="connsiteY34" fmla="*/ 5226 h 10048"/>
              <a:gd name="connsiteX35" fmla="*/ 1910 w 10017"/>
              <a:gd name="connsiteY35" fmla="*/ 4923 h 10048"/>
              <a:gd name="connsiteX36" fmla="*/ 1967 w 10017"/>
              <a:gd name="connsiteY36" fmla="*/ 5375 h 10048"/>
              <a:gd name="connsiteX37" fmla="*/ 2025 w 10017"/>
              <a:gd name="connsiteY37" fmla="*/ 5573 h 10048"/>
              <a:gd name="connsiteX38" fmla="*/ 2082 w 10017"/>
              <a:gd name="connsiteY38" fmla="*/ 5673 h 10048"/>
              <a:gd name="connsiteX39" fmla="*/ 2139 w 10017"/>
              <a:gd name="connsiteY39" fmla="*/ 5375 h 10048"/>
              <a:gd name="connsiteX40" fmla="*/ 2197 w 10017"/>
              <a:gd name="connsiteY40" fmla="*/ 5673 h 10048"/>
              <a:gd name="connsiteX41" fmla="*/ 2254 w 10017"/>
              <a:gd name="connsiteY41" fmla="*/ 5722 h 10048"/>
              <a:gd name="connsiteX42" fmla="*/ 2311 w 10017"/>
              <a:gd name="connsiteY42" fmla="*/ 5722 h 10048"/>
              <a:gd name="connsiteX43" fmla="*/ 2368 w 10017"/>
              <a:gd name="connsiteY43" fmla="*/ 5573 h 10048"/>
              <a:gd name="connsiteX44" fmla="*/ 2426 w 10017"/>
              <a:gd name="connsiteY44" fmla="*/ 6020 h 10048"/>
              <a:gd name="connsiteX45" fmla="*/ 2483 w 10017"/>
              <a:gd name="connsiteY45" fmla="*/ 6317 h 10048"/>
              <a:gd name="connsiteX46" fmla="*/ 2521 w 10017"/>
              <a:gd name="connsiteY46" fmla="*/ 5970 h 10048"/>
              <a:gd name="connsiteX47" fmla="*/ 2578 w 10017"/>
              <a:gd name="connsiteY47" fmla="*/ 5325 h 10048"/>
              <a:gd name="connsiteX48" fmla="*/ 2636 w 10017"/>
              <a:gd name="connsiteY48" fmla="*/ 5325 h 10048"/>
              <a:gd name="connsiteX49" fmla="*/ 2693 w 10017"/>
              <a:gd name="connsiteY49" fmla="*/ 5524 h 10048"/>
              <a:gd name="connsiteX50" fmla="*/ 2750 w 10017"/>
              <a:gd name="connsiteY50" fmla="*/ 6069 h 10048"/>
              <a:gd name="connsiteX51" fmla="*/ 2808 w 10017"/>
              <a:gd name="connsiteY51" fmla="*/ 6020 h 10048"/>
              <a:gd name="connsiteX52" fmla="*/ 2865 w 10017"/>
              <a:gd name="connsiteY52" fmla="*/ 6119 h 10048"/>
              <a:gd name="connsiteX53" fmla="*/ 2922 w 10017"/>
              <a:gd name="connsiteY53" fmla="*/ 6466 h 10048"/>
              <a:gd name="connsiteX54" fmla="*/ 2980 w 10017"/>
              <a:gd name="connsiteY54" fmla="*/ 6516 h 10048"/>
              <a:gd name="connsiteX55" fmla="*/ 3037 w 10017"/>
              <a:gd name="connsiteY55" fmla="*/ 6665 h 10048"/>
              <a:gd name="connsiteX56" fmla="*/ 3094 w 10017"/>
              <a:gd name="connsiteY56" fmla="*/ 6813 h 10048"/>
              <a:gd name="connsiteX57" fmla="*/ 3151 w 10017"/>
              <a:gd name="connsiteY57" fmla="*/ 6813 h 10048"/>
              <a:gd name="connsiteX58" fmla="*/ 3209 w 10017"/>
              <a:gd name="connsiteY58" fmla="*/ 6913 h 10048"/>
              <a:gd name="connsiteX59" fmla="*/ 3266 w 10017"/>
              <a:gd name="connsiteY59" fmla="*/ 6962 h 10048"/>
              <a:gd name="connsiteX60" fmla="*/ 3304 w 10017"/>
              <a:gd name="connsiteY60" fmla="*/ 6913 h 10048"/>
              <a:gd name="connsiteX61" fmla="*/ 3361 w 10017"/>
              <a:gd name="connsiteY61" fmla="*/ 7260 h 10048"/>
              <a:gd name="connsiteX62" fmla="*/ 3419 w 10017"/>
              <a:gd name="connsiteY62" fmla="*/ 7409 h 10048"/>
              <a:gd name="connsiteX63" fmla="*/ 3476 w 10017"/>
              <a:gd name="connsiteY63" fmla="*/ 7359 h 10048"/>
              <a:gd name="connsiteX64" fmla="*/ 3533 w 10017"/>
              <a:gd name="connsiteY64" fmla="*/ 7564 h 10048"/>
              <a:gd name="connsiteX65" fmla="*/ 3591 w 10017"/>
              <a:gd name="connsiteY65" fmla="*/ 7514 h 10048"/>
              <a:gd name="connsiteX66" fmla="*/ 3648 w 10017"/>
              <a:gd name="connsiteY66" fmla="*/ 7712 h 10048"/>
              <a:gd name="connsiteX67" fmla="*/ 3708 w 10017"/>
              <a:gd name="connsiteY67" fmla="*/ 7911 h 10048"/>
              <a:gd name="connsiteX68" fmla="*/ 3765 w 10017"/>
              <a:gd name="connsiteY68" fmla="*/ 7960 h 10048"/>
              <a:gd name="connsiteX69" fmla="*/ 3822 w 10017"/>
              <a:gd name="connsiteY69" fmla="*/ 7812 h 10048"/>
              <a:gd name="connsiteX70" fmla="*/ 3879 w 10017"/>
              <a:gd name="connsiteY70" fmla="*/ 7663 h 10048"/>
              <a:gd name="connsiteX71" fmla="*/ 3937 w 10017"/>
              <a:gd name="connsiteY71" fmla="*/ 7861 h 10048"/>
              <a:gd name="connsiteX72" fmla="*/ 3994 w 10017"/>
              <a:gd name="connsiteY72" fmla="*/ 8060 h 10048"/>
              <a:gd name="connsiteX73" fmla="*/ 4032 w 10017"/>
              <a:gd name="connsiteY73" fmla="*/ 7861 h 10048"/>
              <a:gd name="connsiteX74" fmla="*/ 4090 w 10017"/>
              <a:gd name="connsiteY74" fmla="*/ 7613 h 10048"/>
              <a:gd name="connsiteX75" fmla="*/ 4147 w 10017"/>
              <a:gd name="connsiteY75" fmla="*/ 7762 h 10048"/>
              <a:gd name="connsiteX76" fmla="*/ 4204 w 10017"/>
              <a:gd name="connsiteY76" fmla="*/ 8010 h 10048"/>
              <a:gd name="connsiteX77" fmla="*/ 4261 w 10017"/>
              <a:gd name="connsiteY77" fmla="*/ 7861 h 10048"/>
              <a:gd name="connsiteX78" fmla="*/ 4319 w 10017"/>
              <a:gd name="connsiteY78" fmla="*/ 8060 h 10048"/>
              <a:gd name="connsiteX79" fmla="*/ 4376 w 10017"/>
              <a:gd name="connsiteY79" fmla="*/ 7960 h 10048"/>
              <a:gd name="connsiteX80" fmla="*/ 4433 w 10017"/>
              <a:gd name="connsiteY80" fmla="*/ 7911 h 10048"/>
              <a:gd name="connsiteX81" fmla="*/ 4491 w 10017"/>
              <a:gd name="connsiteY81" fmla="*/ 8010 h 10048"/>
              <a:gd name="connsiteX82" fmla="*/ 4548 w 10017"/>
              <a:gd name="connsiteY82" fmla="*/ 8060 h 10048"/>
              <a:gd name="connsiteX83" fmla="*/ 4605 w 10017"/>
              <a:gd name="connsiteY83" fmla="*/ 8258 h 10048"/>
              <a:gd name="connsiteX84" fmla="*/ 4663 w 10017"/>
              <a:gd name="connsiteY84" fmla="*/ 8357 h 10048"/>
              <a:gd name="connsiteX85" fmla="*/ 4720 w 10017"/>
              <a:gd name="connsiteY85" fmla="*/ 8357 h 10048"/>
              <a:gd name="connsiteX86" fmla="*/ 4758 w 10017"/>
              <a:gd name="connsiteY86" fmla="*/ 8308 h 10048"/>
              <a:gd name="connsiteX87" fmla="*/ 4815 w 10017"/>
              <a:gd name="connsiteY87" fmla="*/ 8407 h 10048"/>
              <a:gd name="connsiteX88" fmla="*/ 4873 w 10017"/>
              <a:gd name="connsiteY88" fmla="*/ 8506 h 10048"/>
              <a:gd name="connsiteX89" fmla="*/ 4930 w 10017"/>
              <a:gd name="connsiteY89" fmla="*/ 8555 h 10048"/>
              <a:gd name="connsiteX90" fmla="*/ 4987 w 10017"/>
              <a:gd name="connsiteY90" fmla="*/ 8456 h 10048"/>
              <a:gd name="connsiteX91" fmla="*/ 5044 w 10017"/>
              <a:gd name="connsiteY91" fmla="*/ 8456 h 10048"/>
              <a:gd name="connsiteX92" fmla="*/ 5102 w 10017"/>
              <a:gd name="connsiteY92" fmla="*/ 8407 h 10048"/>
              <a:gd name="connsiteX93" fmla="*/ 5159 w 10017"/>
              <a:gd name="connsiteY93" fmla="*/ 8060 h 10048"/>
              <a:gd name="connsiteX94" fmla="*/ 5216 w 10017"/>
              <a:gd name="connsiteY94" fmla="*/ 8308 h 10048"/>
              <a:gd name="connsiteX95" fmla="*/ 5274 w 10017"/>
              <a:gd name="connsiteY95" fmla="*/ 8208 h 10048"/>
              <a:gd name="connsiteX96" fmla="*/ 5331 w 10017"/>
              <a:gd name="connsiteY96" fmla="*/ 8208 h 10048"/>
              <a:gd name="connsiteX97" fmla="*/ 5388 w 10017"/>
              <a:gd name="connsiteY97" fmla="*/ 8258 h 10048"/>
              <a:gd name="connsiteX98" fmla="*/ 5446 w 10017"/>
              <a:gd name="connsiteY98" fmla="*/ 8258 h 10048"/>
              <a:gd name="connsiteX99" fmla="*/ 5503 w 10017"/>
              <a:gd name="connsiteY99" fmla="*/ 8308 h 10048"/>
              <a:gd name="connsiteX100" fmla="*/ 5541 w 10017"/>
              <a:gd name="connsiteY100" fmla="*/ 8456 h 10048"/>
              <a:gd name="connsiteX101" fmla="*/ 5601 w 10017"/>
              <a:gd name="connsiteY101" fmla="*/ 8506 h 10048"/>
              <a:gd name="connsiteX102" fmla="*/ 5658 w 10017"/>
              <a:gd name="connsiteY102" fmla="*/ 8655 h 10048"/>
              <a:gd name="connsiteX103" fmla="*/ 5715 w 10017"/>
              <a:gd name="connsiteY103" fmla="*/ 8555 h 10048"/>
              <a:gd name="connsiteX104" fmla="*/ 5773 w 10017"/>
              <a:gd name="connsiteY104" fmla="*/ 8704 h 10048"/>
              <a:gd name="connsiteX105" fmla="*/ 5830 w 10017"/>
              <a:gd name="connsiteY105" fmla="*/ 8655 h 10048"/>
              <a:gd name="connsiteX106" fmla="*/ 5887 w 10017"/>
              <a:gd name="connsiteY106" fmla="*/ 8754 h 10048"/>
              <a:gd name="connsiteX107" fmla="*/ 5944 w 10017"/>
              <a:gd name="connsiteY107" fmla="*/ 8655 h 10048"/>
              <a:gd name="connsiteX108" fmla="*/ 6002 w 10017"/>
              <a:gd name="connsiteY108" fmla="*/ 8655 h 10048"/>
              <a:gd name="connsiteX109" fmla="*/ 6059 w 10017"/>
              <a:gd name="connsiteY109" fmla="*/ 8555 h 10048"/>
              <a:gd name="connsiteX110" fmla="*/ 6116 w 10017"/>
              <a:gd name="connsiteY110" fmla="*/ 8605 h 10048"/>
              <a:gd name="connsiteX111" fmla="*/ 6174 w 10017"/>
              <a:gd name="connsiteY111" fmla="*/ 8704 h 10048"/>
              <a:gd name="connsiteX112" fmla="*/ 6231 w 10017"/>
              <a:gd name="connsiteY112" fmla="*/ 8903 h 10048"/>
              <a:gd name="connsiteX113" fmla="*/ 6269 w 10017"/>
              <a:gd name="connsiteY113" fmla="*/ 8853 h 10048"/>
              <a:gd name="connsiteX114" fmla="*/ 6326 w 10017"/>
              <a:gd name="connsiteY114" fmla="*/ 8952 h 10048"/>
              <a:gd name="connsiteX115" fmla="*/ 6384 w 10017"/>
              <a:gd name="connsiteY115" fmla="*/ 8903 h 10048"/>
              <a:gd name="connsiteX116" fmla="*/ 6441 w 10017"/>
              <a:gd name="connsiteY116" fmla="*/ 8952 h 10048"/>
              <a:gd name="connsiteX117" fmla="*/ 6498 w 10017"/>
              <a:gd name="connsiteY117" fmla="*/ 9051 h 10048"/>
              <a:gd name="connsiteX118" fmla="*/ 6556 w 10017"/>
              <a:gd name="connsiteY118" fmla="*/ 9051 h 10048"/>
              <a:gd name="connsiteX119" fmla="*/ 6613 w 10017"/>
              <a:gd name="connsiteY119" fmla="*/ 9002 h 10048"/>
              <a:gd name="connsiteX120" fmla="*/ 6670 w 10017"/>
              <a:gd name="connsiteY120" fmla="*/ 9051 h 10048"/>
              <a:gd name="connsiteX121" fmla="*/ 6727 w 10017"/>
              <a:gd name="connsiteY121" fmla="*/ 8952 h 10048"/>
              <a:gd name="connsiteX122" fmla="*/ 6785 w 10017"/>
              <a:gd name="connsiteY122" fmla="*/ 8952 h 10048"/>
              <a:gd name="connsiteX123" fmla="*/ 6842 w 10017"/>
              <a:gd name="connsiteY123" fmla="*/ 8952 h 10048"/>
              <a:gd name="connsiteX124" fmla="*/ 6899 w 10017"/>
              <a:gd name="connsiteY124" fmla="*/ 9101 h 10048"/>
              <a:gd name="connsiteX125" fmla="*/ 6957 w 10017"/>
              <a:gd name="connsiteY125" fmla="*/ 8952 h 10048"/>
              <a:gd name="connsiteX126" fmla="*/ 6995 w 10017"/>
              <a:gd name="connsiteY126" fmla="*/ 9250 h 10048"/>
              <a:gd name="connsiteX127" fmla="*/ 7052 w 10017"/>
              <a:gd name="connsiteY127" fmla="*/ 9200 h 10048"/>
              <a:gd name="connsiteX128" fmla="*/ 7109 w 10017"/>
              <a:gd name="connsiteY128" fmla="*/ 9101 h 10048"/>
              <a:gd name="connsiteX129" fmla="*/ 7167 w 10017"/>
              <a:gd name="connsiteY129" fmla="*/ 9101 h 10048"/>
              <a:gd name="connsiteX130" fmla="*/ 7224 w 10017"/>
              <a:gd name="connsiteY130" fmla="*/ 9200 h 10048"/>
              <a:gd name="connsiteX131" fmla="*/ 7281 w 10017"/>
              <a:gd name="connsiteY131" fmla="*/ 9200 h 10048"/>
              <a:gd name="connsiteX132" fmla="*/ 7339 w 10017"/>
              <a:gd name="connsiteY132" fmla="*/ 9200 h 10048"/>
              <a:gd name="connsiteX133" fmla="*/ 7396 w 10017"/>
              <a:gd name="connsiteY133" fmla="*/ 9299 h 10048"/>
              <a:gd name="connsiteX134" fmla="*/ 7453 w 10017"/>
              <a:gd name="connsiteY134" fmla="*/ 9399 h 10048"/>
              <a:gd name="connsiteX135" fmla="*/ 7513 w 10017"/>
              <a:gd name="connsiteY135" fmla="*/ 9399 h 10048"/>
              <a:gd name="connsiteX136" fmla="*/ 7570 w 10017"/>
              <a:gd name="connsiteY136" fmla="*/ 9498 h 10048"/>
              <a:gd name="connsiteX137" fmla="*/ 7627 w 10017"/>
              <a:gd name="connsiteY137" fmla="*/ 9498 h 10048"/>
              <a:gd name="connsiteX138" fmla="*/ 7685 w 10017"/>
              <a:gd name="connsiteY138" fmla="*/ 9597 h 10048"/>
              <a:gd name="connsiteX139" fmla="*/ 7742 w 10017"/>
              <a:gd name="connsiteY139" fmla="*/ 9448 h 10048"/>
              <a:gd name="connsiteX140" fmla="*/ 7780 w 10017"/>
              <a:gd name="connsiteY140" fmla="*/ 9448 h 10048"/>
              <a:gd name="connsiteX141" fmla="*/ 7837 w 10017"/>
              <a:gd name="connsiteY141" fmla="*/ 9448 h 10048"/>
              <a:gd name="connsiteX142" fmla="*/ 7895 w 10017"/>
              <a:gd name="connsiteY142" fmla="*/ 9597 h 10048"/>
              <a:gd name="connsiteX143" fmla="*/ 7952 w 10017"/>
              <a:gd name="connsiteY143" fmla="*/ 9448 h 10048"/>
              <a:gd name="connsiteX144" fmla="*/ 8009 w 10017"/>
              <a:gd name="connsiteY144" fmla="*/ 9448 h 10048"/>
              <a:gd name="connsiteX145" fmla="*/ 8067 w 10017"/>
              <a:gd name="connsiteY145" fmla="*/ 9597 h 10048"/>
              <a:gd name="connsiteX146" fmla="*/ 8124 w 10017"/>
              <a:gd name="connsiteY146" fmla="*/ 9597 h 10048"/>
              <a:gd name="connsiteX147" fmla="*/ 8181 w 10017"/>
              <a:gd name="connsiteY147" fmla="*/ 9597 h 10048"/>
              <a:gd name="connsiteX148" fmla="*/ 8239 w 10017"/>
              <a:gd name="connsiteY148" fmla="*/ 9547 h 10048"/>
              <a:gd name="connsiteX149" fmla="*/ 8296 w 10017"/>
              <a:gd name="connsiteY149" fmla="*/ 9547 h 10048"/>
              <a:gd name="connsiteX150" fmla="*/ 8353 w 10017"/>
              <a:gd name="connsiteY150" fmla="*/ 9498 h 10048"/>
              <a:gd name="connsiteX151" fmla="*/ 8410 w 10017"/>
              <a:gd name="connsiteY151" fmla="*/ 9547 h 10048"/>
              <a:gd name="connsiteX152" fmla="*/ 8468 w 10017"/>
              <a:gd name="connsiteY152" fmla="*/ 9597 h 10048"/>
              <a:gd name="connsiteX153" fmla="*/ 8506 w 10017"/>
              <a:gd name="connsiteY153" fmla="*/ 9647 h 10048"/>
              <a:gd name="connsiteX154" fmla="*/ 8563 w 10017"/>
              <a:gd name="connsiteY154" fmla="*/ 9597 h 10048"/>
              <a:gd name="connsiteX155" fmla="*/ 8620 w 10017"/>
              <a:gd name="connsiteY155" fmla="*/ 9752 h 10048"/>
              <a:gd name="connsiteX156" fmla="*/ 8678 w 10017"/>
              <a:gd name="connsiteY156" fmla="*/ 9752 h 10048"/>
              <a:gd name="connsiteX157" fmla="*/ 8735 w 10017"/>
              <a:gd name="connsiteY157" fmla="*/ 9752 h 10048"/>
              <a:gd name="connsiteX158" fmla="*/ 8792 w 10017"/>
              <a:gd name="connsiteY158" fmla="*/ 9802 h 10048"/>
              <a:gd name="connsiteX159" fmla="*/ 8850 w 10017"/>
              <a:gd name="connsiteY159" fmla="*/ 9901 h 10048"/>
              <a:gd name="connsiteX160" fmla="*/ 8907 w 10017"/>
              <a:gd name="connsiteY160" fmla="*/ 9851 h 10048"/>
              <a:gd name="connsiteX161" fmla="*/ 8964 w 10017"/>
              <a:gd name="connsiteY161" fmla="*/ 9802 h 10048"/>
              <a:gd name="connsiteX162" fmla="*/ 9022 w 10017"/>
              <a:gd name="connsiteY162" fmla="*/ 9802 h 10048"/>
              <a:gd name="connsiteX163" fmla="*/ 9079 w 10017"/>
              <a:gd name="connsiteY163" fmla="*/ 9851 h 10048"/>
              <a:gd name="connsiteX164" fmla="*/ 9136 w 10017"/>
              <a:gd name="connsiteY164" fmla="*/ 9901 h 10048"/>
              <a:gd name="connsiteX165" fmla="*/ 9193 w 10017"/>
              <a:gd name="connsiteY165" fmla="*/ 9950 h 10048"/>
              <a:gd name="connsiteX166" fmla="*/ 9251 w 10017"/>
              <a:gd name="connsiteY166" fmla="*/ 9950 h 10048"/>
              <a:gd name="connsiteX167" fmla="*/ 9289 w 10017"/>
              <a:gd name="connsiteY167" fmla="*/ 9851 h 10048"/>
              <a:gd name="connsiteX168" fmla="*/ 9346 w 10017"/>
              <a:gd name="connsiteY168" fmla="*/ 9851 h 10048"/>
              <a:gd name="connsiteX169" fmla="*/ 9406 w 10017"/>
              <a:gd name="connsiteY169" fmla="*/ 9851 h 10048"/>
              <a:gd name="connsiteX170" fmla="*/ 9463 w 10017"/>
              <a:gd name="connsiteY170" fmla="*/ 9901 h 10048"/>
              <a:gd name="connsiteX171" fmla="*/ 9520 w 10017"/>
              <a:gd name="connsiteY171" fmla="*/ 9752 h 10048"/>
              <a:gd name="connsiteX172" fmla="*/ 9578 w 10017"/>
              <a:gd name="connsiteY172" fmla="*/ 9851 h 10048"/>
              <a:gd name="connsiteX173" fmla="*/ 9635 w 10017"/>
              <a:gd name="connsiteY173" fmla="*/ 9901 h 10048"/>
              <a:gd name="connsiteX174" fmla="*/ 9692 w 10017"/>
              <a:gd name="connsiteY174" fmla="*/ 9901 h 10048"/>
              <a:gd name="connsiteX175" fmla="*/ 9750 w 10017"/>
              <a:gd name="connsiteY175" fmla="*/ 9950 h 10048"/>
              <a:gd name="connsiteX176" fmla="*/ 9807 w 10017"/>
              <a:gd name="connsiteY176" fmla="*/ 9950 h 10048"/>
              <a:gd name="connsiteX177" fmla="*/ 9864 w 10017"/>
              <a:gd name="connsiteY177" fmla="*/ 9950 h 10048"/>
              <a:gd name="connsiteX178" fmla="*/ 9922 w 10017"/>
              <a:gd name="connsiteY178" fmla="*/ 9851 h 10048"/>
              <a:gd name="connsiteX179" fmla="*/ 9979 w 10017"/>
              <a:gd name="connsiteY179" fmla="*/ 9950 h 10048"/>
              <a:gd name="connsiteX180" fmla="*/ 10017 w 10017"/>
              <a:gd name="connsiteY180" fmla="*/ 10000 h 10048"/>
              <a:gd name="connsiteX0" fmla="*/ 14 w 10017"/>
              <a:gd name="connsiteY0" fmla="*/ 10031 h 10031"/>
              <a:gd name="connsiteX1" fmla="*/ 1 w 10017"/>
              <a:gd name="connsiteY1" fmla="*/ 518 h 10031"/>
              <a:gd name="connsiteX2" fmla="*/ 74 w 10017"/>
              <a:gd name="connsiteY2" fmla="*/ 0 h 10031"/>
              <a:gd name="connsiteX3" fmla="*/ 132 w 10017"/>
              <a:gd name="connsiteY3" fmla="*/ 1544 h 10031"/>
              <a:gd name="connsiteX4" fmla="*/ 189 w 10017"/>
              <a:gd name="connsiteY4" fmla="*/ 1197 h 10031"/>
              <a:gd name="connsiteX5" fmla="*/ 246 w 10017"/>
              <a:gd name="connsiteY5" fmla="*/ 694 h 10031"/>
              <a:gd name="connsiteX6" fmla="*/ 284 w 10017"/>
              <a:gd name="connsiteY6" fmla="*/ 1197 h 10031"/>
              <a:gd name="connsiteX7" fmla="*/ 342 w 10017"/>
              <a:gd name="connsiteY7" fmla="*/ 1147 h 10031"/>
              <a:gd name="connsiteX8" fmla="*/ 399 w 10017"/>
              <a:gd name="connsiteY8" fmla="*/ 1246 h 10031"/>
              <a:gd name="connsiteX9" fmla="*/ 456 w 10017"/>
              <a:gd name="connsiteY9" fmla="*/ 1445 h 10031"/>
              <a:gd name="connsiteX10" fmla="*/ 514 w 10017"/>
              <a:gd name="connsiteY10" fmla="*/ 1990 h 10031"/>
              <a:gd name="connsiteX11" fmla="*/ 571 w 10017"/>
              <a:gd name="connsiteY11" fmla="*/ 2536 h 10031"/>
              <a:gd name="connsiteX12" fmla="*/ 628 w 10017"/>
              <a:gd name="connsiteY12" fmla="*/ 2089 h 10031"/>
              <a:gd name="connsiteX13" fmla="*/ 685 w 10017"/>
              <a:gd name="connsiteY13" fmla="*/ 2139 h 10031"/>
              <a:gd name="connsiteX14" fmla="*/ 743 w 10017"/>
              <a:gd name="connsiteY14" fmla="*/ 1891 h 10031"/>
              <a:gd name="connsiteX15" fmla="*/ 800 w 10017"/>
              <a:gd name="connsiteY15" fmla="*/ 1792 h 10031"/>
              <a:gd name="connsiteX16" fmla="*/ 857 w 10017"/>
              <a:gd name="connsiteY16" fmla="*/ 2288 h 10031"/>
              <a:gd name="connsiteX17" fmla="*/ 915 w 10017"/>
              <a:gd name="connsiteY17" fmla="*/ 2734 h 10031"/>
              <a:gd name="connsiteX18" fmla="*/ 972 w 10017"/>
              <a:gd name="connsiteY18" fmla="*/ 2833 h 10031"/>
              <a:gd name="connsiteX19" fmla="*/ 1029 w 10017"/>
              <a:gd name="connsiteY19" fmla="*/ 2833 h 10031"/>
              <a:gd name="connsiteX20" fmla="*/ 1067 w 10017"/>
              <a:gd name="connsiteY20" fmla="*/ 3385 h 10031"/>
              <a:gd name="connsiteX21" fmla="*/ 1125 w 10017"/>
              <a:gd name="connsiteY21" fmla="*/ 3683 h 10031"/>
              <a:gd name="connsiteX22" fmla="*/ 1182 w 10017"/>
              <a:gd name="connsiteY22" fmla="*/ 4030 h 10031"/>
              <a:gd name="connsiteX23" fmla="*/ 1239 w 10017"/>
              <a:gd name="connsiteY23" fmla="*/ 4526 h 10031"/>
              <a:gd name="connsiteX24" fmla="*/ 1297 w 10017"/>
              <a:gd name="connsiteY24" fmla="*/ 4278 h 10031"/>
              <a:gd name="connsiteX25" fmla="*/ 1354 w 10017"/>
              <a:gd name="connsiteY25" fmla="*/ 4774 h 10031"/>
              <a:gd name="connsiteX26" fmla="*/ 1411 w 10017"/>
              <a:gd name="connsiteY26" fmla="*/ 4625 h 10031"/>
              <a:gd name="connsiteX27" fmla="*/ 1468 w 10017"/>
              <a:gd name="connsiteY27" fmla="*/ 4923 h 10031"/>
              <a:gd name="connsiteX28" fmla="*/ 1526 w 10017"/>
              <a:gd name="connsiteY28" fmla="*/ 5071 h 10031"/>
              <a:gd name="connsiteX29" fmla="*/ 1583 w 10017"/>
              <a:gd name="connsiteY29" fmla="*/ 5325 h 10031"/>
              <a:gd name="connsiteX30" fmla="*/ 1640 w 10017"/>
              <a:gd name="connsiteY30" fmla="*/ 4774 h 10031"/>
              <a:gd name="connsiteX31" fmla="*/ 1698 w 10017"/>
              <a:gd name="connsiteY31" fmla="*/ 4923 h 10031"/>
              <a:gd name="connsiteX32" fmla="*/ 1757 w 10017"/>
              <a:gd name="connsiteY32" fmla="*/ 4972 h 10031"/>
              <a:gd name="connsiteX33" fmla="*/ 1795 w 10017"/>
              <a:gd name="connsiteY33" fmla="*/ 5121 h 10031"/>
              <a:gd name="connsiteX34" fmla="*/ 1853 w 10017"/>
              <a:gd name="connsiteY34" fmla="*/ 5226 h 10031"/>
              <a:gd name="connsiteX35" fmla="*/ 1910 w 10017"/>
              <a:gd name="connsiteY35" fmla="*/ 4923 h 10031"/>
              <a:gd name="connsiteX36" fmla="*/ 1967 w 10017"/>
              <a:gd name="connsiteY36" fmla="*/ 5375 h 10031"/>
              <a:gd name="connsiteX37" fmla="*/ 2025 w 10017"/>
              <a:gd name="connsiteY37" fmla="*/ 5573 h 10031"/>
              <a:gd name="connsiteX38" fmla="*/ 2082 w 10017"/>
              <a:gd name="connsiteY38" fmla="*/ 5673 h 10031"/>
              <a:gd name="connsiteX39" fmla="*/ 2139 w 10017"/>
              <a:gd name="connsiteY39" fmla="*/ 5375 h 10031"/>
              <a:gd name="connsiteX40" fmla="*/ 2197 w 10017"/>
              <a:gd name="connsiteY40" fmla="*/ 5673 h 10031"/>
              <a:gd name="connsiteX41" fmla="*/ 2254 w 10017"/>
              <a:gd name="connsiteY41" fmla="*/ 5722 h 10031"/>
              <a:gd name="connsiteX42" fmla="*/ 2311 w 10017"/>
              <a:gd name="connsiteY42" fmla="*/ 5722 h 10031"/>
              <a:gd name="connsiteX43" fmla="*/ 2368 w 10017"/>
              <a:gd name="connsiteY43" fmla="*/ 5573 h 10031"/>
              <a:gd name="connsiteX44" fmla="*/ 2426 w 10017"/>
              <a:gd name="connsiteY44" fmla="*/ 6020 h 10031"/>
              <a:gd name="connsiteX45" fmla="*/ 2483 w 10017"/>
              <a:gd name="connsiteY45" fmla="*/ 6317 h 10031"/>
              <a:gd name="connsiteX46" fmla="*/ 2521 w 10017"/>
              <a:gd name="connsiteY46" fmla="*/ 5970 h 10031"/>
              <a:gd name="connsiteX47" fmla="*/ 2578 w 10017"/>
              <a:gd name="connsiteY47" fmla="*/ 5325 h 10031"/>
              <a:gd name="connsiteX48" fmla="*/ 2636 w 10017"/>
              <a:gd name="connsiteY48" fmla="*/ 5325 h 10031"/>
              <a:gd name="connsiteX49" fmla="*/ 2693 w 10017"/>
              <a:gd name="connsiteY49" fmla="*/ 5524 h 10031"/>
              <a:gd name="connsiteX50" fmla="*/ 2750 w 10017"/>
              <a:gd name="connsiteY50" fmla="*/ 6069 h 10031"/>
              <a:gd name="connsiteX51" fmla="*/ 2808 w 10017"/>
              <a:gd name="connsiteY51" fmla="*/ 6020 h 10031"/>
              <a:gd name="connsiteX52" fmla="*/ 2865 w 10017"/>
              <a:gd name="connsiteY52" fmla="*/ 6119 h 10031"/>
              <a:gd name="connsiteX53" fmla="*/ 2922 w 10017"/>
              <a:gd name="connsiteY53" fmla="*/ 6466 h 10031"/>
              <a:gd name="connsiteX54" fmla="*/ 2980 w 10017"/>
              <a:gd name="connsiteY54" fmla="*/ 6516 h 10031"/>
              <a:gd name="connsiteX55" fmla="*/ 3037 w 10017"/>
              <a:gd name="connsiteY55" fmla="*/ 6665 h 10031"/>
              <a:gd name="connsiteX56" fmla="*/ 3094 w 10017"/>
              <a:gd name="connsiteY56" fmla="*/ 6813 h 10031"/>
              <a:gd name="connsiteX57" fmla="*/ 3151 w 10017"/>
              <a:gd name="connsiteY57" fmla="*/ 6813 h 10031"/>
              <a:gd name="connsiteX58" fmla="*/ 3209 w 10017"/>
              <a:gd name="connsiteY58" fmla="*/ 6913 h 10031"/>
              <a:gd name="connsiteX59" fmla="*/ 3266 w 10017"/>
              <a:gd name="connsiteY59" fmla="*/ 6962 h 10031"/>
              <a:gd name="connsiteX60" fmla="*/ 3304 w 10017"/>
              <a:gd name="connsiteY60" fmla="*/ 6913 h 10031"/>
              <a:gd name="connsiteX61" fmla="*/ 3361 w 10017"/>
              <a:gd name="connsiteY61" fmla="*/ 7260 h 10031"/>
              <a:gd name="connsiteX62" fmla="*/ 3419 w 10017"/>
              <a:gd name="connsiteY62" fmla="*/ 7409 h 10031"/>
              <a:gd name="connsiteX63" fmla="*/ 3476 w 10017"/>
              <a:gd name="connsiteY63" fmla="*/ 7359 h 10031"/>
              <a:gd name="connsiteX64" fmla="*/ 3533 w 10017"/>
              <a:gd name="connsiteY64" fmla="*/ 7564 h 10031"/>
              <a:gd name="connsiteX65" fmla="*/ 3591 w 10017"/>
              <a:gd name="connsiteY65" fmla="*/ 7514 h 10031"/>
              <a:gd name="connsiteX66" fmla="*/ 3648 w 10017"/>
              <a:gd name="connsiteY66" fmla="*/ 7712 h 10031"/>
              <a:gd name="connsiteX67" fmla="*/ 3708 w 10017"/>
              <a:gd name="connsiteY67" fmla="*/ 7911 h 10031"/>
              <a:gd name="connsiteX68" fmla="*/ 3765 w 10017"/>
              <a:gd name="connsiteY68" fmla="*/ 7960 h 10031"/>
              <a:gd name="connsiteX69" fmla="*/ 3822 w 10017"/>
              <a:gd name="connsiteY69" fmla="*/ 7812 h 10031"/>
              <a:gd name="connsiteX70" fmla="*/ 3879 w 10017"/>
              <a:gd name="connsiteY70" fmla="*/ 7663 h 10031"/>
              <a:gd name="connsiteX71" fmla="*/ 3937 w 10017"/>
              <a:gd name="connsiteY71" fmla="*/ 7861 h 10031"/>
              <a:gd name="connsiteX72" fmla="*/ 3994 w 10017"/>
              <a:gd name="connsiteY72" fmla="*/ 8060 h 10031"/>
              <a:gd name="connsiteX73" fmla="*/ 4032 w 10017"/>
              <a:gd name="connsiteY73" fmla="*/ 7861 h 10031"/>
              <a:gd name="connsiteX74" fmla="*/ 4090 w 10017"/>
              <a:gd name="connsiteY74" fmla="*/ 7613 h 10031"/>
              <a:gd name="connsiteX75" fmla="*/ 4147 w 10017"/>
              <a:gd name="connsiteY75" fmla="*/ 7762 h 10031"/>
              <a:gd name="connsiteX76" fmla="*/ 4204 w 10017"/>
              <a:gd name="connsiteY76" fmla="*/ 8010 h 10031"/>
              <a:gd name="connsiteX77" fmla="*/ 4261 w 10017"/>
              <a:gd name="connsiteY77" fmla="*/ 7861 h 10031"/>
              <a:gd name="connsiteX78" fmla="*/ 4319 w 10017"/>
              <a:gd name="connsiteY78" fmla="*/ 8060 h 10031"/>
              <a:gd name="connsiteX79" fmla="*/ 4376 w 10017"/>
              <a:gd name="connsiteY79" fmla="*/ 7960 h 10031"/>
              <a:gd name="connsiteX80" fmla="*/ 4433 w 10017"/>
              <a:gd name="connsiteY80" fmla="*/ 7911 h 10031"/>
              <a:gd name="connsiteX81" fmla="*/ 4491 w 10017"/>
              <a:gd name="connsiteY81" fmla="*/ 8010 h 10031"/>
              <a:gd name="connsiteX82" fmla="*/ 4548 w 10017"/>
              <a:gd name="connsiteY82" fmla="*/ 8060 h 10031"/>
              <a:gd name="connsiteX83" fmla="*/ 4605 w 10017"/>
              <a:gd name="connsiteY83" fmla="*/ 8258 h 10031"/>
              <a:gd name="connsiteX84" fmla="*/ 4663 w 10017"/>
              <a:gd name="connsiteY84" fmla="*/ 8357 h 10031"/>
              <a:gd name="connsiteX85" fmla="*/ 4720 w 10017"/>
              <a:gd name="connsiteY85" fmla="*/ 8357 h 10031"/>
              <a:gd name="connsiteX86" fmla="*/ 4758 w 10017"/>
              <a:gd name="connsiteY86" fmla="*/ 8308 h 10031"/>
              <a:gd name="connsiteX87" fmla="*/ 4815 w 10017"/>
              <a:gd name="connsiteY87" fmla="*/ 8407 h 10031"/>
              <a:gd name="connsiteX88" fmla="*/ 4873 w 10017"/>
              <a:gd name="connsiteY88" fmla="*/ 8506 h 10031"/>
              <a:gd name="connsiteX89" fmla="*/ 4930 w 10017"/>
              <a:gd name="connsiteY89" fmla="*/ 8555 h 10031"/>
              <a:gd name="connsiteX90" fmla="*/ 4987 w 10017"/>
              <a:gd name="connsiteY90" fmla="*/ 8456 h 10031"/>
              <a:gd name="connsiteX91" fmla="*/ 5044 w 10017"/>
              <a:gd name="connsiteY91" fmla="*/ 8456 h 10031"/>
              <a:gd name="connsiteX92" fmla="*/ 5102 w 10017"/>
              <a:gd name="connsiteY92" fmla="*/ 8407 h 10031"/>
              <a:gd name="connsiteX93" fmla="*/ 5159 w 10017"/>
              <a:gd name="connsiteY93" fmla="*/ 8060 h 10031"/>
              <a:gd name="connsiteX94" fmla="*/ 5216 w 10017"/>
              <a:gd name="connsiteY94" fmla="*/ 8308 h 10031"/>
              <a:gd name="connsiteX95" fmla="*/ 5274 w 10017"/>
              <a:gd name="connsiteY95" fmla="*/ 8208 h 10031"/>
              <a:gd name="connsiteX96" fmla="*/ 5331 w 10017"/>
              <a:gd name="connsiteY96" fmla="*/ 8208 h 10031"/>
              <a:gd name="connsiteX97" fmla="*/ 5388 w 10017"/>
              <a:gd name="connsiteY97" fmla="*/ 8258 h 10031"/>
              <a:gd name="connsiteX98" fmla="*/ 5446 w 10017"/>
              <a:gd name="connsiteY98" fmla="*/ 8258 h 10031"/>
              <a:gd name="connsiteX99" fmla="*/ 5503 w 10017"/>
              <a:gd name="connsiteY99" fmla="*/ 8308 h 10031"/>
              <a:gd name="connsiteX100" fmla="*/ 5541 w 10017"/>
              <a:gd name="connsiteY100" fmla="*/ 8456 h 10031"/>
              <a:gd name="connsiteX101" fmla="*/ 5601 w 10017"/>
              <a:gd name="connsiteY101" fmla="*/ 8506 h 10031"/>
              <a:gd name="connsiteX102" fmla="*/ 5658 w 10017"/>
              <a:gd name="connsiteY102" fmla="*/ 8655 h 10031"/>
              <a:gd name="connsiteX103" fmla="*/ 5715 w 10017"/>
              <a:gd name="connsiteY103" fmla="*/ 8555 h 10031"/>
              <a:gd name="connsiteX104" fmla="*/ 5773 w 10017"/>
              <a:gd name="connsiteY104" fmla="*/ 8704 h 10031"/>
              <a:gd name="connsiteX105" fmla="*/ 5830 w 10017"/>
              <a:gd name="connsiteY105" fmla="*/ 8655 h 10031"/>
              <a:gd name="connsiteX106" fmla="*/ 5887 w 10017"/>
              <a:gd name="connsiteY106" fmla="*/ 8754 h 10031"/>
              <a:gd name="connsiteX107" fmla="*/ 5944 w 10017"/>
              <a:gd name="connsiteY107" fmla="*/ 8655 h 10031"/>
              <a:gd name="connsiteX108" fmla="*/ 6002 w 10017"/>
              <a:gd name="connsiteY108" fmla="*/ 8655 h 10031"/>
              <a:gd name="connsiteX109" fmla="*/ 6059 w 10017"/>
              <a:gd name="connsiteY109" fmla="*/ 8555 h 10031"/>
              <a:gd name="connsiteX110" fmla="*/ 6116 w 10017"/>
              <a:gd name="connsiteY110" fmla="*/ 8605 h 10031"/>
              <a:gd name="connsiteX111" fmla="*/ 6174 w 10017"/>
              <a:gd name="connsiteY111" fmla="*/ 8704 h 10031"/>
              <a:gd name="connsiteX112" fmla="*/ 6231 w 10017"/>
              <a:gd name="connsiteY112" fmla="*/ 8903 h 10031"/>
              <a:gd name="connsiteX113" fmla="*/ 6269 w 10017"/>
              <a:gd name="connsiteY113" fmla="*/ 8853 h 10031"/>
              <a:gd name="connsiteX114" fmla="*/ 6326 w 10017"/>
              <a:gd name="connsiteY114" fmla="*/ 8952 h 10031"/>
              <a:gd name="connsiteX115" fmla="*/ 6384 w 10017"/>
              <a:gd name="connsiteY115" fmla="*/ 8903 h 10031"/>
              <a:gd name="connsiteX116" fmla="*/ 6441 w 10017"/>
              <a:gd name="connsiteY116" fmla="*/ 8952 h 10031"/>
              <a:gd name="connsiteX117" fmla="*/ 6498 w 10017"/>
              <a:gd name="connsiteY117" fmla="*/ 9051 h 10031"/>
              <a:gd name="connsiteX118" fmla="*/ 6556 w 10017"/>
              <a:gd name="connsiteY118" fmla="*/ 9051 h 10031"/>
              <a:gd name="connsiteX119" fmla="*/ 6613 w 10017"/>
              <a:gd name="connsiteY119" fmla="*/ 9002 h 10031"/>
              <a:gd name="connsiteX120" fmla="*/ 6670 w 10017"/>
              <a:gd name="connsiteY120" fmla="*/ 9051 h 10031"/>
              <a:gd name="connsiteX121" fmla="*/ 6727 w 10017"/>
              <a:gd name="connsiteY121" fmla="*/ 8952 h 10031"/>
              <a:gd name="connsiteX122" fmla="*/ 6785 w 10017"/>
              <a:gd name="connsiteY122" fmla="*/ 8952 h 10031"/>
              <a:gd name="connsiteX123" fmla="*/ 6842 w 10017"/>
              <a:gd name="connsiteY123" fmla="*/ 8952 h 10031"/>
              <a:gd name="connsiteX124" fmla="*/ 6899 w 10017"/>
              <a:gd name="connsiteY124" fmla="*/ 9101 h 10031"/>
              <a:gd name="connsiteX125" fmla="*/ 6957 w 10017"/>
              <a:gd name="connsiteY125" fmla="*/ 8952 h 10031"/>
              <a:gd name="connsiteX126" fmla="*/ 6995 w 10017"/>
              <a:gd name="connsiteY126" fmla="*/ 9250 h 10031"/>
              <a:gd name="connsiteX127" fmla="*/ 7052 w 10017"/>
              <a:gd name="connsiteY127" fmla="*/ 9200 h 10031"/>
              <a:gd name="connsiteX128" fmla="*/ 7109 w 10017"/>
              <a:gd name="connsiteY128" fmla="*/ 9101 h 10031"/>
              <a:gd name="connsiteX129" fmla="*/ 7167 w 10017"/>
              <a:gd name="connsiteY129" fmla="*/ 9101 h 10031"/>
              <a:gd name="connsiteX130" fmla="*/ 7224 w 10017"/>
              <a:gd name="connsiteY130" fmla="*/ 9200 h 10031"/>
              <a:gd name="connsiteX131" fmla="*/ 7281 w 10017"/>
              <a:gd name="connsiteY131" fmla="*/ 9200 h 10031"/>
              <a:gd name="connsiteX132" fmla="*/ 7339 w 10017"/>
              <a:gd name="connsiteY132" fmla="*/ 9200 h 10031"/>
              <a:gd name="connsiteX133" fmla="*/ 7396 w 10017"/>
              <a:gd name="connsiteY133" fmla="*/ 9299 h 10031"/>
              <a:gd name="connsiteX134" fmla="*/ 7453 w 10017"/>
              <a:gd name="connsiteY134" fmla="*/ 9399 h 10031"/>
              <a:gd name="connsiteX135" fmla="*/ 7513 w 10017"/>
              <a:gd name="connsiteY135" fmla="*/ 9399 h 10031"/>
              <a:gd name="connsiteX136" fmla="*/ 7570 w 10017"/>
              <a:gd name="connsiteY136" fmla="*/ 9498 h 10031"/>
              <a:gd name="connsiteX137" fmla="*/ 7627 w 10017"/>
              <a:gd name="connsiteY137" fmla="*/ 9498 h 10031"/>
              <a:gd name="connsiteX138" fmla="*/ 7685 w 10017"/>
              <a:gd name="connsiteY138" fmla="*/ 9597 h 10031"/>
              <a:gd name="connsiteX139" fmla="*/ 7742 w 10017"/>
              <a:gd name="connsiteY139" fmla="*/ 9448 h 10031"/>
              <a:gd name="connsiteX140" fmla="*/ 7780 w 10017"/>
              <a:gd name="connsiteY140" fmla="*/ 9448 h 10031"/>
              <a:gd name="connsiteX141" fmla="*/ 7837 w 10017"/>
              <a:gd name="connsiteY141" fmla="*/ 9448 h 10031"/>
              <a:gd name="connsiteX142" fmla="*/ 7895 w 10017"/>
              <a:gd name="connsiteY142" fmla="*/ 9597 h 10031"/>
              <a:gd name="connsiteX143" fmla="*/ 7952 w 10017"/>
              <a:gd name="connsiteY143" fmla="*/ 9448 h 10031"/>
              <a:gd name="connsiteX144" fmla="*/ 8009 w 10017"/>
              <a:gd name="connsiteY144" fmla="*/ 9448 h 10031"/>
              <a:gd name="connsiteX145" fmla="*/ 8067 w 10017"/>
              <a:gd name="connsiteY145" fmla="*/ 9597 h 10031"/>
              <a:gd name="connsiteX146" fmla="*/ 8124 w 10017"/>
              <a:gd name="connsiteY146" fmla="*/ 9597 h 10031"/>
              <a:gd name="connsiteX147" fmla="*/ 8181 w 10017"/>
              <a:gd name="connsiteY147" fmla="*/ 9597 h 10031"/>
              <a:gd name="connsiteX148" fmla="*/ 8239 w 10017"/>
              <a:gd name="connsiteY148" fmla="*/ 9547 h 10031"/>
              <a:gd name="connsiteX149" fmla="*/ 8296 w 10017"/>
              <a:gd name="connsiteY149" fmla="*/ 9547 h 10031"/>
              <a:gd name="connsiteX150" fmla="*/ 8353 w 10017"/>
              <a:gd name="connsiteY150" fmla="*/ 9498 h 10031"/>
              <a:gd name="connsiteX151" fmla="*/ 8410 w 10017"/>
              <a:gd name="connsiteY151" fmla="*/ 9547 h 10031"/>
              <a:gd name="connsiteX152" fmla="*/ 8468 w 10017"/>
              <a:gd name="connsiteY152" fmla="*/ 9597 h 10031"/>
              <a:gd name="connsiteX153" fmla="*/ 8506 w 10017"/>
              <a:gd name="connsiteY153" fmla="*/ 9647 h 10031"/>
              <a:gd name="connsiteX154" fmla="*/ 8563 w 10017"/>
              <a:gd name="connsiteY154" fmla="*/ 9597 h 10031"/>
              <a:gd name="connsiteX155" fmla="*/ 8620 w 10017"/>
              <a:gd name="connsiteY155" fmla="*/ 9752 h 10031"/>
              <a:gd name="connsiteX156" fmla="*/ 8678 w 10017"/>
              <a:gd name="connsiteY156" fmla="*/ 9752 h 10031"/>
              <a:gd name="connsiteX157" fmla="*/ 8735 w 10017"/>
              <a:gd name="connsiteY157" fmla="*/ 9752 h 10031"/>
              <a:gd name="connsiteX158" fmla="*/ 8792 w 10017"/>
              <a:gd name="connsiteY158" fmla="*/ 9802 h 10031"/>
              <a:gd name="connsiteX159" fmla="*/ 8850 w 10017"/>
              <a:gd name="connsiteY159" fmla="*/ 9901 h 10031"/>
              <a:gd name="connsiteX160" fmla="*/ 8907 w 10017"/>
              <a:gd name="connsiteY160" fmla="*/ 9851 h 10031"/>
              <a:gd name="connsiteX161" fmla="*/ 8964 w 10017"/>
              <a:gd name="connsiteY161" fmla="*/ 9802 h 10031"/>
              <a:gd name="connsiteX162" fmla="*/ 9022 w 10017"/>
              <a:gd name="connsiteY162" fmla="*/ 9802 h 10031"/>
              <a:gd name="connsiteX163" fmla="*/ 9079 w 10017"/>
              <a:gd name="connsiteY163" fmla="*/ 9851 h 10031"/>
              <a:gd name="connsiteX164" fmla="*/ 9136 w 10017"/>
              <a:gd name="connsiteY164" fmla="*/ 9901 h 10031"/>
              <a:gd name="connsiteX165" fmla="*/ 9193 w 10017"/>
              <a:gd name="connsiteY165" fmla="*/ 9950 h 10031"/>
              <a:gd name="connsiteX166" fmla="*/ 9251 w 10017"/>
              <a:gd name="connsiteY166" fmla="*/ 9950 h 10031"/>
              <a:gd name="connsiteX167" fmla="*/ 9289 w 10017"/>
              <a:gd name="connsiteY167" fmla="*/ 9851 h 10031"/>
              <a:gd name="connsiteX168" fmla="*/ 9346 w 10017"/>
              <a:gd name="connsiteY168" fmla="*/ 9851 h 10031"/>
              <a:gd name="connsiteX169" fmla="*/ 9406 w 10017"/>
              <a:gd name="connsiteY169" fmla="*/ 9851 h 10031"/>
              <a:gd name="connsiteX170" fmla="*/ 9463 w 10017"/>
              <a:gd name="connsiteY170" fmla="*/ 9901 h 10031"/>
              <a:gd name="connsiteX171" fmla="*/ 9520 w 10017"/>
              <a:gd name="connsiteY171" fmla="*/ 9752 h 10031"/>
              <a:gd name="connsiteX172" fmla="*/ 9578 w 10017"/>
              <a:gd name="connsiteY172" fmla="*/ 9851 h 10031"/>
              <a:gd name="connsiteX173" fmla="*/ 9635 w 10017"/>
              <a:gd name="connsiteY173" fmla="*/ 9901 h 10031"/>
              <a:gd name="connsiteX174" fmla="*/ 9692 w 10017"/>
              <a:gd name="connsiteY174" fmla="*/ 9901 h 10031"/>
              <a:gd name="connsiteX175" fmla="*/ 9750 w 10017"/>
              <a:gd name="connsiteY175" fmla="*/ 9950 h 10031"/>
              <a:gd name="connsiteX176" fmla="*/ 9807 w 10017"/>
              <a:gd name="connsiteY176" fmla="*/ 9950 h 10031"/>
              <a:gd name="connsiteX177" fmla="*/ 9864 w 10017"/>
              <a:gd name="connsiteY177" fmla="*/ 9950 h 10031"/>
              <a:gd name="connsiteX178" fmla="*/ 9922 w 10017"/>
              <a:gd name="connsiteY178" fmla="*/ 9851 h 10031"/>
              <a:gd name="connsiteX179" fmla="*/ 9979 w 10017"/>
              <a:gd name="connsiteY179" fmla="*/ 9950 h 10031"/>
              <a:gd name="connsiteX180" fmla="*/ 10017 w 10017"/>
              <a:gd name="connsiteY180" fmla="*/ 10000 h 1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0017" h="10031">
                <a:moveTo>
                  <a:pt x="14" y="10031"/>
                </a:moveTo>
                <a:cubicBezTo>
                  <a:pt x="18" y="9981"/>
                  <a:pt x="-8" y="634"/>
                  <a:pt x="1" y="518"/>
                </a:cubicBezTo>
                <a:cubicBezTo>
                  <a:pt x="27" y="379"/>
                  <a:pt x="48" y="139"/>
                  <a:pt x="74" y="0"/>
                </a:cubicBezTo>
                <a:cubicBezTo>
                  <a:pt x="93" y="515"/>
                  <a:pt x="113" y="1029"/>
                  <a:pt x="132" y="1544"/>
                </a:cubicBezTo>
                <a:cubicBezTo>
                  <a:pt x="151" y="1428"/>
                  <a:pt x="170" y="1313"/>
                  <a:pt x="189" y="1197"/>
                </a:cubicBezTo>
                <a:cubicBezTo>
                  <a:pt x="208" y="1029"/>
                  <a:pt x="227" y="862"/>
                  <a:pt x="246" y="694"/>
                </a:cubicBezTo>
                <a:cubicBezTo>
                  <a:pt x="259" y="862"/>
                  <a:pt x="271" y="1029"/>
                  <a:pt x="284" y="1197"/>
                </a:cubicBezTo>
                <a:cubicBezTo>
                  <a:pt x="303" y="1180"/>
                  <a:pt x="323" y="1164"/>
                  <a:pt x="342" y="1147"/>
                </a:cubicBezTo>
                <a:lnTo>
                  <a:pt x="399" y="1246"/>
                </a:lnTo>
                <a:cubicBezTo>
                  <a:pt x="418" y="1312"/>
                  <a:pt x="437" y="1379"/>
                  <a:pt x="456" y="1445"/>
                </a:cubicBezTo>
                <a:cubicBezTo>
                  <a:pt x="475" y="1627"/>
                  <a:pt x="495" y="1808"/>
                  <a:pt x="514" y="1990"/>
                </a:cubicBezTo>
                <a:lnTo>
                  <a:pt x="571" y="2536"/>
                </a:lnTo>
                <a:lnTo>
                  <a:pt x="628" y="2089"/>
                </a:lnTo>
                <a:cubicBezTo>
                  <a:pt x="647" y="2106"/>
                  <a:pt x="666" y="2122"/>
                  <a:pt x="685" y="2139"/>
                </a:cubicBezTo>
                <a:cubicBezTo>
                  <a:pt x="704" y="2056"/>
                  <a:pt x="724" y="1974"/>
                  <a:pt x="743" y="1891"/>
                </a:cubicBezTo>
                <a:lnTo>
                  <a:pt x="800" y="1792"/>
                </a:lnTo>
                <a:cubicBezTo>
                  <a:pt x="819" y="1957"/>
                  <a:pt x="838" y="2123"/>
                  <a:pt x="857" y="2288"/>
                </a:cubicBezTo>
                <a:cubicBezTo>
                  <a:pt x="876" y="2437"/>
                  <a:pt x="896" y="2585"/>
                  <a:pt x="915" y="2734"/>
                </a:cubicBezTo>
                <a:lnTo>
                  <a:pt x="972" y="2833"/>
                </a:lnTo>
                <a:lnTo>
                  <a:pt x="1029" y="2833"/>
                </a:lnTo>
                <a:cubicBezTo>
                  <a:pt x="1042" y="3017"/>
                  <a:pt x="1054" y="3201"/>
                  <a:pt x="1067" y="3385"/>
                </a:cubicBezTo>
                <a:cubicBezTo>
                  <a:pt x="1086" y="3484"/>
                  <a:pt x="1106" y="3584"/>
                  <a:pt x="1125" y="3683"/>
                </a:cubicBezTo>
                <a:cubicBezTo>
                  <a:pt x="1144" y="3799"/>
                  <a:pt x="1163" y="3914"/>
                  <a:pt x="1182" y="4030"/>
                </a:cubicBezTo>
                <a:cubicBezTo>
                  <a:pt x="1201" y="4195"/>
                  <a:pt x="1220" y="4361"/>
                  <a:pt x="1239" y="4526"/>
                </a:cubicBezTo>
                <a:cubicBezTo>
                  <a:pt x="1258" y="4443"/>
                  <a:pt x="1278" y="4361"/>
                  <a:pt x="1297" y="4278"/>
                </a:cubicBezTo>
                <a:cubicBezTo>
                  <a:pt x="1316" y="4443"/>
                  <a:pt x="1335" y="4609"/>
                  <a:pt x="1354" y="4774"/>
                </a:cubicBezTo>
                <a:cubicBezTo>
                  <a:pt x="1373" y="4724"/>
                  <a:pt x="1392" y="4675"/>
                  <a:pt x="1411" y="4625"/>
                </a:cubicBezTo>
                <a:cubicBezTo>
                  <a:pt x="1430" y="4724"/>
                  <a:pt x="1449" y="4824"/>
                  <a:pt x="1468" y="4923"/>
                </a:cubicBezTo>
                <a:cubicBezTo>
                  <a:pt x="1487" y="4972"/>
                  <a:pt x="1507" y="5022"/>
                  <a:pt x="1526" y="5071"/>
                </a:cubicBezTo>
                <a:cubicBezTo>
                  <a:pt x="1545" y="5156"/>
                  <a:pt x="1564" y="5240"/>
                  <a:pt x="1583" y="5325"/>
                </a:cubicBezTo>
                <a:cubicBezTo>
                  <a:pt x="1602" y="5141"/>
                  <a:pt x="1621" y="4958"/>
                  <a:pt x="1640" y="4774"/>
                </a:cubicBezTo>
                <a:cubicBezTo>
                  <a:pt x="1659" y="4824"/>
                  <a:pt x="1679" y="4873"/>
                  <a:pt x="1698" y="4923"/>
                </a:cubicBezTo>
                <a:cubicBezTo>
                  <a:pt x="1718" y="4939"/>
                  <a:pt x="1737" y="4956"/>
                  <a:pt x="1757" y="4972"/>
                </a:cubicBezTo>
                <a:cubicBezTo>
                  <a:pt x="1770" y="5022"/>
                  <a:pt x="1782" y="5071"/>
                  <a:pt x="1795" y="5121"/>
                </a:cubicBezTo>
                <a:cubicBezTo>
                  <a:pt x="1814" y="5156"/>
                  <a:pt x="1834" y="5191"/>
                  <a:pt x="1853" y="5226"/>
                </a:cubicBezTo>
                <a:lnTo>
                  <a:pt x="1910" y="4923"/>
                </a:lnTo>
                <a:cubicBezTo>
                  <a:pt x="1929" y="5074"/>
                  <a:pt x="1948" y="5224"/>
                  <a:pt x="1967" y="5375"/>
                </a:cubicBezTo>
                <a:cubicBezTo>
                  <a:pt x="1986" y="5441"/>
                  <a:pt x="2006" y="5507"/>
                  <a:pt x="2025" y="5573"/>
                </a:cubicBezTo>
                <a:cubicBezTo>
                  <a:pt x="2044" y="5606"/>
                  <a:pt x="2063" y="5640"/>
                  <a:pt x="2082" y="5673"/>
                </a:cubicBezTo>
                <a:cubicBezTo>
                  <a:pt x="2101" y="5574"/>
                  <a:pt x="2120" y="5474"/>
                  <a:pt x="2139" y="5375"/>
                </a:cubicBezTo>
                <a:cubicBezTo>
                  <a:pt x="2158" y="5474"/>
                  <a:pt x="2178" y="5574"/>
                  <a:pt x="2197" y="5673"/>
                </a:cubicBezTo>
                <a:cubicBezTo>
                  <a:pt x="2216" y="5689"/>
                  <a:pt x="2235" y="5706"/>
                  <a:pt x="2254" y="5722"/>
                </a:cubicBezTo>
                <a:lnTo>
                  <a:pt x="2311" y="5722"/>
                </a:lnTo>
                <a:cubicBezTo>
                  <a:pt x="2330" y="5672"/>
                  <a:pt x="2349" y="5623"/>
                  <a:pt x="2368" y="5573"/>
                </a:cubicBezTo>
                <a:cubicBezTo>
                  <a:pt x="2387" y="5722"/>
                  <a:pt x="2407" y="5871"/>
                  <a:pt x="2426" y="6020"/>
                </a:cubicBezTo>
                <a:lnTo>
                  <a:pt x="2483" y="6317"/>
                </a:lnTo>
                <a:cubicBezTo>
                  <a:pt x="2496" y="6201"/>
                  <a:pt x="2508" y="6086"/>
                  <a:pt x="2521" y="5970"/>
                </a:cubicBezTo>
                <a:lnTo>
                  <a:pt x="2578" y="5325"/>
                </a:lnTo>
                <a:lnTo>
                  <a:pt x="2636" y="5325"/>
                </a:lnTo>
                <a:cubicBezTo>
                  <a:pt x="2655" y="5391"/>
                  <a:pt x="2674" y="5458"/>
                  <a:pt x="2693" y="5524"/>
                </a:cubicBezTo>
                <a:cubicBezTo>
                  <a:pt x="2712" y="5706"/>
                  <a:pt x="2731" y="5887"/>
                  <a:pt x="2750" y="6069"/>
                </a:cubicBezTo>
                <a:lnTo>
                  <a:pt x="2808" y="6020"/>
                </a:lnTo>
                <a:lnTo>
                  <a:pt x="2865" y="6119"/>
                </a:lnTo>
                <a:cubicBezTo>
                  <a:pt x="2884" y="6235"/>
                  <a:pt x="2903" y="6350"/>
                  <a:pt x="2922" y="6466"/>
                </a:cubicBezTo>
                <a:cubicBezTo>
                  <a:pt x="2941" y="6483"/>
                  <a:pt x="2961" y="6499"/>
                  <a:pt x="2980" y="6516"/>
                </a:cubicBezTo>
                <a:cubicBezTo>
                  <a:pt x="2999" y="6566"/>
                  <a:pt x="3018" y="6615"/>
                  <a:pt x="3037" y="6665"/>
                </a:cubicBezTo>
                <a:cubicBezTo>
                  <a:pt x="3056" y="6714"/>
                  <a:pt x="3075" y="6764"/>
                  <a:pt x="3094" y="6813"/>
                </a:cubicBezTo>
                <a:lnTo>
                  <a:pt x="3151" y="6813"/>
                </a:lnTo>
                <a:cubicBezTo>
                  <a:pt x="3170" y="6846"/>
                  <a:pt x="3190" y="6880"/>
                  <a:pt x="3209" y="6913"/>
                </a:cubicBezTo>
                <a:cubicBezTo>
                  <a:pt x="3228" y="6929"/>
                  <a:pt x="3247" y="6946"/>
                  <a:pt x="3266" y="6962"/>
                </a:cubicBezTo>
                <a:cubicBezTo>
                  <a:pt x="3279" y="6946"/>
                  <a:pt x="3291" y="6929"/>
                  <a:pt x="3304" y="6913"/>
                </a:cubicBezTo>
                <a:cubicBezTo>
                  <a:pt x="3323" y="7029"/>
                  <a:pt x="3342" y="7144"/>
                  <a:pt x="3361" y="7260"/>
                </a:cubicBezTo>
                <a:cubicBezTo>
                  <a:pt x="3380" y="7310"/>
                  <a:pt x="3400" y="7359"/>
                  <a:pt x="3419" y="7409"/>
                </a:cubicBezTo>
                <a:cubicBezTo>
                  <a:pt x="3438" y="7392"/>
                  <a:pt x="3457" y="7376"/>
                  <a:pt x="3476" y="7359"/>
                </a:cubicBezTo>
                <a:cubicBezTo>
                  <a:pt x="3495" y="7427"/>
                  <a:pt x="3514" y="7496"/>
                  <a:pt x="3533" y="7564"/>
                </a:cubicBezTo>
                <a:cubicBezTo>
                  <a:pt x="3552" y="7547"/>
                  <a:pt x="3572" y="7531"/>
                  <a:pt x="3591" y="7514"/>
                </a:cubicBezTo>
                <a:lnTo>
                  <a:pt x="3648" y="7712"/>
                </a:lnTo>
                <a:cubicBezTo>
                  <a:pt x="3668" y="7778"/>
                  <a:pt x="3688" y="7845"/>
                  <a:pt x="3708" y="7911"/>
                </a:cubicBezTo>
                <a:cubicBezTo>
                  <a:pt x="3727" y="7927"/>
                  <a:pt x="3746" y="7944"/>
                  <a:pt x="3765" y="7960"/>
                </a:cubicBezTo>
                <a:cubicBezTo>
                  <a:pt x="3784" y="7911"/>
                  <a:pt x="3803" y="7861"/>
                  <a:pt x="3822" y="7812"/>
                </a:cubicBezTo>
                <a:cubicBezTo>
                  <a:pt x="3841" y="7762"/>
                  <a:pt x="3860" y="7713"/>
                  <a:pt x="3879" y="7663"/>
                </a:cubicBezTo>
                <a:cubicBezTo>
                  <a:pt x="3898" y="7729"/>
                  <a:pt x="3918" y="7795"/>
                  <a:pt x="3937" y="7861"/>
                </a:cubicBezTo>
                <a:cubicBezTo>
                  <a:pt x="3956" y="7927"/>
                  <a:pt x="3975" y="7994"/>
                  <a:pt x="3994" y="8060"/>
                </a:cubicBezTo>
                <a:cubicBezTo>
                  <a:pt x="4007" y="7994"/>
                  <a:pt x="4019" y="7927"/>
                  <a:pt x="4032" y="7861"/>
                </a:cubicBezTo>
                <a:cubicBezTo>
                  <a:pt x="4051" y="7778"/>
                  <a:pt x="4071" y="7696"/>
                  <a:pt x="4090" y="7613"/>
                </a:cubicBezTo>
                <a:cubicBezTo>
                  <a:pt x="4109" y="7663"/>
                  <a:pt x="4128" y="7712"/>
                  <a:pt x="4147" y="7762"/>
                </a:cubicBezTo>
                <a:cubicBezTo>
                  <a:pt x="4166" y="7845"/>
                  <a:pt x="4185" y="7927"/>
                  <a:pt x="4204" y="8010"/>
                </a:cubicBezTo>
                <a:cubicBezTo>
                  <a:pt x="4223" y="7960"/>
                  <a:pt x="4242" y="7911"/>
                  <a:pt x="4261" y="7861"/>
                </a:cubicBezTo>
                <a:cubicBezTo>
                  <a:pt x="4280" y="7927"/>
                  <a:pt x="4300" y="7994"/>
                  <a:pt x="4319" y="8060"/>
                </a:cubicBezTo>
                <a:cubicBezTo>
                  <a:pt x="4338" y="8027"/>
                  <a:pt x="4357" y="7993"/>
                  <a:pt x="4376" y="7960"/>
                </a:cubicBezTo>
                <a:cubicBezTo>
                  <a:pt x="4395" y="7944"/>
                  <a:pt x="4414" y="7927"/>
                  <a:pt x="4433" y="7911"/>
                </a:cubicBezTo>
                <a:cubicBezTo>
                  <a:pt x="4452" y="7944"/>
                  <a:pt x="4472" y="7977"/>
                  <a:pt x="4491" y="8010"/>
                </a:cubicBezTo>
                <a:cubicBezTo>
                  <a:pt x="4510" y="8027"/>
                  <a:pt x="4529" y="8043"/>
                  <a:pt x="4548" y="8060"/>
                </a:cubicBezTo>
                <a:lnTo>
                  <a:pt x="4605" y="8258"/>
                </a:lnTo>
                <a:cubicBezTo>
                  <a:pt x="4624" y="8291"/>
                  <a:pt x="4644" y="8324"/>
                  <a:pt x="4663" y="8357"/>
                </a:cubicBezTo>
                <a:lnTo>
                  <a:pt x="4720" y="8357"/>
                </a:lnTo>
                <a:cubicBezTo>
                  <a:pt x="4733" y="8341"/>
                  <a:pt x="4745" y="8324"/>
                  <a:pt x="4758" y="8308"/>
                </a:cubicBezTo>
                <a:lnTo>
                  <a:pt x="4815" y="8407"/>
                </a:lnTo>
                <a:cubicBezTo>
                  <a:pt x="4834" y="8440"/>
                  <a:pt x="4854" y="8473"/>
                  <a:pt x="4873" y="8506"/>
                </a:cubicBezTo>
                <a:cubicBezTo>
                  <a:pt x="4892" y="8522"/>
                  <a:pt x="4911" y="8539"/>
                  <a:pt x="4930" y="8555"/>
                </a:cubicBezTo>
                <a:lnTo>
                  <a:pt x="4987" y="8456"/>
                </a:lnTo>
                <a:lnTo>
                  <a:pt x="5044" y="8456"/>
                </a:lnTo>
                <a:lnTo>
                  <a:pt x="5102" y="8407"/>
                </a:lnTo>
                <a:cubicBezTo>
                  <a:pt x="5121" y="8291"/>
                  <a:pt x="5140" y="8176"/>
                  <a:pt x="5159" y="8060"/>
                </a:cubicBezTo>
                <a:cubicBezTo>
                  <a:pt x="5178" y="8143"/>
                  <a:pt x="5197" y="8225"/>
                  <a:pt x="5216" y="8308"/>
                </a:cubicBezTo>
                <a:cubicBezTo>
                  <a:pt x="5235" y="8275"/>
                  <a:pt x="5255" y="8241"/>
                  <a:pt x="5274" y="8208"/>
                </a:cubicBezTo>
                <a:lnTo>
                  <a:pt x="5331" y="8208"/>
                </a:lnTo>
                <a:cubicBezTo>
                  <a:pt x="5350" y="8225"/>
                  <a:pt x="5369" y="8241"/>
                  <a:pt x="5388" y="8258"/>
                </a:cubicBezTo>
                <a:lnTo>
                  <a:pt x="5446" y="8258"/>
                </a:lnTo>
                <a:cubicBezTo>
                  <a:pt x="5465" y="8275"/>
                  <a:pt x="5484" y="8291"/>
                  <a:pt x="5503" y="8308"/>
                </a:cubicBezTo>
                <a:cubicBezTo>
                  <a:pt x="5516" y="8357"/>
                  <a:pt x="5528" y="8407"/>
                  <a:pt x="5541" y="8456"/>
                </a:cubicBezTo>
                <a:cubicBezTo>
                  <a:pt x="5561" y="8473"/>
                  <a:pt x="5581" y="8489"/>
                  <a:pt x="5601" y="8506"/>
                </a:cubicBezTo>
                <a:cubicBezTo>
                  <a:pt x="5620" y="8556"/>
                  <a:pt x="5639" y="8605"/>
                  <a:pt x="5658" y="8655"/>
                </a:cubicBezTo>
                <a:cubicBezTo>
                  <a:pt x="5677" y="8622"/>
                  <a:pt x="5696" y="8588"/>
                  <a:pt x="5715" y="8555"/>
                </a:cubicBezTo>
                <a:cubicBezTo>
                  <a:pt x="5734" y="8605"/>
                  <a:pt x="5754" y="8654"/>
                  <a:pt x="5773" y="8704"/>
                </a:cubicBezTo>
                <a:cubicBezTo>
                  <a:pt x="5792" y="8688"/>
                  <a:pt x="5811" y="8671"/>
                  <a:pt x="5830" y="8655"/>
                </a:cubicBezTo>
                <a:lnTo>
                  <a:pt x="5887" y="8754"/>
                </a:lnTo>
                <a:lnTo>
                  <a:pt x="5944" y="8655"/>
                </a:lnTo>
                <a:lnTo>
                  <a:pt x="6002" y="8655"/>
                </a:lnTo>
                <a:cubicBezTo>
                  <a:pt x="6021" y="8622"/>
                  <a:pt x="6040" y="8588"/>
                  <a:pt x="6059" y="8555"/>
                </a:cubicBezTo>
                <a:cubicBezTo>
                  <a:pt x="6078" y="8572"/>
                  <a:pt x="6097" y="8588"/>
                  <a:pt x="6116" y="8605"/>
                </a:cubicBezTo>
                <a:cubicBezTo>
                  <a:pt x="6135" y="8638"/>
                  <a:pt x="6155" y="8671"/>
                  <a:pt x="6174" y="8704"/>
                </a:cubicBezTo>
                <a:cubicBezTo>
                  <a:pt x="6193" y="8770"/>
                  <a:pt x="6212" y="8837"/>
                  <a:pt x="6231" y="8903"/>
                </a:cubicBezTo>
                <a:lnTo>
                  <a:pt x="6269" y="8853"/>
                </a:lnTo>
                <a:lnTo>
                  <a:pt x="6326" y="8952"/>
                </a:lnTo>
                <a:lnTo>
                  <a:pt x="6384" y="8903"/>
                </a:lnTo>
                <a:cubicBezTo>
                  <a:pt x="6403" y="8919"/>
                  <a:pt x="6422" y="8936"/>
                  <a:pt x="6441" y="8952"/>
                </a:cubicBezTo>
                <a:lnTo>
                  <a:pt x="6498" y="9051"/>
                </a:lnTo>
                <a:lnTo>
                  <a:pt x="6556" y="9051"/>
                </a:lnTo>
                <a:cubicBezTo>
                  <a:pt x="6575" y="9035"/>
                  <a:pt x="6594" y="9018"/>
                  <a:pt x="6613" y="9002"/>
                </a:cubicBezTo>
                <a:cubicBezTo>
                  <a:pt x="6632" y="9018"/>
                  <a:pt x="6651" y="9035"/>
                  <a:pt x="6670" y="9051"/>
                </a:cubicBezTo>
                <a:lnTo>
                  <a:pt x="6727" y="8952"/>
                </a:lnTo>
                <a:lnTo>
                  <a:pt x="6785" y="8952"/>
                </a:lnTo>
                <a:lnTo>
                  <a:pt x="6842" y="8952"/>
                </a:lnTo>
                <a:cubicBezTo>
                  <a:pt x="6861" y="9002"/>
                  <a:pt x="6880" y="9051"/>
                  <a:pt x="6899" y="9101"/>
                </a:cubicBezTo>
                <a:cubicBezTo>
                  <a:pt x="6918" y="9051"/>
                  <a:pt x="6938" y="9002"/>
                  <a:pt x="6957" y="8952"/>
                </a:cubicBezTo>
                <a:cubicBezTo>
                  <a:pt x="6970" y="9051"/>
                  <a:pt x="6982" y="9151"/>
                  <a:pt x="6995" y="9250"/>
                </a:cubicBezTo>
                <a:cubicBezTo>
                  <a:pt x="7014" y="9233"/>
                  <a:pt x="7033" y="9217"/>
                  <a:pt x="7052" y="9200"/>
                </a:cubicBezTo>
                <a:lnTo>
                  <a:pt x="7109" y="9101"/>
                </a:lnTo>
                <a:lnTo>
                  <a:pt x="7167" y="9101"/>
                </a:lnTo>
                <a:lnTo>
                  <a:pt x="7224" y="9200"/>
                </a:lnTo>
                <a:lnTo>
                  <a:pt x="7281" y="9200"/>
                </a:lnTo>
                <a:lnTo>
                  <a:pt x="7339" y="9200"/>
                </a:lnTo>
                <a:lnTo>
                  <a:pt x="7396" y="9299"/>
                </a:lnTo>
                <a:cubicBezTo>
                  <a:pt x="7415" y="9332"/>
                  <a:pt x="7434" y="9366"/>
                  <a:pt x="7453" y="9399"/>
                </a:cubicBezTo>
                <a:lnTo>
                  <a:pt x="7513" y="9399"/>
                </a:lnTo>
                <a:lnTo>
                  <a:pt x="7570" y="9498"/>
                </a:lnTo>
                <a:lnTo>
                  <a:pt x="7627" y="9498"/>
                </a:lnTo>
                <a:cubicBezTo>
                  <a:pt x="7646" y="9531"/>
                  <a:pt x="7666" y="9564"/>
                  <a:pt x="7685" y="9597"/>
                </a:cubicBezTo>
                <a:cubicBezTo>
                  <a:pt x="7704" y="9547"/>
                  <a:pt x="7723" y="9498"/>
                  <a:pt x="7742" y="9448"/>
                </a:cubicBezTo>
                <a:lnTo>
                  <a:pt x="7780" y="9448"/>
                </a:lnTo>
                <a:lnTo>
                  <a:pt x="7837" y="9448"/>
                </a:lnTo>
                <a:cubicBezTo>
                  <a:pt x="7856" y="9498"/>
                  <a:pt x="7876" y="9547"/>
                  <a:pt x="7895" y="9597"/>
                </a:cubicBezTo>
                <a:cubicBezTo>
                  <a:pt x="7914" y="9547"/>
                  <a:pt x="7933" y="9498"/>
                  <a:pt x="7952" y="9448"/>
                </a:cubicBezTo>
                <a:lnTo>
                  <a:pt x="8009" y="9448"/>
                </a:lnTo>
                <a:cubicBezTo>
                  <a:pt x="8028" y="9498"/>
                  <a:pt x="8048" y="9547"/>
                  <a:pt x="8067" y="9597"/>
                </a:cubicBezTo>
                <a:lnTo>
                  <a:pt x="8124" y="9597"/>
                </a:lnTo>
                <a:lnTo>
                  <a:pt x="8181" y="9597"/>
                </a:lnTo>
                <a:cubicBezTo>
                  <a:pt x="8200" y="9580"/>
                  <a:pt x="8220" y="9564"/>
                  <a:pt x="8239" y="9547"/>
                </a:cubicBezTo>
                <a:lnTo>
                  <a:pt x="8296" y="9547"/>
                </a:lnTo>
                <a:cubicBezTo>
                  <a:pt x="8315" y="9531"/>
                  <a:pt x="8334" y="9514"/>
                  <a:pt x="8353" y="9498"/>
                </a:cubicBezTo>
                <a:cubicBezTo>
                  <a:pt x="8372" y="9514"/>
                  <a:pt x="8391" y="9531"/>
                  <a:pt x="8410" y="9547"/>
                </a:cubicBezTo>
                <a:cubicBezTo>
                  <a:pt x="8429" y="9564"/>
                  <a:pt x="8449" y="9580"/>
                  <a:pt x="8468" y="9597"/>
                </a:cubicBezTo>
                <a:lnTo>
                  <a:pt x="8506" y="9647"/>
                </a:lnTo>
                <a:cubicBezTo>
                  <a:pt x="8525" y="9630"/>
                  <a:pt x="8544" y="9614"/>
                  <a:pt x="8563" y="9597"/>
                </a:cubicBezTo>
                <a:cubicBezTo>
                  <a:pt x="8582" y="9649"/>
                  <a:pt x="8601" y="9700"/>
                  <a:pt x="8620" y="9752"/>
                </a:cubicBezTo>
                <a:lnTo>
                  <a:pt x="8678" y="9752"/>
                </a:lnTo>
                <a:lnTo>
                  <a:pt x="8735" y="9752"/>
                </a:lnTo>
                <a:cubicBezTo>
                  <a:pt x="8754" y="9769"/>
                  <a:pt x="8773" y="9785"/>
                  <a:pt x="8792" y="9802"/>
                </a:cubicBezTo>
                <a:cubicBezTo>
                  <a:pt x="8811" y="9835"/>
                  <a:pt x="8831" y="9868"/>
                  <a:pt x="8850" y="9901"/>
                </a:cubicBezTo>
                <a:cubicBezTo>
                  <a:pt x="8869" y="9884"/>
                  <a:pt x="8888" y="9868"/>
                  <a:pt x="8907" y="9851"/>
                </a:cubicBezTo>
                <a:cubicBezTo>
                  <a:pt x="8926" y="9835"/>
                  <a:pt x="8945" y="9818"/>
                  <a:pt x="8964" y="9802"/>
                </a:cubicBezTo>
                <a:lnTo>
                  <a:pt x="9022" y="9802"/>
                </a:lnTo>
                <a:cubicBezTo>
                  <a:pt x="9041" y="9818"/>
                  <a:pt x="9060" y="9835"/>
                  <a:pt x="9079" y="9851"/>
                </a:cubicBezTo>
                <a:cubicBezTo>
                  <a:pt x="9098" y="9868"/>
                  <a:pt x="9117" y="9884"/>
                  <a:pt x="9136" y="9901"/>
                </a:cubicBezTo>
                <a:cubicBezTo>
                  <a:pt x="9155" y="9917"/>
                  <a:pt x="9174" y="9934"/>
                  <a:pt x="9193" y="9950"/>
                </a:cubicBezTo>
                <a:lnTo>
                  <a:pt x="9251" y="9950"/>
                </a:lnTo>
                <a:cubicBezTo>
                  <a:pt x="9264" y="9917"/>
                  <a:pt x="9276" y="9884"/>
                  <a:pt x="9289" y="9851"/>
                </a:cubicBezTo>
                <a:lnTo>
                  <a:pt x="9346" y="9851"/>
                </a:lnTo>
                <a:lnTo>
                  <a:pt x="9406" y="9851"/>
                </a:lnTo>
                <a:cubicBezTo>
                  <a:pt x="9425" y="9868"/>
                  <a:pt x="9444" y="9884"/>
                  <a:pt x="9463" y="9901"/>
                </a:cubicBezTo>
                <a:cubicBezTo>
                  <a:pt x="9482" y="9851"/>
                  <a:pt x="9501" y="9802"/>
                  <a:pt x="9520" y="9752"/>
                </a:cubicBezTo>
                <a:cubicBezTo>
                  <a:pt x="9539" y="9785"/>
                  <a:pt x="9559" y="9818"/>
                  <a:pt x="9578" y="9851"/>
                </a:cubicBezTo>
                <a:cubicBezTo>
                  <a:pt x="9597" y="9868"/>
                  <a:pt x="9616" y="9884"/>
                  <a:pt x="9635" y="9901"/>
                </a:cubicBezTo>
                <a:lnTo>
                  <a:pt x="9692" y="9901"/>
                </a:lnTo>
                <a:lnTo>
                  <a:pt x="9750" y="9950"/>
                </a:lnTo>
                <a:lnTo>
                  <a:pt x="9807" y="9950"/>
                </a:lnTo>
                <a:lnTo>
                  <a:pt x="9864" y="9950"/>
                </a:lnTo>
                <a:cubicBezTo>
                  <a:pt x="9883" y="9917"/>
                  <a:pt x="9903" y="9884"/>
                  <a:pt x="9922" y="9851"/>
                </a:cubicBezTo>
                <a:lnTo>
                  <a:pt x="9979" y="9950"/>
                </a:lnTo>
                <a:lnTo>
                  <a:pt x="10017" y="1000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8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>
            <a:extLst>
              <a:ext uri="{FF2B5EF4-FFF2-40B4-BE49-F238E27FC236}">
                <a16:creationId xmlns:a16="http://schemas.microsoft.com/office/drawing/2014/main" id="{EABAE758-AD53-45D8-81DA-1CA61AA6EE67}"/>
              </a:ext>
            </a:extLst>
          </p:cNvPr>
          <p:cNvSpPr txBox="1"/>
          <p:nvPr/>
        </p:nvSpPr>
        <p:spPr>
          <a:xfrm rot="20753690">
            <a:off x="869136" y="563204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FF1D035-AE67-4F5C-8ACA-22325418EB79}"/>
              </a:ext>
            </a:extLst>
          </p:cNvPr>
          <p:cNvSpPr txBox="1"/>
          <p:nvPr/>
        </p:nvSpPr>
        <p:spPr>
          <a:xfrm rot="20688991">
            <a:off x="2953798" y="170645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Queen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1DE1C5-D64E-4C91-8693-27A6EC01029D}"/>
              </a:ext>
            </a:extLst>
          </p:cNvPr>
          <p:cNvSpPr txBox="1"/>
          <p:nvPr/>
        </p:nvSpPr>
        <p:spPr>
          <a:xfrm rot="4354997">
            <a:off x="3227635" y="4687214"/>
            <a:ext cx="71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Yonge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F35783D-4D40-4BB8-8C5E-507497470986}"/>
              </a:ext>
            </a:extLst>
          </p:cNvPr>
          <p:cNvSpPr txBox="1"/>
          <p:nvPr/>
        </p:nvSpPr>
        <p:spPr>
          <a:xfrm>
            <a:off x="2879719" y="5723966"/>
            <a:ext cx="1272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Scotiabank Arena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8649F18-91C0-41A1-B39A-EF7AFB4D96D1}"/>
              </a:ext>
            </a:extLst>
          </p:cNvPr>
          <p:cNvSpPr txBox="1"/>
          <p:nvPr/>
        </p:nvSpPr>
        <p:spPr>
          <a:xfrm>
            <a:off x="914897" y="6312695"/>
            <a:ext cx="96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Roundhouse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181F8B7-DCCA-4ED2-B69F-6CAE9CDDF532}"/>
              </a:ext>
            </a:extLst>
          </p:cNvPr>
          <p:cNvSpPr txBox="1"/>
          <p:nvPr/>
        </p:nvSpPr>
        <p:spPr>
          <a:xfrm rot="20672109">
            <a:off x="1224788" y="5489177"/>
            <a:ext cx="72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Bremner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14C4664-184F-44D7-AA7B-3C3D5780134D}"/>
              </a:ext>
            </a:extLst>
          </p:cNvPr>
          <p:cNvSpPr txBox="1"/>
          <p:nvPr/>
        </p:nvSpPr>
        <p:spPr>
          <a:xfrm rot="20766619">
            <a:off x="1827113" y="4330175"/>
            <a:ext cx="67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Front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0AD2545-4B81-47E5-8D22-39677DD24A4A}"/>
              </a:ext>
            </a:extLst>
          </p:cNvPr>
          <p:cNvSpPr txBox="1"/>
          <p:nvPr/>
        </p:nvSpPr>
        <p:spPr>
          <a:xfrm rot="4338727">
            <a:off x="2236129" y="3789124"/>
            <a:ext cx="564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Bay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5FAED09-34A9-4F71-A176-CB7AA2697DA4}"/>
              </a:ext>
            </a:extLst>
          </p:cNvPr>
          <p:cNvSpPr txBox="1"/>
          <p:nvPr/>
        </p:nvSpPr>
        <p:spPr>
          <a:xfrm rot="20688991">
            <a:off x="3238636" y="297593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King St E</a:t>
            </a:r>
            <a:endParaRPr lang="en-CA" sz="1200" dirty="0">
              <a:solidFill>
                <a:srgbClr val="0070C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9FCDEB7-B9E8-4C91-8982-734E43EE8FB0}"/>
              </a:ext>
            </a:extLst>
          </p:cNvPr>
          <p:cNvGrpSpPr/>
          <p:nvPr/>
        </p:nvGrpSpPr>
        <p:grpSpPr>
          <a:xfrm>
            <a:off x="244521" y="175034"/>
            <a:ext cx="3340776" cy="6463158"/>
            <a:chOff x="4642485" y="1908810"/>
            <a:chExt cx="1632585" cy="334899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FF11D3B-0218-4A5C-BD01-9C0A7DF78E66}"/>
                </a:ext>
              </a:extLst>
            </p:cNvPr>
            <p:cNvSpPr/>
            <p:nvPr/>
          </p:nvSpPr>
          <p:spPr>
            <a:xfrm>
              <a:off x="5684520" y="4493895"/>
              <a:ext cx="312420" cy="346710"/>
            </a:xfrm>
            <a:custGeom>
              <a:avLst/>
              <a:gdLst>
                <a:gd name="connsiteX0" fmla="*/ 17145 w 312420"/>
                <a:gd name="connsiteY0" fmla="*/ 177165 h 346710"/>
                <a:gd name="connsiteX1" fmla="*/ 0 w 312420"/>
                <a:gd name="connsiteY1" fmla="*/ 100965 h 346710"/>
                <a:gd name="connsiteX2" fmla="*/ 91440 w 312420"/>
                <a:gd name="connsiteY2" fmla="*/ 47625 h 346710"/>
                <a:gd name="connsiteX3" fmla="*/ 220980 w 312420"/>
                <a:gd name="connsiteY3" fmla="*/ 0 h 346710"/>
                <a:gd name="connsiteX4" fmla="*/ 293370 w 312420"/>
                <a:gd name="connsiteY4" fmla="*/ 158115 h 346710"/>
                <a:gd name="connsiteX5" fmla="*/ 312420 w 312420"/>
                <a:gd name="connsiteY5" fmla="*/ 240030 h 346710"/>
                <a:gd name="connsiteX6" fmla="*/ 142875 w 312420"/>
                <a:gd name="connsiteY6" fmla="*/ 346710 h 346710"/>
                <a:gd name="connsiteX7" fmla="*/ 108585 w 312420"/>
                <a:gd name="connsiteY7" fmla="*/ 323850 h 346710"/>
                <a:gd name="connsiteX8" fmla="*/ 43815 w 312420"/>
                <a:gd name="connsiteY8" fmla="*/ 232410 h 346710"/>
                <a:gd name="connsiteX9" fmla="*/ 17145 w 312420"/>
                <a:gd name="connsiteY9" fmla="*/ 177165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420" h="346710">
                  <a:moveTo>
                    <a:pt x="17145" y="177165"/>
                  </a:moveTo>
                  <a:lnTo>
                    <a:pt x="0" y="100965"/>
                  </a:lnTo>
                  <a:lnTo>
                    <a:pt x="91440" y="47625"/>
                  </a:lnTo>
                  <a:lnTo>
                    <a:pt x="220980" y="0"/>
                  </a:lnTo>
                  <a:lnTo>
                    <a:pt x="293370" y="158115"/>
                  </a:lnTo>
                  <a:lnTo>
                    <a:pt x="312420" y="240030"/>
                  </a:lnTo>
                  <a:lnTo>
                    <a:pt x="142875" y="346710"/>
                  </a:lnTo>
                  <a:lnTo>
                    <a:pt x="108585" y="323850"/>
                  </a:lnTo>
                  <a:lnTo>
                    <a:pt x="43815" y="232410"/>
                  </a:lnTo>
                  <a:lnTo>
                    <a:pt x="17145" y="17716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Arc 154">
              <a:extLst>
                <a:ext uri="{FF2B5EF4-FFF2-40B4-BE49-F238E27FC236}">
                  <a16:creationId xmlns:a16="http://schemas.microsoft.com/office/drawing/2014/main" id="{AC3C2FA3-494F-4D4D-AEE9-21AA79774B53}"/>
                </a:ext>
              </a:extLst>
            </p:cNvPr>
            <p:cNvSpPr/>
            <p:nvPr/>
          </p:nvSpPr>
          <p:spPr>
            <a:xfrm>
              <a:off x="4739639" y="5019675"/>
              <a:ext cx="238125" cy="238125"/>
            </a:xfrm>
            <a:prstGeom prst="arc">
              <a:avLst>
                <a:gd name="adj1" fmla="val 21315760"/>
                <a:gd name="adj2" fmla="val 1155089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AF5BAB3-7400-4FDD-9AC2-63918426E9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5835" y="5060631"/>
              <a:ext cx="51435" cy="5048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343F88-D1C9-41AE-B1C4-F0A1551FB75A}"/>
                </a:ext>
              </a:extLst>
            </p:cNvPr>
            <p:cNvCxnSpPr/>
            <p:nvPr/>
          </p:nvCxnSpPr>
          <p:spPr>
            <a:xfrm flipH="1" flipV="1">
              <a:off x="4844415" y="5044440"/>
              <a:ext cx="13335" cy="5905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C114DA7-FD8F-45A9-9498-E4BF70FA03BA}"/>
                </a:ext>
              </a:extLst>
            </p:cNvPr>
            <p:cNvCxnSpPr/>
            <p:nvPr/>
          </p:nvCxnSpPr>
          <p:spPr>
            <a:xfrm flipV="1">
              <a:off x="4884420" y="5019675"/>
              <a:ext cx="112395" cy="9144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FE4CFD-688B-461C-A444-1391C255F6CA}"/>
                </a:ext>
              </a:extLst>
            </p:cNvPr>
            <p:cNvCxnSpPr/>
            <p:nvPr/>
          </p:nvCxnSpPr>
          <p:spPr>
            <a:xfrm flipV="1">
              <a:off x="4874895" y="5006340"/>
              <a:ext cx="22860" cy="10096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F61DAB7-11CB-4C10-A11E-59AAA807FD5E}"/>
                </a:ext>
              </a:extLst>
            </p:cNvPr>
            <p:cNvCxnSpPr>
              <a:cxnSpLocks/>
              <a:stCxn id="162" idx="2"/>
              <a:endCxn id="155" idx="2"/>
            </p:cNvCxnSpPr>
            <p:nvPr/>
          </p:nvCxnSpPr>
          <p:spPr>
            <a:xfrm flipH="1" flipV="1">
              <a:off x="4742806" y="5111461"/>
              <a:ext cx="74898" cy="2079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B2CEEF5-DCFA-4CE9-A5F4-BA44196CDD9A}"/>
                </a:ext>
              </a:extLst>
            </p:cNvPr>
            <p:cNvCxnSpPr>
              <a:cxnSpLocks/>
              <a:stCxn id="162" idx="0"/>
              <a:endCxn id="155" idx="0"/>
            </p:cNvCxnSpPr>
            <p:nvPr/>
          </p:nvCxnSpPr>
          <p:spPr>
            <a:xfrm flipV="1">
              <a:off x="4894634" y="5128315"/>
              <a:ext cx="82673" cy="778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C7FDADB1-1D6F-4AE5-BEF7-A2775906B706}"/>
                </a:ext>
              </a:extLst>
            </p:cNvPr>
            <p:cNvSpPr/>
            <p:nvPr/>
          </p:nvSpPr>
          <p:spPr>
            <a:xfrm>
              <a:off x="4816792" y="5101588"/>
              <a:ext cx="78108" cy="78108"/>
            </a:xfrm>
            <a:prstGeom prst="arc">
              <a:avLst>
                <a:gd name="adj1" fmla="val 21221712"/>
                <a:gd name="adj2" fmla="val 11503174"/>
              </a:avLst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5EF1867-6B3C-44B6-89FF-2FEA54047BEB}"/>
                </a:ext>
              </a:extLst>
            </p:cNvPr>
            <p:cNvSpPr/>
            <p:nvPr/>
          </p:nvSpPr>
          <p:spPr>
            <a:xfrm>
              <a:off x="5610225" y="2085975"/>
              <a:ext cx="173355" cy="108585"/>
            </a:xfrm>
            <a:custGeom>
              <a:avLst/>
              <a:gdLst>
                <a:gd name="connsiteX0" fmla="*/ 0 w 173355"/>
                <a:gd name="connsiteY0" fmla="*/ 19050 h 108585"/>
                <a:gd name="connsiteX1" fmla="*/ 30480 w 173355"/>
                <a:gd name="connsiteY1" fmla="*/ 108585 h 108585"/>
                <a:gd name="connsiteX2" fmla="*/ 173355 w 173355"/>
                <a:gd name="connsiteY2" fmla="*/ 66675 h 108585"/>
                <a:gd name="connsiteX3" fmla="*/ 165735 w 173355"/>
                <a:gd name="connsiteY3" fmla="*/ 22860 h 108585"/>
                <a:gd name="connsiteX4" fmla="*/ 62865 w 173355"/>
                <a:gd name="connsiteY4" fmla="*/ 0 h 108585"/>
                <a:gd name="connsiteX5" fmla="*/ 0 w 173355"/>
                <a:gd name="connsiteY5" fmla="*/ 1905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" h="108585">
                  <a:moveTo>
                    <a:pt x="0" y="19050"/>
                  </a:moveTo>
                  <a:lnTo>
                    <a:pt x="30480" y="108585"/>
                  </a:lnTo>
                  <a:lnTo>
                    <a:pt x="173355" y="66675"/>
                  </a:lnTo>
                  <a:lnTo>
                    <a:pt x="165735" y="22860"/>
                  </a:lnTo>
                  <a:lnTo>
                    <a:pt x="62865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831BE53-BF18-4035-BAF1-2E19B447C549}"/>
                </a:ext>
              </a:extLst>
            </p:cNvPr>
            <p:cNvSpPr/>
            <p:nvPr/>
          </p:nvSpPr>
          <p:spPr>
            <a:xfrm>
              <a:off x="5819542" y="3811176"/>
              <a:ext cx="310515" cy="300990"/>
            </a:xfrm>
            <a:custGeom>
              <a:avLst/>
              <a:gdLst>
                <a:gd name="connsiteX0" fmla="*/ 0 w 310515"/>
                <a:gd name="connsiteY0" fmla="*/ 165735 h 300990"/>
                <a:gd name="connsiteX1" fmla="*/ 45720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  <a:gd name="connsiteX0" fmla="*/ 0 w 310515"/>
                <a:gd name="connsiteY0" fmla="*/ 165735 h 300990"/>
                <a:gd name="connsiteX1" fmla="*/ 40005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515" h="300990">
                  <a:moveTo>
                    <a:pt x="0" y="165735"/>
                  </a:moveTo>
                  <a:lnTo>
                    <a:pt x="40005" y="300990"/>
                  </a:lnTo>
                  <a:lnTo>
                    <a:pt x="152400" y="264795"/>
                  </a:lnTo>
                  <a:lnTo>
                    <a:pt x="234315" y="219075"/>
                  </a:lnTo>
                  <a:lnTo>
                    <a:pt x="310515" y="144780"/>
                  </a:lnTo>
                  <a:lnTo>
                    <a:pt x="268605" y="0"/>
                  </a:lnTo>
                  <a:lnTo>
                    <a:pt x="112395" y="4572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55731A4-C339-4D21-8202-B6C044CDD228}"/>
                </a:ext>
              </a:extLst>
            </p:cNvPr>
            <p:cNvSpPr/>
            <p:nvPr/>
          </p:nvSpPr>
          <p:spPr>
            <a:xfrm>
              <a:off x="6130290" y="3769995"/>
              <a:ext cx="93345" cy="163830"/>
            </a:xfrm>
            <a:custGeom>
              <a:avLst/>
              <a:gdLst>
                <a:gd name="connsiteX0" fmla="*/ 81915 w 93345"/>
                <a:gd name="connsiteY0" fmla="*/ 139065 h 163830"/>
                <a:gd name="connsiteX1" fmla="*/ 41910 w 93345"/>
                <a:gd name="connsiteY1" fmla="*/ 163830 h 163830"/>
                <a:gd name="connsiteX2" fmla="*/ 0 w 93345"/>
                <a:gd name="connsiteY2" fmla="*/ 24765 h 163830"/>
                <a:gd name="connsiteX3" fmla="*/ 93345 w 93345"/>
                <a:gd name="connsiteY3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63830">
                  <a:moveTo>
                    <a:pt x="81915" y="139065"/>
                  </a:moveTo>
                  <a:lnTo>
                    <a:pt x="41910" y="163830"/>
                  </a:lnTo>
                  <a:lnTo>
                    <a:pt x="0" y="24765"/>
                  </a:lnTo>
                  <a:lnTo>
                    <a:pt x="9334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B7D1C22-839B-414F-9E0E-C6586E9E8B34}"/>
                </a:ext>
              </a:extLst>
            </p:cNvPr>
            <p:cNvSpPr/>
            <p:nvPr/>
          </p:nvSpPr>
          <p:spPr>
            <a:xfrm>
              <a:off x="6054090" y="3514725"/>
              <a:ext cx="177165" cy="238125"/>
            </a:xfrm>
            <a:custGeom>
              <a:avLst/>
              <a:gdLst>
                <a:gd name="connsiteX0" fmla="*/ 177165 w 177165"/>
                <a:gd name="connsiteY0" fmla="*/ 207645 h 238125"/>
                <a:gd name="connsiteX1" fmla="*/ 62865 w 177165"/>
                <a:gd name="connsiteY1" fmla="*/ 238125 h 238125"/>
                <a:gd name="connsiteX2" fmla="*/ 0 w 177165"/>
                <a:gd name="connsiteY2" fmla="*/ 20955 h 238125"/>
                <a:gd name="connsiteX3" fmla="*/ 72390 w 177165"/>
                <a:gd name="connsiteY3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165" h="238125">
                  <a:moveTo>
                    <a:pt x="177165" y="207645"/>
                  </a:moveTo>
                  <a:lnTo>
                    <a:pt x="62865" y="238125"/>
                  </a:lnTo>
                  <a:lnTo>
                    <a:pt x="0" y="20955"/>
                  </a:lnTo>
                  <a:lnTo>
                    <a:pt x="7239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40206B3-720D-4BCE-98CC-B29578060DAA}"/>
                </a:ext>
              </a:extLst>
            </p:cNvPr>
            <p:cNvSpPr/>
            <p:nvPr/>
          </p:nvSpPr>
          <p:spPr>
            <a:xfrm>
              <a:off x="5979795" y="3257550"/>
              <a:ext cx="116205" cy="230505"/>
            </a:xfrm>
            <a:custGeom>
              <a:avLst/>
              <a:gdLst>
                <a:gd name="connsiteX0" fmla="*/ 116205 w 116205"/>
                <a:gd name="connsiteY0" fmla="*/ 213360 h 230505"/>
                <a:gd name="connsiteX1" fmla="*/ 55245 w 116205"/>
                <a:gd name="connsiteY1" fmla="*/ 230505 h 230505"/>
                <a:gd name="connsiteX2" fmla="*/ 0 w 116205"/>
                <a:gd name="connsiteY2" fmla="*/ 24765 h 230505"/>
                <a:gd name="connsiteX3" fmla="*/ 87630 w 116205"/>
                <a:gd name="connsiteY3" fmla="*/ 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05" h="230505">
                  <a:moveTo>
                    <a:pt x="116205" y="213360"/>
                  </a:moveTo>
                  <a:lnTo>
                    <a:pt x="55245" y="230505"/>
                  </a:lnTo>
                  <a:lnTo>
                    <a:pt x="0" y="24765"/>
                  </a:lnTo>
                  <a:lnTo>
                    <a:pt x="8763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EF4F4D4-4EED-4414-B728-CBED529E854A}"/>
                </a:ext>
              </a:extLst>
            </p:cNvPr>
            <p:cNvSpPr/>
            <p:nvPr/>
          </p:nvSpPr>
          <p:spPr>
            <a:xfrm>
              <a:off x="5916930" y="3543300"/>
              <a:ext cx="152400" cy="253365"/>
            </a:xfrm>
            <a:custGeom>
              <a:avLst/>
              <a:gdLst>
                <a:gd name="connsiteX0" fmla="*/ 45720 w 152400"/>
                <a:gd name="connsiteY0" fmla="*/ 253365 h 253365"/>
                <a:gd name="connsiteX1" fmla="*/ 152400 w 152400"/>
                <a:gd name="connsiteY1" fmla="*/ 222885 h 253365"/>
                <a:gd name="connsiteX2" fmla="*/ 91440 w 152400"/>
                <a:gd name="connsiteY2" fmla="*/ 0 h 253365"/>
                <a:gd name="connsiteX3" fmla="*/ 0 w 152400"/>
                <a:gd name="connsiteY3" fmla="*/ 2667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53365">
                  <a:moveTo>
                    <a:pt x="45720" y="253365"/>
                  </a:moveTo>
                  <a:lnTo>
                    <a:pt x="152400" y="222885"/>
                  </a:lnTo>
                  <a:lnTo>
                    <a:pt x="91440" y="0"/>
                  </a:lnTo>
                  <a:lnTo>
                    <a:pt x="0" y="2667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6F5EDA-D666-4B29-AE99-F73AE2213C85}"/>
                </a:ext>
              </a:extLst>
            </p:cNvPr>
            <p:cNvSpPr/>
            <p:nvPr/>
          </p:nvSpPr>
          <p:spPr>
            <a:xfrm>
              <a:off x="5867400" y="3297555"/>
              <a:ext cx="120015" cy="232410"/>
            </a:xfrm>
            <a:custGeom>
              <a:avLst/>
              <a:gdLst>
                <a:gd name="connsiteX0" fmla="*/ 22860 w 120015"/>
                <a:gd name="connsiteY0" fmla="*/ 232410 h 232410"/>
                <a:gd name="connsiteX1" fmla="*/ 120015 w 120015"/>
                <a:gd name="connsiteY1" fmla="*/ 205740 h 232410"/>
                <a:gd name="connsiteX2" fmla="*/ 64770 w 120015"/>
                <a:gd name="connsiteY2" fmla="*/ 0 h 232410"/>
                <a:gd name="connsiteX3" fmla="*/ 0 w 120015"/>
                <a:gd name="connsiteY3" fmla="*/ 17145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" h="232410">
                  <a:moveTo>
                    <a:pt x="22860" y="232410"/>
                  </a:moveTo>
                  <a:lnTo>
                    <a:pt x="120015" y="205740"/>
                  </a:lnTo>
                  <a:lnTo>
                    <a:pt x="64770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9E4B523-05A5-4EEF-B90D-912D7625C4D7}"/>
                </a:ext>
              </a:extLst>
            </p:cNvPr>
            <p:cNvSpPr/>
            <p:nvPr/>
          </p:nvSpPr>
          <p:spPr>
            <a:xfrm>
              <a:off x="5897880" y="2992755"/>
              <a:ext cx="114300" cy="243840"/>
            </a:xfrm>
            <a:custGeom>
              <a:avLst/>
              <a:gdLst>
                <a:gd name="connsiteX0" fmla="*/ 108585 w 114300"/>
                <a:gd name="connsiteY0" fmla="*/ 228600 h 243840"/>
                <a:gd name="connsiteX1" fmla="*/ 57150 w 114300"/>
                <a:gd name="connsiteY1" fmla="*/ 243840 h 243840"/>
                <a:gd name="connsiteX2" fmla="*/ 0 w 114300"/>
                <a:gd name="connsiteY2" fmla="*/ 32385 h 243840"/>
                <a:gd name="connsiteX3" fmla="*/ 114300 w 114300"/>
                <a:gd name="connsiteY3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43840">
                  <a:moveTo>
                    <a:pt x="108585" y="228600"/>
                  </a:moveTo>
                  <a:lnTo>
                    <a:pt x="57150" y="243840"/>
                  </a:lnTo>
                  <a:lnTo>
                    <a:pt x="0" y="3238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0359D18-F802-469A-B4D3-82FAA3705327}"/>
                </a:ext>
              </a:extLst>
            </p:cNvPr>
            <p:cNvSpPr/>
            <p:nvPr/>
          </p:nvSpPr>
          <p:spPr>
            <a:xfrm>
              <a:off x="5770245" y="3036570"/>
              <a:ext cx="144780" cy="253365"/>
            </a:xfrm>
            <a:custGeom>
              <a:avLst/>
              <a:gdLst>
                <a:gd name="connsiteX0" fmla="*/ 1905 w 144780"/>
                <a:gd name="connsiteY0" fmla="*/ 253365 h 253365"/>
                <a:gd name="connsiteX1" fmla="*/ 144780 w 144780"/>
                <a:gd name="connsiteY1" fmla="*/ 219075 h 253365"/>
                <a:gd name="connsiteX2" fmla="*/ 81915 w 144780"/>
                <a:gd name="connsiteY2" fmla="*/ 0 h 253365"/>
                <a:gd name="connsiteX3" fmla="*/ 0 w 144780"/>
                <a:gd name="connsiteY3" fmla="*/ 24765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" h="253365">
                  <a:moveTo>
                    <a:pt x="1905" y="253365"/>
                  </a:moveTo>
                  <a:lnTo>
                    <a:pt x="144780" y="219075"/>
                  </a:lnTo>
                  <a:lnTo>
                    <a:pt x="81915" y="0"/>
                  </a:lnTo>
                  <a:lnTo>
                    <a:pt x="0" y="2476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EE81043-6806-4048-ACD3-6C7F3D0C2739}"/>
                </a:ext>
              </a:extLst>
            </p:cNvPr>
            <p:cNvSpPr/>
            <p:nvPr/>
          </p:nvSpPr>
          <p:spPr>
            <a:xfrm>
              <a:off x="5861685" y="2855595"/>
              <a:ext cx="137160" cy="123825"/>
            </a:xfrm>
            <a:custGeom>
              <a:avLst/>
              <a:gdLst>
                <a:gd name="connsiteX0" fmla="*/ 137160 w 137160"/>
                <a:gd name="connsiteY0" fmla="*/ 89535 h 123825"/>
                <a:gd name="connsiteX1" fmla="*/ 26670 w 137160"/>
                <a:gd name="connsiteY1" fmla="*/ 123825 h 123825"/>
                <a:gd name="connsiteX2" fmla="*/ 0 w 137160"/>
                <a:gd name="connsiteY2" fmla="*/ 28575 h 123825"/>
                <a:gd name="connsiteX3" fmla="*/ 114300 w 137160"/>
                <a:gd name="connsiteY3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" h="123825">
                  <a:moveTo>
                    <a:pt x="137160" y="89535"/>
                  </a:moveTo>
                  <a:lnTo>
                    <a:pt x="26670" y="123825"/>
                  </a:lnTo>
                  <a:lnTo>
                    <a:pt x="0" y="2857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1A29A39-6467-4A4A-86AA-1AD78DA80F9A}"/>
                </a:ext>
              </a:extLst>
            </p:cNvPr>
            <p:cNvSpPr/>
            <p:nvPr/>
          </p:nvSpPr>
          <p:spPr>
            <a:xfrm>
              <a:off x="5625465" y="2891790"/>
              <a:ext cx="215265" cy="127635"/>
            </a:xfrm>
            <a:custGeom>
              <a:avLst/>
              <a:gdLst>
                <a:gd name="connsiteX0" fmla="*/ 125730 w 215265"/>
                <a:gd name="connsiteY0" fmla="*/ 127635 h 127635"/>
                <a:gd name="connsiteX1" fmla="*/ 215265 w 215265"/>
                <a:gd name="connsiteY1" fmla="*/ 104775 h 127635"/>
                <a:gd name="connsiteX2" fmla="*/ 186690 w 215265"/>
                <a:gd name="connsiteY2" fmla="*/ 0 h 127635"/>
                <a:gd name="connsiteX3" fmla="*/ 0 w 215265"/>
                <a:gd name="connsiteY3" fmla="*/ 5905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" h="127635">
                  <a:moveTo>
                    <a:pt x="125730" y="127635"/>
                  </a:moveTo>
                  <a:lnTo>
                    <a:pt x="215265" y="104775"/>
                  </a:lnTo>
                  <a:lnTo>
                    <a:pt x="186690" y="0"/>
                  </a:lnTo>
                  <a:lnTo>
                    <a:pt x="0" y="5905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3809A5B-BED7-42D1-9760-C0E3A763605A}"/>
                </a:ext>
              </a:extLst>
            </p:cNvPr>
            <p:cNvSpPr/>
            <p:nvPr/>
          </p:nvSpPr>
          <p:spPr>
            <a:xfrm>
              <a:off x="5755006" y="2535555"/>
              <a:ext cx="205740" cy="304800"/>
            </a:xfrm>
            <a:custGeom>
              <a:avLst/>
              <a:gdLst>
                <a:gd name="connsiteX0" fmla="*/ 203835 w 203835"/>
                <a:gd name="connsiteY0" fmla="*/ 266700 h 304800"/>
                <a:gd name="connsiteX1" fmla="*/ 83820 w 203835"/>
                <a:gd name="connsiteY1" fmla="*/ 304800 h 304800"/>
                <a:gd name="connsiteX2" fmla="*/ 0 w 203835"/>
                <a:gd name="connsiteY2" fmla="*/ 17145 h 304800"/>
                <a:gd name="connsiteX3" fmla="*/ 55245 w 203835"/>
                <a:gd name="connsiteY3" fmla="*/ 0 h 304800"/>
                <a:gd name="connsiteX4" fmla="*/ 68580 w 203835"/>
                <a:gd name="connsiteY4" fmla="*/ 53340 h 304800"/>
                <a:gd name="connsiteX0" fmla="*/ 205740 w 205740"/>
                <a:gd name="connsiteY0" fmla="*/ 272415 h 304800"/>
                <a:gd name="connsiteX1" fmla="*/ 83820 w 205740"/>
                <a:gd name="connsiteY1" fmla="*/ 304800 h 304800"/>
                <a:gd name="connsiteX2" fmla="*/ 0 w 205740"/>
                <a:gd name="connsiteY2" fmla="*/ 17145 h 304800"/>
                <a:gd name="connsiteX3" fmla="*/ 55245 w 205740"/>
                <a:gd name="connsiteY3" fmla="*/ 0 h 304800"/>
                <a:gd name="connsiteX4" fmla="*/ 68580 w 205740"/>
                <a:gd name="connsiteY4" fmla="*/ 5334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" h="304800">
                  <a:moveTo>
                    <a:pt x="205740" y="272415"/>
                  </a:moveTo>
                  <a:lnTo>
                    <a:pt x="83820" y="304800"/>
                  </a:lnTo>
                  <a:lnTo>
                    <a:pt x="0" y="17145"/>
                  </a:lnTo>
                  <a:lnTo>
                    <a:pt x="55245" y="0"/>
                  </a:lnTo>
                  <a:lnTo>
                    <a:pt x="68580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82F0B9-E508-4AF0-AED9-5BD8EE7BFD06}"/>
                </a:ext>
              </a:extLst>
            </p:cNvPr>
            <p:cNvSpPr/>
            <p:nvPr/>
          </p:nvSpPr>
          <p:spPr>
            <a:xfrm>
              <a:off x="5374005" y="2112645"/>
              <a:ext cx="419100" cy="763905"/>
            </a:xfrm>
            <a:custGeom>
              <a:avLst/>
              <a:gdLst>
                <a:gd name="connsiteX0" fmla="*/ 323850 w 419100"/>
                <a:gd name="connsiteY0" fmla="*/ 763905 h 763905"/>
                <a:gd name="connsiteX1" fmla="*/ 419100 w 419100"/>
                <a:gd name="connsiteY1" fmla="*/ 737235 h 763905"/>
                <a:gd name="connsiteX2" fmla="*/ 201930 w 419100"/>
                <a:gd name="connsiteY2" fmla="*/ 0 h 763905"/>
                <a:gd name="connsiteX3" fmla="*/ 0 w 419100"/>
                <a:gd name="connsiteY3" fmla="*/ 57150 h 76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763905">
                  <a:moveTo>
                    <a:pt x="323850" y="763905"/>
                  </a:moveTo>
                  <a:lnTo>
                    <a:pt x="419100" y="737235"/>
                  </a:lnTo>
                  <a:lnTo>
                    <a:pt x="201930" y="0"/>
                  </a:lnTo>
                  <a:lnTo>
                    <a:pt x="0" y="5715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6BA9119-6590-433A-AD75-F65142440DEB}"/>
                </a:ext>
              </a:extLst>
            </p:cNvPr>
            <p:cNvSpPr/>
            <p:nvPr/>
          </p:nvSpPr>
          <p:spPr>
            <a:xfrm>
              <a:off x="5465445" y="1962150"/>
              <a:ext cx="93345" cy="133350"/>
            </a:xfrm>
            <a:custGeom>
              <a:avLst/>
              <a:gdLst>
                <a:gd name="connsiteX0" fmla="*/ 5715 w 93345"/>
                <a:gd name="connsiteY0" fmla="*/ 133350 h 133350"/>
                <a:gd name="connsiteX1" fmla="*/ 93345 w 93345"/>
                <a:gd name="connsiteY1" fmla="*/ 106680 h 133350"/>
                <a:gd name="connsiteX2" fmla="*/ 59055 w 93345"/>
                <a:gd name="connsiteY2" fmla="*/ 0 h 133350"/>
                <a:gd name="connsiteX3" fmla="*/ 0 w 93345"/>
                <a:gd name="connsiteY3" fmla="*/ 1714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33350">
                  <a:moveTo>
                    <a:pt x="5715" y="133350"/>
                  </a:moveTo>
                  <a:lnTo>
                    <a:pt x="93345" y="106680"/>
                  </a:lnTo>
                  <a:lnTo>
                    <a:pt x="59055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93ACA3B-3A7F-417D-890A-2D6AE58FA8E2}"/>
                </a:ext>
              </a:extLst>
            </p:cNvPr>
            <p:cNvSpPr/>
            <p:nvPr/>
          </p:nvSpPr>
          <p:spPr>
            <a:xfrm>
              <a:off x="5556885" y="1908810"/>
              <a:ext cx="200025" cy="152400"/>
            </a:xfrm>
            <a:custGeom>
              <a:avLst/>
              <a:gdLst>
                <a:gd name="connsiteX0" fmla="*/ 200025 w 200025"/>
                <a:gd name="connsiteY0" fmla="*/ 152400 h 152400"/>
                <a:gd name="connsiteX1" fmla="*/ 120015 w 200025"/>
                <a:gd name="connsiteY1" fmla="*/ 129540 h 152400"/>
                <a:gd name="connsiteX2" fmla="*/ 43815 w 200025"/>
                <a:gd name="connsiteY2" fmla="*/ 144780 h 152400"/>
                <a:gd name="connsiteX3" fmla="*/ 0 w 20002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52400">
                  <a:moveTo>
                    <a:pt x="200025" y="152400"/>
                  </a:moveTo>
                  <a:lnTo>
                    <a:pt x="120015" y="129540"/>
                  </a:lnTo>
                  <a:lnTo>
                    <a:pt x="43815" y="144780"/>
                  </a:lnTo>
                  <a:lnTo>
                    <a:pt x="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EB3A672-97C6-487E-B044-2567C0D7C7A9}"/>
                </a:ext>
              </a:extLst>
            </p:cNvPr>
            <p:cNvSpPr/>
            <p:nvPr/>
          </p:nvSpPr>
          <p:spPr>
            <a:xfrm>
              <a:off x="5648325" y="2198370"/>
              <a:ext cx="142875" cy="312420"/>
            </a:xfrm>
            <a:custGeom>
              <a:avLst/>
              <a:gdLst>
                <a:gd name="connsiteX0" fmla="*/ 104775 w 142875"/>
                <a:gd name="connsiteY0" fmla="*/ 160020 h 312420"/>
                <a:gd name="connsiteX1" fmla="*/ 142875 w 142875"/>
                <a:gd name="connsiteY1" fmla="*/ 295275 h 312420"/>
                <a:gd name="connsiteX2" fmla="*/ 85725 w 142875"/>
                <a:gd name="connsiteY2" fmla="*/ 312420 h 312420"/>
                <a:gd name="connsiteX3" fmla="*/ 0 w 142875"/>
                <a:gd name="connsiteY3" fmla="*/ 15240 h 312420"/>
                <a:gd name="connsiteX4" fmla="*/ 53340 w 142875"/>
                <a:gd name="connsiteY4" fmla="*/ 0 h 312420"/>
                <a:gd name="connsiteX5" fmla="*/ 66675 w 142875"/>
                <a:gd name="connsiteY5" fmla="*/ 5334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312420">
                  <a:moveTo>
                    <a:pt x="104775" y="160020"/>
                  </a:moveTo>
                  <a:lnTo>
                    <a:pt x="142875" y="295275"/>
                  </a:lnTo>
                  <a:lnTo>
                    <a:pt x="85725" y="312420"/>
                  </a:lnTo>
                  <a:lnTo>
                    <a:pt x="0" y="15240"/>
                  </a:lnTo>
                  <a:lnTo>
                    <a:pt x="53340" y="0"/>
                  </a:lnTo>
                  <a:lnTo>
                    <a:pt x="66675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07873F4-2B01-44B8-B3D0-B769BE23D33B}"/>
                </a:ext>
              </a:extLst>
            </p:cNvPr>
            <p:cNvSpPr/>
            <p:nvPr/>
          </p:nvSpPr>
          <p:spPr>
            <a:xfrm>
              <a:off x="5720715" y="2173605"/>
              <a:ext cx="85725" cy="121920"/>
            </a:xfrm>
            <a:custGeom>
              <a:avLst/>
              <a:gdLst>
                <a:gd name="connsiteX0" fmla="*/ 32385 w 85725"/>
                <a:gd name="connsiteY0" fmla="*/ 121920 h 121920"/>
                <a:gd name="connsiteX1" fmla="*/ 0 w 85725"/>
                <a:gd name="connsiteY1" fmla="*/ 15240 h 121920"/>
                <a:gd name="connsiteX2" fmla="*/ 66675 w 85725"/>
                <a:gd name="connsiteY2" fmla="*/ 0 h 121920"/>
                <a:gd name="connsiteX3" fmla="*/ 85725 w 85725"/>
                <a:gd name="connsiteY3" fmla="*/ 6096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21920">
                  <a:moveTo>
                    <a:pt x="32385" y="121920"/>
                  </a:moveTo>
                  <a:lnTo>
                    <a:pt x="0" y="15240"/>
                  </a:lnTo>
                  <a:lnTo>
                    <a:pt x="66675" y="0"/>
                  </a:lnTo>
                  <a:lnTo>
                    <a:pt x="85725" y="609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ED1C583-C68A-4643-8E0D-81908A7F43E0}"/>
                </a:ext>
              </a:extLst>
            </p:cNvPr>
            <p:cNvSpPr/>
            <p:nvPr/>
          </p:nvSpPr>
          <p:spPr>
            <a:xfrm>
              <a:off x="6185535" y="3950970"/>
              <a:ext cx="89535" cy="110490"/>
            </a:xfrm>
            <a:custGeom>
              <a:avLst/>
              <a:gdLst>
                <a:gd name="connsiteX0" fmla="*/ 22860 w 89535"/>
                <a:gd name="connsiteY0" fmla="*/ 110490 h 110490"/>
                <a:gd name="connsiteX1" fmla="*/ 0 w 89535"/>
                <a:gd name="connsiteY1" fmla="*/ 36195 h 110490"/>
                <a:gd name="connsiteX2" fmla="*/ 43815 w 89535"/>
                <a:gd name="connsiteY2" fmla="*/ 11430 h 110490"/>
                <a:gd name="connsiteX3" fmla="*/ 89535 w 89535"/>
                <a:gd name="connsiteY3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" h="110490">
                  <a:moveTo>
                    <a:pt x="22860" y="110490"/>
                  </a:moveTo>
                  <a:lnTo>
                    <a:pt x="0" y="36195"/>
                  </a:lnTo>
                  <a:lnTo>
                    <a:pt x="43815" y="11430"/>
                  </a:lnTo>
                  <a:lnTo>
                    <a:pt x="8953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81E7772-F72C-4A24-A582-1671B4100341}"/>
                </a:ext>
              </a:extLst>
            </p:cNvPr>
            <p:cNvSpPr/>
            <p:nvPr/>
          </p:nvSpPr>
          <p:spPr>
            <a:xfrm>
              <a:off x="5882641" y="4026918"/>
              <a:ext cx="304800" cy="600327"/>
            </a:xfrm>
            <a:custGeom>
              <a:avLst/>
              <a:gdLst>
                <a:gd name="connsiteX0" fmla="*/ 264795 w 264795"/>
                <a:gd name="connsiteY0" fmla="*/ 0 h 600075"/>
                <a:gd name="connsiteX1" fmla="*/ 201930 w 264795"/>
                <a:gd name="connsiteY1" fmla="*/ 62865 h 600075"/>
                <a:gd name="connsiteX2" fmla="*/ 118110 w 264795"/>
                <a:gd name="connsiteY2" fmla="*/ 108585 h 600075"/>
                <a:gd name="connsiteX3" fmla="*/ 0 w 264795"/>
                <a:gd name="connsiteY3" fmla="*/ 152400 h 600075"/>
                <a:gd name="connsiteX4" fmla="*/ 51435 w 264795"/>
                <a:gd name="connsiteY4" fmla="*/ 291465 h 600075"/>
                <a:gd name="connsiteX5" fmla="*/ 97155 w 264795"/>
                <a:gd name="connsiteY5" fmla="*/ 461010 h 600075"/>
                <a:gd name="connsiteX6" fmla="*/ 129540 w 264795"/>
                <a:gd name="connsiteY6" fmla="*/ 565785 h 600075"/>
                <a:gd name="connsiteX7" fmla="*/ 135255 w 264795"/>
                <a:gd name="connsiteY7" fmla="*/ 600075 h 600075"/>
                <a:gd name="connsiteX0" fmla="*/ 264795 w 264795"/>
                <a:gd name="connsiteY0" fmla="*/ 0 h 600075"/>
                <a:gd name="connsiteX1" fmla="*/ 241935 w 264795"/>
                <a:gd name="connsiteY1" fmla="*/ 17145 h 600075"/>
                <a:gd name="connsiteX2" fmla="*/ 201930 w 264795"/>
                <a:gd name="connsiteY2" fmla="*/ 62865 h 600075"/>
                <a:gd name="connsiteX3" fmla="*/ 118110 w 264795"/>
                <a:gd name="connsiteY3" fmla="*/ 108585 h 600075"/>
                <a:gd name="connsiteX4" fmla="*/ 0 w 264795"/>
                <a:gd name="connsiteY4" fmla="*/ 152400 h 600075"/>
                <a:gd name="connsiteX5" fmla="*/ 51435 w 264795"/>
                <a:gd name="connsiteY5" fmla="*/ 291465 h 600075"/>
                <a:gd name="connsiteX6" fmla="*/ 97155 w 264795"/>
                <a:gd name="connsiteY6" fmla="*/ 461010 h 600075"/>
                <a:gd name="connsiteX7" fmla="*/ 129540 w 264795"/>
                <a:gd name="connsiteY7" fmla="*/ 565785 h 600075"/>
                <a:gd name="connsiteX8" fmla="*/ 135255 w 264795"/>
                <a:gd name="connsiteY8" fmla="*/ 600075 h 600075"/>
                <a:gd name="connsiteX0" fmla="*/ 304800 w 304800"/>
                <a:gd name="connsiteY0" fmla="*/ 135536 h 583211"/>
                <a:gd name="connsiteX1" fmla="*/ 241935 w 304800"/>
                <a:gd name="connsiteY1" fmla="*/ 281 h 583211"/>
                <a:gd name="connsiteX2" fmla="*/ 201930 w 304800"/>
                <a:gd name="connsiteY2" fmla="*/ 46001 h 583211"/>
                <a:gd name="connsiteX3" fmla="*/ 118110 w 304800"/>
                <a:gd name="connsiteY3" fmla="*/ 91721 h 583211"/>
                <a:gd name="connsiteX4" fmla="*/ 0 w 304800"/>
                <a:gd name="connsiteY4" fmla="*/ 135536 h 583211"/>
                <a:gd name="connsiteX5" fmla="*/ 51435 w 304800"/>
                <a:gd name="connsiteY5" fmla="*/ 274601 h 583211"/>
                <a:gd name="connsiteX6" fmla="*/ 97155 w 304800"/>
                <a:gd name="connsiteY6" fmla="*/ 444146 h 583211"/>
                <a:gd name="connsiteX7" fmla="*/ 129540 w 304800"/>
                <a:gd name="connsiteY7" fmla="*/ 548921 h 583211"/>
                <a:gd name="connsiteX8" fmla="*/ 135255 w 304800"/>
                <a:gd name="connsiteY8" fmla="*/ 583211 h 583211"/>
                <a:gd name="connsiteX0" fmla="*/ 304800 w 304800"/>
                <a:gd name="connsiteY0" fmla="*/ 152652 h 600327"/>
                <a:gd name="connsiteX1" fmla="*/ 266700 w 304800"/>
                <a:gd name="connsiteY1" fmla="*/ 252 h 600327"/>
                <a:gd name="connsiteX2" fmla="*/ 201930 w 304800"/>
                <a:gd name="connsiteY2" fmla="*/ 63117 h 600327"/>
                <a:gd name="connsiteX3" fmla="*/ 118110 w 304800"/>
                <a:gd name="connsiteY3" fmla="*/ 108837 h 600327"/>
                <a:gd name="connsiteX4" fmla="*/ 0 w 304800"/>
                <a:gd name="connsiteY4" fmla="*/ 152652 h 600327"/>
                <a:gd name="connsiteX5" fmla="*/ 51435 w 304800"/>
                <a:gd name="connsiteY5" fmla="*/ 291717 h 600327"/>
                <a:gd name="connsiteX6" fmla="*/ 97155 w 304800"/>
                <a:gd name="connsiteY6" fmla="*/ 461262 h 600327"/>
                <a:gd name="connsiteX7" fmla="*/ 129540 w 304800"/>
                <a:gd name="connsiteY7" fmla="*/ 566037 h 600327"/>
                <a:gd name="connsiteX8" fmla="*/ 135255 w 304800"/>
                <a:gd name="connsiteY8" fmla="*/ 600327 h 60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600327">
                  <a:moveTo>
                    <a:pt x="304800" y="152652"/>
                  </a:moveTo>
                  <a:cubicBezTo>
                    <a:pt x="297180" y="160272"/>
                    <a:pt x="274320" y="-7368"/>
                    <a:pt x="266700" y="252"/>
                  </a:cubicBezTo>
                  <a:lnTo>
                    <a:pt x="201930" y="63117"/>
                  </a:lnTo>
                  <a:lnTo>
                    <a:pt x="118110" y="108837"/>
                  </a:lnTo>
                  <a:lnTo>
                    <a:pt x="0" y="152652"/>
                  </a:lnTo>
                  <a:lnTo>
                    <a:pt x="51435" y="291717"/>
                  </a:lnTo>
                  <a:lnTo>
                    <a:pt x="97155" y="461262"/>
                  </a:lnTo>
                  <a:lnTo>
                    <a:pt x="129540" y="566037"/>
                  </a:lnTo>
                  <a:lnTo>
                    <a:pt x="135255" y="600327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FF98E27-2C6F-4503-A53B-26FD6765417C}"/>
                </a:ext>
              </a:extLst>
            </p:cNvPr>
            <p:cNvSpPr/>
            <p:nvPr/>
          </p:nvSpPr>
          <p:spPr>
            <a:xfrm>
              <a:off x="5389245" y="4189095"/>
              <a:ext cx="537210" cy="561975"/>
            </a:xfrm>
            <a:custGeom>
              <a:avLst/>
              <a:gdLst>
                <a:gd name="connsiteX0" fmla="*/ 304800 w 537210"/>
                <a:gd name="connsiteY0" fmla="*/ 476250 h 561975"/>
                <a:gd name="connsiteX1" fmla="*/ 257175 w 537210"/>
                <a:gd name="connsiteY1" fmla="*/ 529590 h 561975"/>
                <a:gd name="connsiteX2" fmla="*/ 131445 w 537210"/>
                <a:gd name="connsiteY2" fmla="*/ 561975 h 561975"/>
                <a:gd name="connsiteX3" fmla="*/ 0 w 537210"/>
                <a:gd name="connsiteY3" fmla="*/ 125730 h 561975"/>
                <a:gd name="connsiteX4" fmla="*/ 436245 w 537210"/>
                <a:gd name="connsiteY4" fmla="*/ 0 h 561975"/>
                <a:gd name="connsiteX5" fmla="*/ 537210 w 537210"/>
                <a:gd name="connsiteY5" fmla="*/ 327660 h 561975"/>
                <a:gd name="connsiteX6" fmla="*/ 535305 w 537210"/>
                <a:gd name="connsiteY6" fmla="*/ 34671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210" h="561975">
                  <a:moveTo>
                    <a:pt x="304800" y="476250"/>
                  </a:moveTo>
                  <a:lnTo>
                    <a:pt x="257175" y="529590"/>
                  </a:lnTo>
                  <a:lnTo>
                    <a:pt x="131445" y="561975"/>
                  </a:lnTo>
                  <a:lnTo>
                    <a:pt x="0" y="125730"/>
                  </a:lnTo>
                  <a:lnTo>
                    <a:pt x="436245" y="0"/>
                  </a:lnTo>
                  <a:lnTo>
                    <a:pt x="537210" y="327660"/>
                  </a:lnTo>
                  <a:lnTo>
                    <a:pt x="535305" y="34671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D50F2B1-7298-4AE4-9C5C-0AA1B3B39FBE}"/>
                </a:ext>
              </a:extLst>
            </p:cNvPr>
            <p:cNvSpPr/>
            <p:nvPr/>
          </p:nvSpPr>
          <p:spPr>
            <a:xfrm>
              <a:off x="5526405" y="4730115"/>
              <a:ext cx="232410" cy="152400"/>
            </a:xfrm>
            <a:custGeom>
              <a:avLst/>
              <a:gdLst>
                <a:gd name="connsiteX0" fmla="*/ 232410 w 232410"/>
                <a:gd name="connsiteY0" fmla="*/ 121920 h 152400"/>
                <a:gd name="connsiteX1" fmla="*/ 188595 w 232410"/>
                <a:gd name="connsiteY1" fmla="*/ 55245 h 152400"/>
                <a:gd name="connsiteX2" fmla="*/ 154305 w 232410"/>
                <a:gd name="connsiteY2" fmla="*/ 0 h 152400"/>
                <a:gd name="connsiteX3" fmla="*/ 0 w 232410"/>
                <a:gd name="connsiteY3" fmla="*/ 41910 h 152400"/>
                <a:gd name="connsiteX4" fmla="*/ 34290 w 232410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0" h="152400">
                  <a:moveTo>
                    <a:pt x="232410" y="121920"/>
                  </a:moveTo>
                  <a:lnTo>
                    <a:pt x="188595" y="55245"/>
                  </a:lnTo>
                  <a:lnTo>
                    <a:pt x="154305" y="0"/>
                  </a:lnTo>
                  <a:lnTo>
                    <a:pt x="0" y="41910"/>
                  </a:lnTo>
                  <a:lnTo>
                    <a:pt x="34290" y="1524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6A7C265-48D7-48F3-8DE2-263DAAEAA8C0}"/>
                </a:ext>
              </a:extLst>
            </p:cNvPr>
            <p:cNvSpPr/>
            <p:nvPr/>
          </p:nvSpPr>
          <p:spPr>
            <a:xfrm>
              <a:off x="5158740" y="4794885"/>
              <a:ext cx="346710" cy="213360"/>
            </a:xfrm>
            <a:custGeom>
              <a:avLst/>
              <a:gdLst>
                <a:gd name="connsiteX0" fmla="*/ 346710 w 346710"/>
                <a:gd name="connsiteY0" fmla="*/ 70485 h 422910"/>
                <a:gd name="connsiteX1" fmla="*/ 323850 w 346710"/>
                <a:gd name="connsiteY1" fmla="*/ 0 h 422910"/>
                <a:gd name="connsiteX2" fmla="*/ 0 w 346710"/>
                <a:gd name="connsiteY2" fmla="*/ 97155 h 422910"/>
                <a:gd name="connsiteX3" fmla="*/ 38100 w 346710"/>
                <a:gd name="connsiteY3" fmla="*/ 213360 h 422910"/>
                <a:gd name="connsiteX4" fmla="*/ 59055 w 346710"/>
                <a:gd name="connsiteY4" fmla="*/ 318135 h 422910"/>
                <a:gd name="connsiteX5" fmla="*/ 78105 w 346710"/>
                <a:gd name="connsiteY5" fmla="*/ 422910 h 422910"/>
                <a:gd name="connsiteX0" fmla="*/ 346710 w 346710"/>
                <a:gd name="connsiteY0" fmla="*/ 70485 h 318135"/>
                <a:gd name="connsiteX1" fmla="*/ 323850 w 346710"/>
                <a:gd name="connsiteY1" fmla="*/ 0 h 318135"/>
                <a:gd name="connsiteX2" fmla="*/ 0 w 346710"/>
                <a:gd name="connsiteY2" fmla="*/ 97155 h 318135"/>
                <a:gd name="connsiteX3" fmla="*/ 38100 w 346710"/>
                <a:gd name="connsiteY3" fmla="*/ 213360 h 318135"/>
                <a:gd name="connsiteX4" fmla="*/ 59055 w 346710"/>
                <a:gd name="connsiteY4" fmla="*/ 318135 h 318135"/>
                <a:gd name="connsiteX0" fmla="*/ 346710 w 346710"/>
                <a:gd name="connsiteY0" fmla="*/ 70485 h 213360"/>
                <a:gd name="connsiteX1" fmla="*/ 323850 w 346710"/>
                <a:gd name="connsiteY1" fmla="*/ 0 h 213360"/>
                <a:gd name="connsiteX2" fmla="*/ 0 w 346710"/>
                <a:gd name="connsiteY2" fmla="*/ 97155 h 213360"/>
                <a:gd name="connsiteX3" fmla="*/ 38100 w 346710"/>
                <a:gd name="connsiteY3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0" h="213360">
                  <a:moveTo>
                    <a:pt x="346710" y="70485"/>
                  </a:moveTo>
                  <a:lnTo>
                    <a:pt x="323850" y="0"/>
                  </a:lnTo>
                  <a:lnTo>
                    <a:pt x="0" y="97155"/>
                  </a:lnTo>
                  <a:lnTo>
                    <a:pt x="38100" y="2133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026875B-8D22-4A32-BCA0-83DD7765ED35}"/>
                </a:ext>
              </a:extLst>
            </p:cNvPr>
            <p:cNvSpPr/>
            <p:nvPr/>
          </p:nvSpPr>
          <p:spPr>
            <a:xfrm>
              <a:off x="4652010" y="4417695"/>
              <a:ext cx="472440" cy="662940"/>
            </a:xfrm>
            <a:custGeom>
              <a:avLst/>
              <a:gdLst>
                <a:gd name="connsiteX0" fmla="*/ 0 w 472440"/>
                <a:gd name="connsiteY0" fmla="*/ 662940 h 662940"/>
                <a:gd name="connsiteX1" fmla="*/ 87630 w 472440"/>
                <a:gd name="connsiteY1" fmla="*/ 588645 h 662940"/>
                <a:gd name="connsiteX2" fmla="*/ 161925 w 472440"/>
                <a:gd name="connsiteY2" fmla="*/ 525780 h 662940"/>
                <a:gd name="connsiteX3" fmla="*/ 241935 w 472440"/>
                <a:gd name="connsiteY3" fmla="*/ 497205 h 662940"/>
                <a:gd name="connsiteX4" fmla="*/ 381000 w 472440"/>
                <a:gd name="connsiteY4" fmla="*/ 462915 h 662940"/>
                <a:gd name="connsiteX5" fmla="*/ 472440 w 472440"/>
                <a:gd name="connsiteY5" fmla="*/ 440055 h 662940"/>
                <a:gd name="connsiteX6" fmla="*/ 337185 w 472440"/>
                <a:gd name="connsiteY6" fmla="*/ 0 h 662940"/>
                <a:gd name="connsiteX7" fmla="*/ 194310 w 472440"/>
                <a:gd name="connsiteY7" fmla="*/ 3810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40" h="662940">
                  <a:moveTo>
                    <a:pt x="0" y="662940"/>
                  </a:moveTo>
                  <a:lnTo>
                    <a:pt x="87630" y="588645"/>
                  </a:lnTo>
                  <a:lnTo>
                    <a:pt x="161925" y="525780"/>
                  </a:lnTo>
                  <a:lnTo>
                    <a:pt x="241935" y="497205"/>
                  </a:lnTo>
                  <a:lnTo>
                    <a:pt x="381000" y="462915"/>
                  </a:lnTo>
                  <a:lnTo>
                    <a:pt x="472440" y="440055"/>
                  </a:lnTo>
                  <a:lnTo>
                    <a:pt x="337185" y="0"/>
                  </a:lnTo>
                  <a:lnTo>
                    <a:pt x="194310" y="381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B82B0FB-A6AC-4C3C-8C67-3926111EC832}"/>
                </a:ext>
              </a:extLst>
            </p:cNvPr>
            <p:cNvSpPr/>
            <p:nvPr/>
          </p:nvSpPr>
          <p:spPr>
            <a:xfrm>
              <a:off x="5010150" y="4318635"/>
              <a:ext cx="464820" cy="525780"/>
            </a:xfrm>
            <a:custGeom>
              <a:avLst/>
              <a:gdLst>
                <a:gd name="connsiteX0" fmla="*/ 135255 w 464820"/>
                <a:gd name="connsiteY0" fmla="*/ 525780 h 525780"/>
                <a:gd name="connsiteX1" fmla="*/ 464820 w 464820"/>
                <a:gd name="connsiteY1" fmla="*/ 430530 h 525780"/>
                <a:gd name="connsiteX2" fmla="*/ 342900 w 464820"/>
                <a:gd name="connsiteY2" fmla="*/ 28575 h 525780"/>
                <a:gd name="connsiteX3" fmla="*/ 323850 w 464820"/>
                <a:gd name="connsiteY3" fmla="*/ 0 h 525780"/>
                <a:gd name="connsiteX4" fmla="*/ 0 w 464820"/>
                <a:gd name="connsiteY4" fmla="*/ 89535 h 525780"/>
                <a:gd name="connsiteX5" fmla="*/ 135255 w 464820"/>
                <a:gd name="connsiteY5" fmla="*/ 52578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20" h="525780">
                  <a:moveTo>
                    <a:pt x="135255" y="525780"/>
                  </a:moveTo>
                  <a:lnTo>
                    <a:pt x="464820" y="430530"/>
                  </a:lnTo>
                  <a:lnTo>
                    <a:pt x="342900" y="28575"/>
                  </a:lnTo>
                  <a:lnTo>
                    <a:pt x="323850" y="0"/>
                  </a:lnTo>
                  <a:lnTo>
                    <a:pt x="0" y="89535"/>
                  </a:lnTo>
                  <a:lnTo>
                    <a:pt x="135255" y="525780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50A41D-ACF1-49AF-9D00-05BBEB40B293}"/>
                </a:ext>
              </a:extLst>
            </p:cNvPr>
            <p:cNvSpPr/>
            <p:nvPr/>
          </p:nvSpPr>
          <p:spPr>
            <a:xfrm>
              <a:off x="4642485" y="4901565"/>
              <a:ext cx="537210" cy="278130"/>
            </a:xfrm>
            <a:custGeom>
              <a:avLst/>
              <a:gdLst>
                <a:gd name="connsiteX0" fmla="*/ 567690 w 567690"/>
                <a:gd name="connsiteY0" fmla="*/ 308610 h 308610"/>
                <a:gd name="connsiteX1" fmla="*/ 537210 w 567690"/>
                <a:gd name="connsiteY1" fmla="*/ 152400 h 308610"/>
                <a:gd name="connsiteX2" fmla="*/ 493395 w 567690"/>
                <a:gd name="connsiteY2" fmla="*/ 0 h 308610"/>
                <a:gd name="connsiteX3" fmla="*/ 289560 w 567690"/>
                <a:gd name="connsiteY3" fmla="*/ 51435 h 308610"/>
                <a:gd name="connsiteX4" fmla="*/ 194310 w 567690"/>
                <a:gd name="connsiteY4" fmla="*/ 81915 h 308610"/>
                <a:gd name="connsiteX5" fmla="*/ 72390 w 567690"/>
                <a:gd name="connsiteY5" fmla="*/ 182880 h 308610"/>
                <a:gd name="connsiteX6" fmla="*/ 0 w 567690"/>
                <a:gd name="connsiteY6" fmla="*/ 278130 h 308610"/>
                <a:gd name="connsiteX0" fmla="*/ 537210 w 537210"/>
                <a:gd name="connsiteY0" fmla="*/ 152400 h 278130"/>
                <a:gd name="connsiteX1" fmla="*/ 493395 w 537210"/>
                <a:gd name="connsiteY1" fmla="*/ 0 h 278130"/>
                <a:gd name="connsiteX2" fmla="*/ 289560 w 537210"/>
                <a:gd name="connsiteY2" fmla="*/ 51435 h 278130"/>
                <a:gd name="connsiteX3" fmla="*/ 194310 w 537210"/>
                <a:gd name="connsiteY3" fmla="*/ 81915 h 278130"/>
                <a:gd name="connsiteX4" fmla="*/ 72390 w 537210"/>
                <a:gd name="connsiteY4" fmla="*/ 182880 h 278130"/>
                <a:gd name="connsiteX5" fmla="*/ 0 w 537210"/>
                <a:gd name="connsiteY5" fmla="*/ 27813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210" h="278130">
                  <a:moveTo>
                    <a:pt x="537210" y="152400"/>
                  </a:moveTo>
                  <a:lnTo>
                    <a:pt x="493395" y="0"/>
                  </a:lnTo>
                  <a:lnTo>
                    <a:pt x="289560" y="51435"/>
                  </a:lnTo>
                  <a:lnTo>
                    <a:pt x="194310" y="81915"/>
                  </a:lnTo>
                  <a:lnTo>
                    <a:pt x="72390" y="182880"/>
                  </a:lnTo>
                  <a:lnTo>
                    <a:pt x="0" y="27813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5715B7A-12DE-45FF-86F4-BC80C31E19EF}"/>
                </a:ext>
              </a:extLst>
            </p:cNvPr>
            <p:cNvSpPr/>
            <p:nvPr/>
          </p:nvSpPr>
          <p:spPr>
            <a:xfrm>
              <a:off x="5242560" y="4084320"/>
              <a:ext cx="91440" cy="171450"/>
            </a:xfrm>
            <a:custGeom>
              <a:avLst/>
              <a:gdLst>
                <a:gd name="connsiteX0" fmla="*/ 0 w 91440"/>
                <a:gd name="connsiteY0" fmla="*/ 139065 h 171450"/>
                <a:gd name="connsiteX1" fmla="*/ 62865 w 91440"/>
                <a:gd name="connsiteY1" fmla="*/ 152400 h 171450"/>
                <a:gd name="connsiteX2" fmla="*/ 87630 w 91440"/>
                <a:gd name="connsiteY2" fmla="*/ 171450 h 171450"/>
                <a:gd name="connsiteX3" fmla="*/ 91440 w 91440"/>
                <a:gd name="connsiteY3" fmla="*/ 135255 h 171450"/>
                <a:gd name="connsiteX4" fmla="*/ 45720 w 91440"/>
                <a:gd name="connsiteY4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" h="171450">
                  <a:moveTo>
                    <a:pt x="0" y="139065"/>
                  </a:moveTo>
                  <a:lnTo>
                    <a:pt x="62865" y="152400"/>
                  </a:lnTo>
                  <a:lnTo>
                    <a:pt x="87630" y="171450"/>
                  </a:lnTo>
                  <a:lnTo>
                    <a:pt x="91440" y="135255"/>
                  </a:lnTo>
                  <a:lnTo>
                    <a:pt x="4572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0E1DD16-8F22-4C0E-867D-6A6F2E25324C}"/>
                </a:ext>
              </a:extLst>
            </p:cNvPr>
            <p:cNvSpPr/>
            <p:nvPr/>
          </p:nvSpPr>
          <p:spPr>
            <a:xfrm>
              <a:off x="5316855" y="4032885"/>
              <a:ext cx="493395" cy="232410"/>
            </a:xfrm>
            <a:custGeom>
              <a:avLst/>
              <a:gdLst>
                <a:gd name="connsiteX0" fmla="*/ 0 w 493395"/>
                <a:gd name="connsiteY0" fmla="*/ 72390 h 232410"/>
                <a:gd name="connsiteX1" fmla="*/ 34290 w 493395"/>
                <a:gd name="connsiteY1" fmla="*/ 175260 h 232410"/>
                <a:gd name="connsiteX2" fmla="*/ 40005 w 493395"/>
                <a:gd name="connsiteY2" fmla="*/ 232410 h 232410"/>
                <a:gd name="connsiteX3" fmla="*/ 493395 w 493395"/>
                <a:gd name="connsiteY3" fmla="*/ 89535 h 232410"/>
                <a:gd name="connsiteX4" fmla="*/ 466725 w 493395"/>
                <a:gd name="connsiteY4" fmla="*/ 0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395" h="232410">
                  <a:moveTo>
                    <a:pt x="0" y="72390"/>
                  </a:moveTo>
                  <a:lnTo>
                    <a:pt x="34290" y="175260"/>
                  </a:lnTo>
                  <a:lnTo>
                    <a:pt x="40005" y="232410"/>
                  </a:lnTo>
                  <a:lnTo>
                    <a:pt x="493395" y="89535"/>
                  </a:lnTo>
                  <a:lnTo>
                    <a:pt x="46672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712EF1A-5685-40D5-910E-6475712EDC5E}"/>
                </a:ext>
              </a:extLst>
            </p:cNvPr>
            <p:cNvSpPr/>
            <p:nvPr/>
          </p:nvSpPr>
          <p:spPr>
            <a:xfrm>
              <a:off x="4962524" y="4156711"/>
              <a:ext cx="220980" cy="215327"/>
            </a:xfrm>
            <a:custGeom>
              <a:avLst/>
              <a:gdLst>
                <a:gd name="connsiteX0" fmla="*/ 0 w 144780"/>
                <a:gd name="connsiteY0" fmla="*/ 200025 h 200025"/>
                <a:gd name="connsiteX1" fmla="*/ 144780 w 144780"/>
                <a:gd name="connsiteY1" fmla="*/ 160020 h 200025"/>
                <a:gd name="connsiteX2" fmla="*/ 110490 w 144780"/>
                <a:gd name="connsiteY2" fmla="*/ 72390 h 200025"/>
                <a:gd name="connsiteX3" fmla="*/ 116205 w 144780"/>
                <a:gd name="connsiteY3" fmla="*/ 51435 h 200025"/>
                <a:gd name="connsiteX4" fmla="*/ 99060 w 144780"/>
                <a:gd name="connsiteY4" fmla="*/ 0 h 200025"/>
                <a:gd name="connsiteX0" fmla="*/ 0 w 188595"/>
                <a:gd name="connsiteY0" fmla="*/ 213360 h 213360"/>
                <a:gd name="connsiteX1" fmla="*/ 188595 w 188595"/>
                <a:gd name="connsiteY1" fmla="*/ 160020 h 213360"/>
                <a:gd name="connsiteX2" fmla="*/ 154305 w 188595"/>
                <a:gd name="connsiteY2" fmla="*/ 72390 h 213360"/>
                <a:gd name="connsiteX3" fmla="*/ 160020 w 188595"/>
                <a:gd name="connsiteY3" fmla="*/ 51435 h 213360"/>
                <a:gd name="connsiteX4" fmla="*/ 142875 w 188595"/>
                <a:gd name="connsiteY4" fmla="*/ 0 h 213360"/>
                <a:gd name="connsiteX0" fmla="*/ 0 w 188595"/>
                <a:gd name="connsiteY0" fmla="*/ 213360 h 213360"/>
                <a:gd name="connsiteX1" fmla="*/ 28576 w 188595"/>
                <a:gd name="connsiteY1" fmla="*/ 194309 h 213360"/>
                <a:gd name="connsiteX2" fmla="*/ 188595 w 188595"/>
                <a:gd name="connsiteY2" fmla="*/ 160020 h 213360"/>
                <a:gd name="connsiteX3" fmla="*/ 154305 w 188595"/>
                <a:gd name="connsiteY3" fmla="*/ 72390 h 213360"/>
                <a:gd name="connsiteX4" fmla="*/ 160020 w 188595"/>
                <a:gd name="connsiteY4" fmla="*/ 51435 h 213360"/>
                <a:gd name="connsiteX5" fmla="*/ 142875 w 188595"/>
                <a:gd name="connsiteY5" fmla="*/ 0 h 213360"/>
                <a:gd name="connsiteX0" fmla="*/ 0 w 220980"/>
                <a:gd name="connsiteY0" fmla="*/ 104775 h 194386"/>
                <a:gd name="connsiteX1" fmla="*/ 60961 w 220980"/>
                <a:gd name="connsiteY1" fmla="*/ 194309 h 194386"/>
                <a:gd name="connsiteX2" fmla="*/ 220980 w 220980"/>
                <a:gd name="connsiteY2" fmla="*/ 160020 h 194386"/>
                <a:gd name="connsiteX3" fmla="*/ 186690 w 220980"/>
                <a:gd name="connsiteY3" fmla="*/ 72390 h 194386"/>
                <a:gd name="connsiteX4" fmla="*/ 192405 w 220980"/>
                <a:gd name="connsiteY4" fmla="*/ 51435 h 194386"/>
                <a:gd name="connsiteX5" fmla="*/ 175260 w 220980"/>
                <a:gd name="connsiteY5" fmla="*/ 0 h 194386"/>
                <a:gd name="connsiteX0" fmla="*/ 0 w 220980"/>
                <a:gd name="connsiteY0" fmla="*/ 104775 h 215327"/>
                <a:gd name="connsiteX1" fmla="*/ 38101 w 220980"/>
                <a:gd name="connsiteY1" fmla="*/ 215264 h 215327"/>
                <a:gd name="connsiteX2" fmla="*/ 220980 w 220980"/>
                <a:gd name="connsiteY2" fmla="*/ 160020 h 215327"/>
                <a:gd name="connsiteX3" fmla="*/ 186690 w 220980"/>
                <a:gd name="connsiteY3" fmla="*/ 72390 h 215327"/>
                <a:gd name="connsiteX4" fmla="*/ 192405 w 220980"/>
                <a:gd name="connsiteY4" fmla="*/ 51435 h 215327"/>
                <a:gd name="connsiteX5" fmla="*/ 175260 w 220980"/>
                <a:gd name="connsiteY5" fmla="*/ 0 h 21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" h="215327">
                  <a:moveTo>
                    <a:pt x="0" y="104775"/>
                  </a:moveTo>
                  <a:cubicBezTo>
                    <a:pt x="8890" y="101600"/>
                    <a:pt x="29211" y="218439"/>
                    <a:pt x="38101" y="215264"/>
                  </a:cubicBezTo>
                  <a:lnTo>
                    <a:pt x="220980" y="160020"/>
                  </a:lnTo>
                  <a:lnTo>
                    <a:pt x="186690" y="72390"/>
                  </a:lnTo>
                  <a:lnTo>
                    <a:pt x="192405" y="51435"/>
                  </a:lnTo>
                  <a:lnTo>
                    <a:pt x="17526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F6E5748-11B3-4F83-B3CC-3280E48DC09C}"/>
                </a:ext>
              </a:extLst>
            </p:cNvPr>
            <p:cNvSpPr/>
            <p:nvPr/>
          </p:nvSpPr>
          <p:spPr>
            <a:xfrm>
              <a:off x="5219700" y="4253865"/>
              <a:ext cx="97155" cy="55245"/>
            </a:xfrm>
            <a:custGeom>
              <a:avLst/>
              <a:gdLst>
                <a:gd name="connsiteX0" fmla="*/ 13335 w 97155"/>
                <a:gd name="connsiteY0" fmla="*/ 55245 h 55245"/>
                <a:gd name="connsiteX1" fmla="*/ 97155 w 97155"/>
                <a:gd name="connsiteY1" fmla="*/ 34290 h 55245"/>
                <a:gd name="connsiteX2" fmla="*/ 0 w 97155"/>
                <a:gd name="connsiteY2" fmla="*/ 0 h 55245"/>
                <a:gd name="connsiteX3" fmla="*/ 13335 w 97155"/>
                <a:gd name="connsiteY3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" h="55245">
                  <a:moveTo>
                    <a:pt x="13335" y="55245"/>
                  </a:moveTo>
                  <a:lnTo>
                    <a:pt x="97155" y="34290"/>
                  </a:lnTo>
                  <a:lnTo>
                    <a:pt x="0" y="0"/>
                  </a:lnTo>
                  <a:lnTo>
                    <a:pt x="13335" y="55245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A3C7E4C-9EAD-409A-BE81-CFB0F6BBDF1B}"/>
                </a:ext>
              </a:extLst>
            </p:cNvPr>
            <p:cNvSpPr/>
            <p:nvPr/>
          </p:nvSpPr>
          <p:spPr>
            <a:xfrm>
              <a:off x="4871085" y="4303395"/>
              <a:ext cx="100965" cy="108585"/>
            </a:xfrm>
            <a:custGeom>
              <a:avLst/>
              <a:gdLst>
                <a:gd name="connsiteX0" fmla="*/ 0 w 100965"/>
                <a:gd name="connsiteY0" fmla="*/ 108585 h 108585"/>
                <a:gd name="connsiteX1" fmla="*/ 100965 w 100965"/>
                <a:gd name="connsiteY1" fmla="*/ 83820 h 108585"/>
                <a:gd name="connsiteX2" fmla="*/ 80010 w 100965"/>
                <a:gd name="connsiteY2" fmla="*/ 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5" h="108585">
                  <a:moveTo>
                    <a:pt x="0" y="108585"/>
                  </a:moveTo>
                  <a:lnTo>
                    <a:pt x="100965" y="83820"/>
                  </a:lnTo>
                  <a:lnTo>
                    <a:pt x="8001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9AC86EC8-9FED-488A-BCA7-795D20E63D60}"/>
              </a:ext>
            </a:extLst>
          </p:cNvPr>
          <p:cNvSpPr txBox="1"/>
          <p:nvPr/>
        </p:nvSpPr>
        <p:spPr>
          <a:xfrm>
            <a:off x="2626334" y="449499"/>
            <a:ext cx="1121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Square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A307654D-2736-4D1E-9E8B-15A84DEFDFB8}"/>
              </a:ext>
            </a:extLst>
          </p:cNvPr>
          <p:cNvSpPr/>
          <p:nvPr/>
        </p:nvSpPr>
        <p:spPr>
          <a:xfrm rot="20886827">
            <a:off x="896003" y="5100183"/>
            <a:ext cx="1901779" cy="1349227"/>
          </a:xfrm>
          <a:prstGeom prst="ellipse">
            <a:avLst/>
          </a:prstGeom>
          <a:gradFill flip="none" rotWithShape="1">
            <a:gsLst>
              <a:gs pos="80000">
                <a:srgbClr val="FFF1C5"/>
              </a:gs>
              <a:gs pos="44000">
                <a:srgbClr val="FFDC6D">
                  <a:alpha val="96000"/>
                </a:srgbClr>
              </a:gs>
              <a:gs pos="17000">
                <a:srgbClr val="FFC000">
                  <a:alpha val="8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E8521DA-3BD3-4824-89E2-BCD97036981D}"/>
              </a:ext>
            </a:extLst>
          </p:cNvPr>
          <p:cNvGrpSpPr/>
          <p:nvPr/>
        </p:nvGrpSpPr>
        <p:grpSpPr>
          <a:xfrm>
            <a:off x="708870" y="449820"/>
            <a:ext cx="2942689" cy="4374925"/>
            <a:chOff x="1968710" y="449820"/>
            <a:chExt cx="2942689" cy="4374925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747B96D-64AE-4EE6-A2F7-E2027B7F46BC}"/>
                </a:ext>
              </a:extLst>
            </p:cNvPr>
            <p:cNvSpPr/>
            <p:nvPr/>
          </p:nvSpPr>
          <p:spPr>
            <a:xfrm rot="20654356">
              <a:off x="3819478" y="449820"/>
              <a:ext cx="517967" cy="3852719"/>
            </a:xfrm>
            <a:prstGeom prst="rect">
              <a:avLst/>
            </a:prstGeom>
            <a:gradFill flip="none" rotWithShape="1">
              <a:gsLst>
                <a:gs pos="24000">
                  <a:srgbClr val="FF2525">
                    <a:alpha val="55000"/>
                  </a:srgbClr>
                </a:gs>
                <a:gs pos="0">
                  <a:srgbClr val="C00000">
                    <a:alpha val="54000"/>
                  </a:srgbClr>
                </a:gs>
                <a:gs pos="69000">
                  <a:srgbClr val="FFB3B3">
                    <a:alpha val="5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92C5FDF-6DA8-477B-9353-61ABC42F77BE}"/>
                </a:ext>
              </a:extLst>
            </p:cNvPr>
            <p:cNvSpPr/>
            <p:nvPr/>
          </p:nvSpPr>
          <p:spPr>
            <a:xfrm rot="4452397">
              <a:off x="3230505" y="3143850"/>
              <a:ext cx="419100" cy="2942689"/>
            </a:xfrm>
            <a:prstGeom prst="rect">
              <a:avLst/>
            </a:prstGeom>
            <a:gradFill flip="none" rotWithShape="1">
              <a:gsLst>
                <a:gs pos="27000">
                  <a:srgbClr val="FF2525">
                    <a:alpha val="57000"/>
                  </a:srgbClr>
                </a:gs>
                <a:gs pos="0">
                  <a:srgbClr val="C00000">
                    <a:alpha val="56000"/>
                  </a:srgbClr>
                </a:gs>
                <a:gs pos="69000">
                  <a:srgbClr val="FFB3B3">
                    <a:alpha val="47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8A4E9D5-2B4C-4FE7-885C-DF6C588D5461}"/>
              </a:ext>
            </a:extLst>
          </p:cNvPr>
          <p:cNvGrpSpPr/>
          <p:nvPr/>
        </p:nvGrpSpPr>
        <p:grpSpPr>
          <a:xfrm>
            <a:off x="3653049" y="2360783"/>
            <a:ext cx="4994685" cy="1255663"/>
            <a:chOff x="3653049" y="2360783"/>
            <a:chExt cx="4994685" cy="125566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5909E2-A647-45F8-9B02-A0C7D5CCE993}"/>
                </a:ext>
              </a:extLst>
            </p:cNvPr>
            <p:cNvSpPr txBox="1"/>
            <p:nvPr/>
          </p:nvSpPr>
          <p:spPr>
            <a:xfrm>
              <a:off x="5555221" y="2360783"/>
              <a:ext cx="3092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Street Party Geo-Fence</a:t>
              </a:r>
              <a:endParaRPr lang="en-CA" sz="20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E5D4FD4-E582-4691-B3EC-045F0367C0E3}"/>
                </a:ext>
              </a:extLst>
            </p:cNvPr>
            <p:cNvCxnSpPr>
              <a:stCxn id="58" idx="1"/>
            </p:cNvCxnSpPr>
            <p:nvPr/>
          </p:nvCxnSpPr>
          <p:spPr>
            <a:xfrm flipH="1">
              <a:off x="3653049" y="2560838"/>
              <a:ext cx="1902172" cy="105560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23ABF2F-C6E8-4386-817B-27676A8F6BFB}"/>
              </a:ext>
            </a:extLst>
          </p:cNvPr>
          <p:cNvGrpSpPr/>
          <p:nvPr/>
        </p:nvGrpSpPr>
        <p:grpSpPr>
          <a:xfrm>
            <a:off x="3187321" y="5471920"/>
            <a:ext cx="5585447" cy="400110"/>
            <a:chOff x="3187321" y="5471920"/>
            <a:chExt cx="5585447" cy="4001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7E3986-C895-4D68-9CAA-50C27C14E7D8}"/>
                </a:ext>
              </a:extLst>
            </p:cNvPr>
            <p:cNvSpPr txBox="1"/>
            <p:nvPr/>
          </p:nvSpPr>
          <p:spPr>
            <a:xfrm>
              <a:off x="5555221" y="5471920"/>
              <a:ext cx="3217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Jurassic Park Geo-Fence</a:t>
              </a:r>
              <a:endParaRPr lang="en-CA" sz="2000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BA2A3D-EBA9-4919-9DE9-1228053D6A19}"/>
                </a:ext>
              </a:extLst>
            </p:cNvPr>
            <p:cNvCxnSpPr>
              <a:stCxn id="57" idx="1"/>
            </p:cNvCxnSpPr>
            <p:nvPr/>
          </p:nvCxnSpPr>
          <p:spPr>
            <a:xfrm flipH="1">
              <a:off x="3187321" y="5671975"/>
              <a:ext cx="2367900" cy="0"/>
            </a:xfrm>
            <a:prstGeom prst="line">
              <a:avLst/>
            </a:prstGeom>
            <a:ln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4ADA41DF-CE40-4A9E-AF1D-08599E2D7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833" y="2980228"/>
            <a:ext cx="2447619" cy="1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E2E7D54E-5FD1-491A-84F1-4E1C42981F09}"/>
              </a:ext>
            </a:extLst>
          </p:cNvPr>
          <p:cNvGrpSpPr/>
          <p:nvPr/>
        </p:nvGrpSpPr>
        <p:grpSpPr>
          <a:xfrm>
            <a:off x="9154861" y="4106334"/>
            <a:ext cx="1980439" cy="1143109"/>
            <a:chOff x="3462737" y="2913314"/>
            <a:chExt cx="1980439" cy="114310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D0D33DB-4F3A-4BEA-B3F2-D512A3A42FB2}"/>
                </a:ext>
              </a:extLst>
            </p:cNvPr>
            <p:cNvSpPr txBox="1"/>
            <p:nvPr/>
          </p:nvSpPr>
          <p:spPr>
            <a:xfrm>
              <a:off x="4189307" y="3410092"/>
              <a:ext cx="12538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Robust</a:t>
              </a:r>
            </a:p>
            <a:p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Real Time</a:t>
              </a:r>
              <a:endParaRPr lang="en-CA" dirty="0">
                <a:solidFill>
                  <a:srgbClr val="0465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90295D7-F99A-4807-B458-E7F05855C968}"/>
                </a:ext>
              </a:extLst>
            </p:cNvPr>
            <p:cNvCxnSpPr>
              <a:cxnSpLocks/>
            </p:cNvCxnSpPr>
            <p:nvPr/>
          </p:nvCxnSpPr>
          <p:spPr>
            <a:xfrm>
              <a:off x="3462737" y="2913314"/>
              <a:ext cx="557212" cy="478380"/>
            </a:xfrm>
            <a:prstGeom prst="line">
              <a:avLst/>
            </a:prstGeom>
            <a:ln w="3175">
              <a:solidFill>
                <a:srgbClr val="0466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F10917-64EE-4108-A76A-F794110D7FD4}"/>
              </a:ext>
            </a:extLst>
          </p:cNvPr>
          <p:cNvGrpSpPr/>
          <p:nvPr/>
        </p:nvGrpSpPr>
        <p:grpSpPr>
          <a:xfrm>
            <a:off x="4385880" y="3062209"/>
            <a:ext cx="1802113" cy="923330"/>
            <a:chOff x="4680367" y="3046761"/>
            <a:chExt cx="1802113" cy="9233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98AB34E-6406-47A3-8F1B-11999C9A6265}"/>
                </a:ext>
              </a:extLst>
            </p:cNvPr>
            <p:cNvSpPr txBox="1"/>
            <p:nvPr/>
          </p:nvSpPr>
          <p:spPr>
            <a:xfrm>
              <a:off x="4680367" y="3046761"/>
              <a:ext cx="11160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Mobile </a:t>
              </a:r>
            </a:p>
            <a:p>
              <a:pPr algn="r"/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Phone </a:t>
              </a:r>
            </a:p>
            <a:p>
              <a:pPr algn="r"/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Tracking</a:t>
              </a:r>
              <a:endParaRPr lang="en-CA" dirty="0">
                <a:solidFill>
                  <a:srgbClr val="0465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FAC067-1D5C-4457-84F7-C7EB0E280F3A}"/>
                </a:ext>
              </a:extLst>
            </p:cNvPr>
            <p:cNvCxnSpPr>
              <a:cxnSpLocks/>
            </p:cNvCxnSpPr>
            <p:nvPr/>
          </p:nvCxnSpPr>
          <p:spPr>
            <a:xfrm>
              <a:off x="5801013" y="3521801"/>
              <a:ext cx="681467" cy="0"/>
            </a:xfrm>
            <a:prstGeom prst="line">
              <a:avLst/>
            </a:prstGeom>
            <a:ln w="3175">
              <a:solidFill>
                <a:srgbClr val="0466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EABAE758-AD53-45D8-81DA-1CA61AA6EE67}"/>
              </a:ext>
            </a:extLst>
          </p:cNvPr>
          <p:cNvSpPr txBox="1"/>
          <p:nvPr/>
        </p:nvSpPr>
        <p:spPr>
          <a:xfrm rot="20753690">
            <a:off x="869136" y="563204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FF1D035-AE67-4F5C-8ACA-22325418EB79}"/>
              </a:ext>
            </a:extLst>
          </p:cNvPr>
          <p:cNvSpPr txBox="1"/>
          <p:nvPr/>
        </p:nvSpPr>
        <p:spPr>
          <a:xfrm rot="20688991">
            <a:off x="2953798" y="170645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Queen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1DE1C5-D64E-4C91-8693-27A6EC01029D}"/>
              </a:ext>
            </a:extLst>
          </p:cNvPr>
          <p:cNvSpPr txBox="1"/>
          <p:nvPr/>
        </p:nvSpPr>
        <p:spPr>
          <a:xfrm rot="4354997">
            <a:off x="3227635" y="4687214"/>
            <a:ext cx="71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Yonge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F35783D-4D40-4BB8-8C5E-507497470986}"/>
              </a:ext>
            </a:extLst>
          </p:cNvPr>
          <p:cNvSpPr txBox="1"/>
          <p:nvPr/>
        </p:nvSpPr>
        <p:spPr>
          <a:xfrm>
            <a:off x="2879719" y="5723966"/>
            <a:ext cx="1272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Scotiabank Arena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8649F18-91C0-41A1-B39A-EF7AFB4D96D1}"/>
              </a:ext>
            </a:extLst>
          </p:cNvPr>
          <p:cNvSpPr txBox="1"/>
          <p:nvPr/>
        </p:nvSpPr>
        <p:spPr>
          <a:xfrm>
            <a:off x="914897" y="6312695"/>
            <a:ext cx="96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Roundhouse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181F8B7-DCCA-4ED2-B69F-6CAE9CDDF532}"/>
              </a:ext>
            </a:extLst>
          </p:cNvPr>
          <p:cNvSpPr txBox="1"/>
          <p:nvPr/>
        </p:nvSpPr>
        <p:spPr>
          <a:xfrm rot="20672109">
            <a:off x="1224788" y="5489177"/>
            <a:ext cx="72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Bremner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14C4664-184F-44D7-AA7B-3C3D5780134D}"/>
              </a:ext>
            </a:extLst>
          </p:cNvPr>
          <p:cNvSpPr txBox="1"/>
          <p:nvPr/>
        </p:nvSpPr>
        <p:spPr>
          <a:xfrm rot="20766619">
            <a:off x="1827113" y="4330175"/>
            <a:ext cx="67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Front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0AD2545-4B81-47E5-8D22-39677DD24A4A}"/>
              </a:ext>
            </a:extLst>
          </p:cNvPr>
          <p:cNvSpPr txBox="1"/>
          <p:nvPr/>
        </p:nvSpPr>
        <p:spPr>
          <a:xfrm rot="4338727">
            <a:off x="2236129" y="3789124"/>
            <a:ext cx="564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Bay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5FAED09-34A9-4F71-A176-CB7AA2697DA4}"/>
              </a:ext>
            </a:extLst>
          </p:cNvPr>
          <p:cNvSpPr txBox="1"/>
          <p:nvPr/>
        </p:nvSpPr>
        <p:spPr>
          <a:xfrm rot="20688991">
            <a:off x="3238636" y="297593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King St E</a:t>
            </a:r>
            <a:endParaRPr lang="en-CA" sz="1200" dirty="0">
              <a:solidFill>
                <a:srgbClr val="0070C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9FCDEB7-B9E8-4C91-8982-734E43EE8FB0}"/>
              </a:ext>
            </a:extLst>
          </p:cNvPr>
          <p:cNvGrpSpPr/>
          <p:nvPr/>
        </p:nvGrpSpPr>
        <p:grpSpPr>
          <a:xfrm>
            <a:off x="244521" y="175034"/>
            <a:ext cx="3340776" cy="6463158"/>
            <a:chOff x="4642485" y="1908810"/>
            <a:chExt cx="1632585" cy="334899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FF11D3B-0218-4A5C-BD01-9C0A7DF78E66}"/>
                </a:ext>
              </a:extLst>
            </p:cNvPr>
            <p:cNvSpPr/>
            <p:nvPr/>
          </p:nvSpPr>
          <p:spPr>
            <a:xfrm>
              <a:off x="5684520" y="4493895"/>
              <a:ext cx="312420" cy="346710"/>
            </a:xfrm>
            <a:custGeom>
              <a:avLst/>
              <a:gdLst>
                <a:gd name="connsiteX0" fmla="*/ 17145 w 312420"/>
                <a:gd name="connsiteY0" fmla="*/ 177165 h 346710"/>
                <a:gd name="connsiteX1" fmla="*/ 0 w 312420"/>
                <a:gd name="connsiteY1" fmla="*/ 100965 h 346710"/>
                <a:gd name="connsiteX2" fmla="*/ 91440 w 312420"/>
                <a:gd name="connsiteY2" fmla="*/ 47625 h 346710"/>
                <a:gd name="connsiteX3" fmla="*/ 220980 w 312420"/>
                <a:gd name="connsiteY3" fmla="*/ 0 h 346710"/>
                <a:gd name="connsiteX4" fmla="*/ 293370 w 312420"/>
                <a:gd name="connsiteY4" fmla="*/ 158115 h 346710"/>
                <a:gd name="connsiteX5" fmla="*/ 312420 w 312420"/>
                <a:gd name="connsiteY5" fmla="*/ 240030 h 346710"/>
                <a:gd name="connsiteX6" fmla="*/ 142875 w 312420"/>
                <a:gd name="connsiteY6" fmla="*/ 346710 h 346710"/>
                <a:gd name="connsiteX7" fmla="*/ 108585 w 312420"/>
                <a:gd name="connsiteY7" fmla="*/ 323850 h 346710"/>
                <a:gd name="connsiteX8" fmla="*/ 43815 w 312420"/>
                <a:gd name="connsiteY8" fmla="*/ 232410 h 346710"/>
                <a:gd name="connsiteX9" fmla="*/ 17145 w 312420"/>
                <a:gd name="connsiteY9" fmla="*/ 177165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420" h="346710">
                  <a:moveTo>
                    <a:pt x="17145" y="177165"/>
                  </a:moveTo>
                  <a:lnTo>
                    <a:pt x="0" y="100965"/>
                  </a:lnTo>
                  <a:lnTo>
                    <a:pt x="91440" y="47625"/>
                  </a:lnTo>
                  <a:lnTo>
                    <a:pt x="220980" y="0"/>
                  </a:lnTo>
                  <a:lnTo>
                    <a:pt x="293370" y="158115"/>
                  </a:lnTo>
                  <a:lnTo>
                    <a:pt x="312420" y="240030"/>
                  </a:lnTo>
                  <a:lnTo>
                    <a:pt x="142875" y="346710"/>
                  </a:lnTo>
                  <a:lnTo>
                    <a:pt x="108585" y="323850"/>
                  </a:lnTo>
                  <a:lnTo>
                    <a:pt x="43815" y="232410"/>
                  </a:lnTo>
                  <a:lnTo>
                    <a:pt x="17145" y="17716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Arc 154">
              <a:extLst>
                <a:ext uri="{FF2B5EF4-FFF2-40B4-BE49-F238E27FC236}">
                  <a16:creationId xmlns:a16="http://schemas.microsoft.com/office/drawing/2014/main" id="{AC3C2FA3-494F-4D4D-AEE9-21AA79774B53}"/>
                </a:ext>
              </a:extLst>
            </p:cNvPr>
            <p:cNvSpPr/>
            <p:nvPr/>
          </p:nvSpPr>
          <p:spPr>
            <a:xfrm>
              <a:off x="4739639" y="5019675"/>
              <a:ext cx="238125" cy="238125"/>
            </a:xfrm>
            <a:prstGeom prst="arc">
              <a:avLst>
                <a:gd name="adj1" fmla="val 21315760"/>
                <a:gd name="adj2" fmla="val 1155089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AF5BAB3-7400-4FDD-9AC2-63918426E9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5835" y="5060631"/>
              <a:ext cx="51435" cy="5048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343F88-D1C9-41AE-B1C4-F0A1551FB75A}"/>
                </a:ext>
              </a:extLst>
            </p:cNvPr>
            <p:cNvCxnSpPr/>
            <p:nvPr/>
          </p:nvCxnSpPr>
          <p:spPr>
            <a:xfrm flipH="1" flipV="1">
              <a:off x="4844415" y="5044440"/>
              <a:ext cx="13335" cy="5905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C114DA7-FD8F-45A9-9498-E4BF70FA03BA}"/>
                </a:ext>
              </a:extLst>
            </p:cNvPr>
            <p:cNvCxnSpPr/>
            <p:nvPr/>
          </p:nvCxnSpPr>
          <p:spPr>
            <a:xfrm flipV="1">
              <a:off x="4884420" y="5019675"/>
              <a:ext cx="112395" cy="9144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FE4CFD-688B-461C-A444-1391C255F6CA}"/>
                </a:ext>
              </a:extLst>
            </p:cNvPr>
            <p:cNvCxnSpPr/>
            <p:nvPr/>
          </p:nvCxnSpPr>
          <p:spPr>
            <a:xfrm flipV="1">
              <a:off x="4874895" y="5006340"/>
              <a:ext cx="22860" cy="10096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F61DAB7-11CB-4C10-A11E-59AAA807FD5E}"/>
                </a:ext>
              </a:extLst>
            </p:cNvPr>
            <p:cNvCxnSpPr>
              <a:cxnSpLocks/>
              <a:stCxn id="162" idx="2"/>
              <a:endCxn id="155" idx="2"/>
            </p:cNvCxnSpPr>
            <p:nvPr/>
          </p:nvCxnSpPr>
          <p:spPr>
            <a:xfrm flipH="1" flipV="1">
              <a:off x="4742806" y="5111461"/>
              <a:ext cx="74898" cy="2079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B2CEEF5-DCFA-4CE9-A5F4-BA44196CDD9A}"/>
                </a:ext>
              </a:extLst>
            </p:cNvPr>
            <p:cNvCxnSpPr>
              <a:cxnSpLocks/>
              <a:stCxn id="162" idx="0"/>
              <a:endCxn id="155" idx="0"/>
            </p:cNvCxnSpPr>
            <p:nvPr/>
          </p:nvCxnSpPr>
          <p:spPr>
            <a:xfrm flipV="1">
              <a:off x="4894634" y="5128315"/>
              <a:ext cx="82673" cy="778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C7FDADB1-1D6F-4AE5-BEF7-A2775906B706}"/>
                </a:ext>
              </a:extLst>
            </p:cNvPr>
            <p:cNvSpPr/>
            <p:nvPr/>
          </p:nvSpPr>
          <p:spPr>
            <a:xfrm>
              <a:off x="4816792" y="5101588"/>
              <a:ext cx="78108" cy="78108"/>
            </a:xfrm>
            <a:prstGeom prst="arc">
              <a:avLst>
                <a:gd name="adj1" fmla="val 21221712"/>
                <a:gd name="adj2" fmla="val 11503174"/>
              </a:avLst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5EF1867-6B3C-44B6-89FF-2FEA54047BEB}"/>
                </a:ext>
              </a:extLst>
            </p:cNvPr>
            <p:cNvSpPr/>
            <p:nvPr/>
          </p:nvSpPr>
          <p:spPr>
            <a:xfrm>
              <a:off x="5610225" y="2085975"/>
              <a:ext cx="173355" cy="108585"/>
            </a:xfrm>
            <a:custGeom>
              <a:avLst/>
              <a:gdLst>
                <a:gd name="connsiteX0" fmla="*/ 0 w 173355"/>
                <a:gd name="connsiteY0" fmla="*/ 19050 h 108585"/>
                <a:gd name="connsiteX1" fmla="*/ 30480 w 173355"/>
                <a:gd name="connsiteY1" fmla="*/ 108585 h 108585"/>
                <a:gd name="connsiteX2" fmla="*/ 173355 w 173355"/>
                <a:gd name="connsiteY2" fmla="*/ 66675 h 108585"/>
                <a:gd name="connsiteX3" fmla="*/ 165735 w 173355"/>
                <a:gd name="connsiteY3" fmla="*/ 22860 h 108585"/>
                <a:gd name="connsiteX4" fmla="*/ 62865 w 173355"/>
                <a:gd name="connsiteY4" fmla="*/ 0 h 108585"/>
                <a:gd name="connsiteX5" fmla="*/ 0 w 173355"/>
                <a:gd name="connsiteY5" fmla="*/ 1905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" h="108585">
                  <a:moveTo>
                    <a:pt x="0" y="19050"/>
                  </a:moveTo>
                  <a:lnTo>
                    <a:pt x="30480" y="108585"/>
                  </a:lnTo>
                  <a:lnTo>
                    <a:pt x="173355" y="66675"/>
                  </a:lnTo>
                  <a:lnTo>
                    <a:pt x="165735" y="22860"/>
                  </a:lnTo>
                  <a:lnTo>
                    <a:pt x="62865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831BE53-BF18-4035-BAF1-2E19B447C549}"/>
                </a:ext>
              </a:extLst>
            </p:cNvPr>
            <p:cNvSpPr/>
            <p:nvPr/>
          </p:nvSpPr>
          <p:spPr>
            <a:xfrm>
              <a:off x="5819542" y="3811176"/>
              <a:ext cx="310515" cy="300990"/>
            </a:xfrm>
            <a:custGeom>
              <a:avLst/>
              <a:gdLst>
                <a:gd name="connsiteX0" fmla="*/ 0 w 310515"/>
                <a:gd name="connsiteY0" fmla="*/ 165735 h 300990"/>
                <a:gd name="connsiteX1" fmla="*/ 45720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  <a:gd name="connsiteX0" fmla="*/ 0 w 310515"/>
                <a:gd name="connsiteY0" fmla="*/ 165735 h 300990"/>
                <a:gd name="connsiteX1" fmla="*/ 40005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515" h="300990">
                  <a:moveTo>
                    <a:pt x="0" y="165735"/>
                  </a:moveTo>
                  <a:lnTo>
                    <a:pt x="40005" y="300990"/>
                  </a:lnTo>
                  <a:lnTo>
                    <a:pt x="152400" y="264795"/>
                  </a:lnTo>
                  <a:lnTo>
                    <a:pt x="234315" y="219075"/>
                  </a:lnTo>
                  <a:lnTo>
                    <a:pt x="310515" y="144780"/>
                  </a:lnTo>
                  <a:lnTo>
                    <a:pt x="268605" y="0"/>
                  </a:lnTo>
                  <a:lnTo>
                    <a:pt x="112395" y="4572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55731A4-C339-4D21-8202-B6C044CDD228}"/>
                </a:ext>
              </a:extLst>
            </p:cNvPr>
            <p:cNvSpPr/>
            <p:nvPr/>
          </p:nvSpPr>
          <p:spPr>
            <a:xfrm>
              <a:off x="6130290" y="3769995"/>
              <a:ext cx="93345" cy="163830"/>
            </a:xfrm>
            <a:custGeom>
              <a:avLst/>
              <a:gdLst>
                <a:gd name="connsiteX0" fmla="*/ 81915 w 93345"/>
                <a:gd name="connsiteY0" fmla="*/ 139065 h 163830"/>
                <a:gd name="connsiteX1" fmla="*/ 41910 w 93345"/>
                <a:gd name="connsiteY1" fmla="*/ 163830 h 163830"/>
                <a:gd name="connsiteX2" fmla="*/ 0 w 93345"/>
                <a:gd name="connsiteY2" fmla="*/ 24765 h 163830"/>
                <a:gd name="connsiteX3" fmla="*/ 93345 w 93345"/>
                <a:gd name="connsiteY3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63830">
                  <a:moveTo>
                    <a:pt x="81915" y="139065"/>
                  </a:moveTo>
                  <a:lnTo>
                    <a:pt x="41910" y="163830"/>
                  </a:lnTo>
                  <a:lnTo>
                    <a:pt x="0" y="24765"/>
                  </a:lnTo>
                  <a:lnTo>
                    <a:pt x="9334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B7D1C22-839B-414F-9E0E-C6586E9E8B34}"/>
                </a:ext>
              </a:extLst>
            </p:cNvPr>
            <p:cNvSpPr/>
            <p:nvPr/>
          </p:nvSpPr>
          <p:spPr>
            <a:xfrm>
              <a:off x="6054090" y="3514725"/>
              <a:ext cx="177165" cy="238125"/>
            </a:xfrm>
            <a:custGeom>
              <a:avLst/>
              <a:gdLst>
                <a:gd name="connsiteX0" fmla="*/ 177165 w 177165"/>
                <a:gd name="connsiteY0" fmla="*/ 207645 h 238125"/>
                <a:gd name="connsiteX1" fmla="*/ 62865 w 177165"/>
                <a:gd name="connsiteY1" fmla="*/ 238125 h 238125"/>
                <a:gd name="connsiteX2" fmla="*/ 0 w 177165"/>
                <a:gd name="connsiteY2" fmla="*/ 20955 h 238125"/>
                <a:gd name="connsiteX3" fmla="*/ 72390 w 177165"/>
                <a:gd name="connsiteY3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165" h="238125">
                  <a:moveTo>
                    <a:pt x="177165" y="207645"/>
                  </a:moveTo>
                  <a:lnTo>
                    <a:pt x="62865" y="238125"/>
                  </a:lnTo>
                  <a:lnTo>
                    <a:pt x="0" y="20955"/>
                  </a:lnTo>
                  <a:lnTo>
                    <a:pt x="7239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40206B3-720D-4BCE-98CC-B29578060DAA}"/>
                </a:ext>
              </a:extLst>
            </p:cNvPr>
            <p:cNvSpPr/>
            <p:nvPr/>
          </p:nvSpPr>
          <p:spPr>
            <a:xfrm>
              <a:off x="5979795" y="3257550"/>
              <a:ext cx="116205" cy="230505"/>
            </a:xfrm>
            <a:custGeom>
              <a:avLst/>
              <a:gdLst>
                <a:gd name="connsiteX0" fmla="*/ 116205 w 116205"/>
                <a:gd name="connsiteY0" fmla="*/ 213360 h 230505"/>
                <a:gd name="connsiteX1" fmla="*/ 55245 w 116205"/>
                <a:gd name="connsiteY1" fmla="*/ 230505 h 230505"/>
                <a:gd name="connsiteX2" fmla="*/ 0 w 116205"/>
                <a:gd name="connsiteY2" fmla="*/ 24765 h 230505"/>
                <a:gd name="connsiteX3" fmla="*/ 87630 w 116205"/>
                <a:gd name="connsiteY3" fmla="*/ 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05" h="230505">
                  <a:moveTo>
                    <a:pt x="116205" y="213360"/>
                  </a:moveTo>
                  <a:lnTo>
                    <a:pt x="55245" y="230505"/>
                  </a:lnTo>
                  <a:lnTo>
                    <a:pt x="0" y="24765"/>
                  </a:lnTo>
                  <a:lnTo>
                    <a:pt x="8763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EF4F4D4-4EED-4414-B728-CBED529E854A}"/>
                </a:ext>
              </a:extLst>
            </p:cNvPr>
            <p:cNvSpPr/>
            <p:nvPr/>
          </p:nvSpPr>
          <p:spPr>
            <a:xfrm>
              <a:off x="5916930" y="3543300"/>
              <a:ext cx="152400" cy="253365"/>
            </a:xfrm>
            <a:custGeom>
              <a:avLst/>
              <a:gdLst>
                <a:gd name="connsiteX0" fmla="*/ 45720 w 152400"/>
                <a:gd name="connsiteY0" fmla="*/ 253365 h 253365"/>
                <a:gd name="connsiteX1" fmla="*/ 152400 w 152400"/>
                <a:gd name="connsiteY1" fmla="*/ 222885 h 253365"/>
                <a:gd name="connsiteX2" fmla="*/ 91440 w 152400"/>
                <a:gd name="connsiteY2" fmla="*/ 0 h 253365"/>
                <a:gd name="connsiteX3" fmla="*/ 0 w 152400"/>
                <a:gd name="connsiteY3" fmla="*/ 2667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53365">
                  <a:moveTo>
                    <a:pt x="45720" y="253365"/>
                  </a:moveTo>
                  <a:lnTo>
                    <a:pt x="152400" y="222885"/>
                  </a:lnTo>
                  <a:lnTo>
                    <a:pt x="91440" y="0"/>
                  </a:lnTo>
                  <a:lnTo>
                    <a:pt x="0" y="2667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6F5EDA-D666-4B29-AE99-F73AE2213C85}"/>
                </a:ext>
              </a:extLst>
            </p:cNvPr>
            <p:cNvSpPr/>
            <p:nvPr/>
          </p:nvSpPr>
          <p:spPr>
            <a:xfrm>
              <a:off x="5867400" y="3297555"/>
              <a:ext cx="120015" cy="232410"/>
            </a:xfrm>
            <a:custGeom>
              <a:avLst/>
              <a:gdLst>
                <a:gd name="connsiteX0" fmla="*/ 22860 w 120015"/>
                <a:gd name="connsiteY0" fmla="*/ 232410 h 232410"/>
                <a:gd name="connsiteX1" fmla="*/ 120015 w 120015"/>
                <a:gd name="connsiteY1" fmla="*/ 205740 h 232410"/>
                <a:gd name="connsiteX2" fmla="*/ 64770 w 120015"/>
                <a:gd name="connsiteY2" fmla="*/ 0 h 232410"/>
                <a:gd name="connsiteX3" fmla="*/ 0 w 120015"/>
                <a:gd name="connsiteY3" fmla="*/ 17145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" h="232410">
                  <a:moveTo>
                    <a:pt x="22860" y="232410"/>
                  </a:moveTo>
                  <a:lnTo>
                    <a:pt x="120015" y="205740"/>
                  </a:lnTo>
                  <a:lnTo>
                    <a:pt x="64770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9E4B523-05A5-4EEF-B90D-912D7625C4D7}"/>
                </a:ext>
              </a:extLst>
            </p:cNvPr>
            <p:cNvSpPr/>
            <p:nvPr/>
          </p:nvSpPr>
          <p:spPr>
            <a:xfrm>
              <a:off x="5897880" y="2992755"/>
              <a:ext cx="114300" cy="243840"/>
            </a:xfrm>
            <a:custGeom>
              <a:avLst/>
              <a:gdLst>
                <a:gd name="connsiteX0" fmla="*/ 108585 w 114300"/>
                <a:gd name="connsiteY0" fmla="*/ 228600 h 243840"/>
                <a:gd name="connsiteX1" fmla="*/ 57150 w 114300"/>
                <a:gd name="connsiteY1" fmla="*/ 243840 h 243840"/>
                <a:gd name="connsiteX2" fmla="*/ 0 w 114300"/>
                <a:gd name="connsiteY2" fmla="*/ 32385 h 243840"/>
                <a:gd name="connsiteX3" fmla="*/ 114300 w 114300"/>
                <a:gd name="connsiteY3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43840">
                  <a:moveTo>
                    <a:pt x="108585" y="228600"/>
                  </a:moveTo>
                  <a:lnTo>
                    <a:pt x="57150" y="243840"/>
                  </a:lnTo>
                  <a:lnTo>
                    <a:pt x="0" y="3238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0359D18-F802-469A-B4D3-82FAA3705327}"/>
                </a:ext>
              </a:extLst>
            </p:cNvPr>
            <p:cNvSpPr/>
            <p:nvPr/>
          </p:nvSpPr>
          <p:spPr>
            <a:xfrm>
              <a:off x="5770245" y="3036570"/>
              <a:ext cx="144780" cy="253365"/>
            </a:xfrm>
            <a:custGeom>
              <a:avLst/>
              <a:gdLst>
                <a:gd name="connsiteX0" fmla="*/ 1905 w 144780"/>
                <a:gd name="connsiteY0" fmla="*/ 253365 h 253365"/>
                <a:gd name="connsiteX1" fmla="*/ 144780 w 144780"/>
                <a:gd name="connsiteY1" fmla="*/ 219075 h 253365"/>
                <a:gd name="connsiteX2" fmla="*/ 81915 w 144780"/>
                <a:gd name="connsiteY2" fmla="*/ 0 h 253365"/>
                <a:gd name="connsiteX3" fmla="*/ 0 w 144780"/>
                <a:gd name="connsiteY3" fmla="*/ 24765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" h="253365">
                  <a:moveTo>
                    <a:pt x="1905" y="253365"/>
                  </a:moveTo>
                  <a:lnTo>
                    <a:pt x="144780" y="219075"/>
                  </a:lnTo>
                  <a:lnTo>
                    <a:pt x="81915" y="0"/>
                  </a:lnTo>
                  <a:lnTo>
                    <a:pt x="0" y="2476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EE81043-6806-4048-ACD3-6C7F3D0C2739}"/>
                </a:ext>
              </a:extLst>
            </p:cNvPr>
            <p:cNvSpPr/>
            <p:nvPr/>
          </p:nvSpPr>
          <p:spPr>
            <a:xfrm>
              <a:off x="5861685" y="2855595"/>
              <a:ext cx="137160" cy="123825"/>
            </a:xfrm>
            <a:custGeom>
              <a:avLst/>
              <a:gdLst>
                <a:gd name="connsiteX0" fmla="*/ 137160 w 137160"/>
                <a:gd name="connsiteY0" fmla="*/ 89535 h 123825"/>
                <a:gd name="connsiteX1" fmla="*/ 26670 w 137160"/>
                <a:gd name="connsiteY1" fmla="*/ 123825 h 123825"/>
                <a:gd name="connsiteX2" fmla="*/ 0 w 137160"/>
                <a:gd name="connsiteY2" fmla="*/ 28575 h 123825"/>
                <a:gd name="connsiteX3" fmla="*/ 114300 w 137160"/>
                <a:gd name="connsiteY3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" h="123825">
                  <a:moveTo>
                    <a:pt x="137160" y="89535"/>
                  </a:moveTo>
                  <a:lnTo>
                    <a:pt x="26670" y="123825"/>
                  </a:lnTo>
                  <a:lnTo>
                    <a:pt x="0" y="2857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1A29A39-6467-4A4A-86AA-1AD78DA80F9A}"/>
                </a:ext>
              </a:extLst>
            </p:cNvPr>
            <p:cNvSpPr/>
            <p:nvPr/>
          </p:nvSpPr>
          <p:spPr>
            <a:xfrm>
              <a:off x="5625465" y="2891790"/>
              <a:ext cx="215265" cy="127635"/>
            </a:xfrm>
            <a:custGeom>
              <a:avLst/>
              <a:gdLst>
                <a:gd name="connsiteX0" fmla="*/ 125730 w 215265"/>
                <a:gd name="connsiteY0" fmla="*/ 127635 h 127635"/>
                <a:gd name="connsiteX1" fmla="*/ 215265 w 215265"/>
                <a:gd name="connsiteY1" fmla="*/ 104775 h 127635"/>
                <a:gd name="connsiteX2" fmla="*/ 186690 w 215265"/>
                <a:gd name="connsiteY2" fmla="*/ 0 h 127635"/>
                <a:gd name="connsiteX3" fmla="*/ 0 w 215265"/>
                <a:gd name="connsiteY3" fmla="*/ 5905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" h="127635">
                  <a:moveTo>
                    <a:pt x="125730" y="127635"/>
                  </a:moveTo>
                  <a:lnTo>
                    <a:pt x="215265" y="104775"/>
                  </a:lnTo>
                  <a:lnTo>
                    <a:pt x="186690" y="0"/>
                  </a:lnTo>
                  <a:lnTo>
                    <a:pt x="0" y="5905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3809A5B-BED7-42D1-9760-C0E3A763605A}"/>
                </a:ext>
              </a:extLst>
            </p:cNvPr>
            <p:cNvSpPr/>
            <p:nvPr/>
          </p:nvSpPr>
          <p:spPr>
            <a:xfrm>
              <a:off x="5755006" y="2535555"/>
              <a:ext cx="205740" cy="304800"/>
            </a:xfrm>
            <a:custGeom>
              <a:avLst/>
              <a:gdLst>
                <a:gd name="connsiteX0" fmla="*/ 203835 w 203835"/>
                <a:gd name="connsiteY0" fmla="*/ 266700 h 304800"/>
                <a:gd name="connsiteX1" fmla="*/ 83820 w 203835"/>
                <a:gd name="connsiteY1" fmla="*/ 304800 h 304800"/>
                <a:gd name="connsiteX2" fmla="*/ 0 w 203835"/>
                <a:gd name="connsiteY2" fmla="*/ 17145 h 304800"/>
                <a:gd name="connsiteX3" fmla="*/ 55245 w 203835"/>
                <a:gd name="connsiteY3" fmla="*/ 0 h 304800"/>
                <a:gd name="connsiteX4" fmla="*/ 68580 w 203835"/>
                <a:gd name="connsiteY4" fmla="*/ 53340 h 304800"/>
                <a:gd name="connsiteX0" fmla="*/ 205740 w 205740"/>
                <a:gd name="connsiteY0" fmla="*/ 272415 h 304800"/>
                <a:gd name="connsiteX1" fmla="*/ 83820 w 205740"/>
                <a:gd name="connsiteY1" fmla="*/ 304800 h 304800"/>
                <a:gd name="connsiteX2" fmla="*/ 0 w 205740"/>
                <a:gd name="connsiteY2" fmla="*/ 17145 h 304800"/>
                <a:gd name="connsiteX3" fmla="*/ 55245 w 205740"/>
                <a:gd name="connsiteY3" fmla="*/ 0 h 304800"/>
                <a:gd name="connsiteX4" fmla="*/ 68580 w 205740"/>
                <a:gd name="connsiteY4" fmla="*/ 5334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" h="304800">
                  <a:moveTo>
                    <a:pt x="205740" y="272415"/>
                  </a:moveTo>
                  <a:lnTo>
                    <a:pt x="83820" y="304800"/>
                  </a:lnTo>
                  <a:lnTo>
                    <a:pt x="0" y="17145"/>
                  </a:lnTo>
                  <a:lnTo>
                    <a:pt x="55245" y="0"/>
                  </a:lnTo>
                  <a:lnTo>
                    <a:pt x="68580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82F0B9-E508-4AF0-AED9-5BD8EE7BFD06}"/>
                </a:ext>
              </a:extLst>
            </p:cNvPr>
            <p:cNvSpPr/>
            <p:nvPr/>
          </p:nvSpPr>
          <p:spPr>
            <a:xfrm>
              <a:off x="5374005" y="2112645"/>
              <a:ext cx="419100" cy="763905"/>
            </a:xfrm>
            <a:custGeom>
              <a:avLst/>
              <a:gdLst>
                <a:gd name="connsiteX0" fmla="*/ 323850 w 419100"/>
                <a:gd name="connsiteY0" fmla="*/ 763905 h 763905"/>
                <a:gd name="connsiteX1" fmla="*/ 419100 w 419100"/>
                <a:gd name="connsiteY1" fmla="*/ 737235 h 763905"/>
                <a:gd name="connsiteX2" fmla="*/ 201930 w 419100"/>
                <a:gd name="connsiteY2" fmla="*/ 0 h 763905"/>
                <a:gd name="connsiteX3" fmla="*/ 0 w 419100"/>
                <a:gd name="connsiteY3" fmla="*/ 57150 h 76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763905">
                  <a:moveTo>
                    <a:pt x="323850" y="763905"/>
                  </a:moveTo>
                  <a:lnTo>
                    <a:pt x="419100" y="737235"/>
                  </a:lnTo>
                  <a:lnTo>
                    <a:pt x="201930" y="0"/>
                  </a:lnTo>
                  <a:lnTo>
                    <a:pt x="0" y="5715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6BA9119-6590-433A-AD75-F65142440DEB}"/>
                </a:ext>
              </a:extLst>
            </p:cNvPr>
            <p:cNvSpPr/>
            <p:nvPr/>
          </p:nvSpPr>
          <p:spPr>
            <a:xfrm>
              <a:off x="5465445" y="1962150"/>
              <a:ext cx="93345" cy="133350"/>
            </a:xfrm>
            <a:custGeom>
              <a:avLst/>
              <a:gdLst>
                <a:gd name="connsiteX0" fmla="*/ 5715 w 93345"/>
                <a:gd name="connsiteY0" fmla="*/ 133350 h 133350"/>
                <a:gd name="connsiteX1" fmla="*/ 93345 w 93345"/>
                <a:gd name="connsiteY1" fmla="*/ 106680 h 133350"/>
                <a:gd name="connsiteX2" fmla="*/ 59055 w 93345"/>
                <a:gd name="connsiteY2" fmla="*/ 0 h 133350"/>
                <a:gd name="connsiteX3" fmla="*/ 0 w 93345"/>
                <a:gd name="connsiteY3" fmla="*/ 1714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33350">
                  <a:moveTo>
                    <a:pt x="5715" y="133350"/>
                  </a:moveTo>
                  <a:lnTo>
                    <a:pt x="93345" y="106680"/>
                  </a:lnTo>
                  <a:lnTo>
                    <a:pt x="59055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93ACA3B-3A7F-417D-890A-2D6AE58FA8E2}"/>
                </a:ext>
              </a:extLst>
            </p:cNvPr>
            <p:cNvSpPr/>
            <p:nvPr/>
          </p:nvSpPr>
          <p:spPr>
            <a:xfrm>
              <a:off x="5556885" y="1908810"/>
              <a:ext cx="200025" cy="152400"/>
            </a:xfrm>
            <a:custGeom>
              <a:avLst/>
              <a:gdLst>
                <a:gd name="connsiteX0" fmla="*/ 200025 w 200025"/>
                <a:gd name="connsiteY0" fmla="*/ 152400 h 152400"/>
                <a:gd name="connsiteX1" fmla="*/ 120015 w 200025"/>
                <a:gd name="connsiteY1" fmla="*/ 129540 h 152400"/>
                <a:gd name="connsiteX2" fmla="*/ 43815 w 200025"/>
                <a:gd name="connsiteY2" fmla="*/ 144780 h 152400"/>
                <a:gd name="connsiteX3" fmla="*/ 0 w 20002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52400">
                  <a:moveTo>
                    <a:pt x="200025" y="152400"/>
                  </a:moveTo>
                  <a:lnTo>
                    <a:pt x="120015" y="129540"/>
                  </a:lnTo>
                  <a:lnTo>
                    <a:pt x="43815" y="144780"/>
                  </a:lnTo>
                  <a:lnTo>
                    <a:pt x="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EB3A672-97C6-487E-B044-2567C0D7C7A9}"/>
                </a:ext>
              </a:extLst>
            </p:cNvPr>
            <p:cNvSpPr/>
            <p:nvPr/>
          </p:nvSpPr>
          <p:spPr>
            <a:xfrm>
              <a:off x="5648325" y="2198370"/>
              <a:ext cx="142875" cy="312420"/>
            </a:xfrm>
            <a:custGeom>
              <a:avLst/>
              <a:gdLst>
                <a:gd name="connsiteX0" fmla="*/ 104775 w 142875"/>
                <a:gd name="connsiteY0" fmla="*/ 160020 h 312420"/>
                <a:gd name="connsiteX1" fmla="*/ 142875 w 142875"/>
                <a:gd name="connsiteY1" fmla="*/ 295275 h 312420"/>
                <a:gd name="connsiteX2" fmla="*/ 85725 w 142875"/>
                <a:gd name="connsiteY2" fmla="*/ 312420 h 312420"/>
                <a:gd name="connsiteX3" fmla="*/ 0 w 142875"/>
                <a:gd name="connsiteY3" fmla="*/ 15240 h 312420"/>
                <a:gd name="connsiteX4" fmla="*/ 53340 w 142875"/>
                <a:gd name="connsiteY4" fmla="*/ 0 h 312420"/>
                <a:gd name="connsiteX5" fmla="*/ 66675 w 142875"/>
                <a:gd name="connsiteY5" fmla="*/ 5334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312420">
                  <a:moveTo>
                    <a:pt x="104775" y="160020"/>
                  </a:moveTo>
                  <a:lnTo>
                    <a:pt x="142875" y="295275"/>
                  </a:lnTo>
                  <a:lnTo>
                    <a:pt x="85725" y="312420"/>
                  </a:lnTo>
                  <a:lnTo>
                    <a:pt x="0" y="15240"/>
                  </a:lnTo>
                  <a:lnTo>
                    <a:pt x="53340" y="0"/>
                  </a:lnTo>
                  <a:lnTo>
                    <a:pt x="66675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07873F4-2B01-44B8-B3D0-B769BE23D33B}"/>
                </a:ext>
              </a:extLst>
            </p:cNvPr>
            <p:cNvSpPr/>
            <p:nvPr/>
          </p:nvSpPr>
          <p:spPr>
            <a:xfrm>
              <a:off x="5720715" y="2173605"/>
              <a:ext cx="85725" cy="121920"/>
            </a:xfrm>
            <a:custGeom>
              <a:avLst/>
              <a:gdLst>
                <a:gd name="connsiteX0" fmla="*/ 32385 w 85725"/>
                <a:gd name="connsiteY0" fmla="*/ 121920 h 121920"/>
                <a:gd name="connsiteX1" fmla="*/ 0 w 85725"/>
                <a:gd name="connsiteY1" fmla="*/ 15240 h 121920"/>
                <a:gd name="connsiteX2" fmla="*/ 66675 w 85725"/>
                <a:gd name="connsiteY2" fmla="*/ 0 h 121920"/>
                <a:gd name="connsiteX3" fmla="*/ 85725 w 85725"/>
                <a:gd name="connsiteY3" fmla="*/ 6096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21920">
                  <a:moveTo>
                    <a:pt x="32385" y="121920"/>
                  </a:moveTo>
                  <a:lnTo>
                    <a:pt x="0" y="15240"/>
                  </a:lnTo>
                  <a:lnTo>
                    <a:pt x="66675" y="0"/>
                  </a:lnTo>
                  <a:lnTo>
                    <a:pt x="85725" y="609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ED1C583-C68A-4643-8E0D-81908A7F43E0}"/>
                </a:ext>
              </a:extLst>
            </p:cNvPr>
            <p:cNvSpPr/>
            <p:nvPr/>
          </p:nvSpPr>
          <p:spPr>
            <a:xfrm>
              <a:off x="6185535" y="3950970"/>
              <a:ext cx="89535" cy="110490"/>
            </a:xfrm>
            <a:custGeom>
              <a:avLst/>
              <a:gdLst>
                <a:gd name="connsiteX0" fmla="*/ 22860 w 89535"/>
                <a:gd name="connsiteY0" fmla="*/ 110490 h 110490"/>
                <a:gd name="connsiteX1" fmla="*/ 0 w 89535"/>
                <a:gd name="connsiteY1" fmla="*/ 36195 h 110490"/>
                <a:gd name="connsiteX2" fmla="*/ 43815 w 89535"/>
                <a:gd name="connsiteY2" fmla="*/ 11430 h 110490"/>
                <a:gd name="connsiteX3" fmla="*/ 89535 w 89535"/>
                <a:gd name="connsiteY3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" h="110490">
                  <a:moveTo>
                    <a:pt x="22860" y="110490"/>
                  </a:moveTo>
                  <a:lnTo>
                    <a:pt x="0" y="36195"/>
                  </a:lnTo>
                  <a:lnTo>
                    <a:pt x="43815" y="11430"/>
                  </a:lnTo>
                  <a:lnTo>
                    <a:pt x="8953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81E7772-F72C-4A24-A582-1671B4100341}"/>
                </a:ext>
              </a:extLst>
            </p:cNvPr>
            <p:cNvSpPr/>
            <p:nvPr/>
          </p:nvSpPr>
          <p:spPr>
            <a:xfrm>
              <a:off x="5882641" y="4026918"/>
              <a:ext cx="304800" cy="600327"/>
            </a:xfrm>
            <a:custGeom>
              <a:avLst/>
              <a:gdLst>
                <a:gd name="connsiteX0" fmla="*/ 264795 w 264795"/>
                <a:gd name="connsiteY0" fmla="*/ 0 h 600075"/>
                <a:gd name="connsiteX1" fmla="*/ 201930 w 264795"/>
                <a:gd name="connsiteY1" fmla="*/ 62865 h 600075"/>
                <a:gd name="connsiteX2" fmla="*/ 118110 w 264795"/>
                <a:gd name="connsiteY2" fmla="*/ 108585 h 600075"/>
                <a:gd name="connsiteX3" fmla="*/ 0 w 264795"/>
                <a:gd name="connsiteY3" fmla="*/ 152400 h 600075"/>
                <a:gd name="connsiteX4" fmla="*/ 51435 w 264795"/>
                <a:gd name="connsiteY4" fmla="*/ 291465 h 600075"/>
                <a:gd name="connsiteX5" fmla="*/ 97155 w 264795"/>
                <a:gd name="connsiteY5" fmla="*/ 461010 h 600075"/>
                <a:gd name="connsiteX6" fmla="*/ 129540 w 264795"/>
                <a:gd name="connsiteY6" fmla="*/ 565785 h 600075"/>
                <a:gd name="connsiteX7" fmla="*/ 135255 w 264795"/>
                <a:gd name="connsiteY7" fmla="*/ 600075 h 600075"/>
                <a:gd name="connsiteX0" fmla="*/ 264795 w 264795"/>
                <a:gd name="connsiteY0" fmla="*/ 0 h 600075"/>
                <a:gd name="connsiteX1" fmla="*/ 241935 w 264795"/>
                <a:gd name="connsiteY1" fmla="*/ 17145 h 600075"/>
                <a:gd name="connsiteX2" fmla="*/ 201930 w 264795"/>
                <a:gd name="connsiteY2" fmla="*/ 62865 h 600075"/>
                <a:gd name="connsiteX3" fmla="*/ 118110 w 264795"/>
                <a:gd name="connsiteY3" fmla="*/ 108585 h 600075"/>
                <a:gd name="connsiteX4" fmla="*/ 0 w 264795"/>
                <a:gd name="connsiteY4" fmla="*/ 152400 h 600075"/>
                <a:gd name="connsiteX5" fmla="*/ 51435 w 264795"/>
                <a:gd name="connsiteY5" fmla="*/ 291465 h 600075"/>
                <a:gd name="connsiteX6" fmla="*/ 97155 w 264795"/>
                <a:gd name="connsiteY6" fmla="*/ 461010 h 600075"/>
                <a:gd name="connsiteX7" fmla="*/ 129540 w 264795"/>
                <a:gd name="connsiteY7" fmla="*/ 565785 h 600075"/>
                <a:gd name="connsiteX8" fmla="*/ 135255 w 264795"/>
                <a:gd name="connsiteY8" fmla="*/ 600075 h 600075"/>
                <a:gd name="connsiteX0" fmla="*/ 304800 w 304800"/>
                <a:gd name="connsiteY0" fmla="*/ 135536 h 583211"/>
                <a:gd name="connsiteX1" fmla="*/ 241935 w 304800"/>
                <a:gd name="connsiteY1" fmla="*/ 281 h 583211"/>
                <a:gd name="connsiteX2" fmla="*/ 201930 w 304800"/>
                <a:gd name="connsiteY2" fmla="*/ 46001 h 583211"/>
                <a:gd name="connsiteX3" fmla="*/ 118110 w 304800"/>
                <a:gd name="connsiteY3" fmla="*/ 91721 h 583211"/>
                <a:gd name="connsiteX4" fmla="*/ 0 w 304800"/>
                <a:gd name="connsiteY4" fmla="*/ 135536 h 583211"/>
                <a:gd name="connsiteX5" fmla="*/ 51435 w 304800"/>
                <a:gd name="connsiteY5" fmla="*/ 274601 h 583211"/>
                <a:gd name="connsiteX6" fmla="*/ 97155 w 304800"/>
                <a:gd name="connsiteY6" fmla="*/ 444146 h 583211"/>
                <a:gd name="connsiteX7" fmla="*/ 129540 w 304800"/>
                <a:gd name="connsiteY7" fmla="*/ 548921 h 583211"/>
                <a:gd name="connsiteX8" fmla="*/ 135255 w 304800"/>
                <a:gd name="connsiteY8" fmla="*/ 583211 h 583211"/>
                <a:gd name="connsiteX0" fmla="*/ 304800 w 304800"/>
                <a:gd name="connsiteY0" fmla="*/ 152652 h 600327"/>
                <a:gd name="connsiteX1" fmla="*/ 266700 w 304800"/>
                <a:gd name="connsiteY1" fmla="*/ 252 h 600327"/>
                <a:gd name="connsiteX2" fmla="*/ 201930 w 304800"/>
                <a:gd name="connsiteY2" fmla="*/ 63117 h 600327"/>
                <a:gd name="connsiteX3" fmla="*/ 118110 w 304800"/>
                <a:gd name="connsiteY3" fmla="*/ 108837 h 600327"/>
                <a:gd name="connsiteX4" fmla="*/ 0 w 304800"/>
                <a:gd name="connsiteY4" fmla="*/ 152652 h 600327"/>
                <a:gd name="connsiteX5" fmla="*/ 51435 w 304800"/>
                <a:gd name="connsiteY5" fmla="*/ 291717 h 600327"/>
                <a:gd name="connsiteX6" fmla="*/ 97155 w 304800"/>
                <a:gd name="connsiteY6" fmla="*/ 461262 h 600327"/>
                <a:gd name="connsiteX7" fmla="*/ 129540 w 304800"/>
                <a:gd name="connsiteY7" fmla="*/ 566037 h 600327"/>
                <a:gd name="connsiteX8" fmla="*/ 135255 w 304800"/>
                <a:gd name="connsiteY8" fmla="*/ 600327 h 60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600327">
                  <a:moveTo>
                    <a:pt x="304800" y="152652"/>
                  </a:moveTo>
                  <a:cubicBezTo>
                    <a:pt x="297180" y="160272"/>
                    <a:pt x="274320" y="-7368"/>
                    <a:pt x="266700" y="252"/>
                  </a:cubicBezTo>
                  <a:lnTo>
                    <a:pt x="201930" y="63117"/>
                  </a:lnTo>
                  <a:lnTo>
                    <a:pt x="118110" y="108837"/>
                  </a:lnTo>
                  <a:lnTo>
                    <a:pt x="0" y="152652"/>
                  </a:lnTo>
                  <a:lnTo>
                    <a:pt x="51435" y="291717"/>
                  </a:lnTo>
                  <a:lnTo>
                    <a:pt x="97155" y="461262"/>
                  </a:lnTo>
                  <a:lnTo>
                    <a:pt x="129540" y="566037"/>
                  </a:lnTo>
                  <a:lnTo>
                    <a:pt x="135255" y="600327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FF98E27-2C6F-4503-A53B-26FD6765417C}"/>
                </a:ext>
              </a:extLst>
            </p:cNvPr>
            <p:cNvSpPr/>
            <p:nvPr/>
          </p:nvSpPr>
          <p:spPr>
            <a:xfrm>
              <a:off x="5389245" y="4189095"/>
              <a:ext cx="537210" cy="561975"/>
            </a:xfrm>
            <a:custGeom>
              <a:avLst/>
              <a:gdLst>
                <a:gd name="connsiteX0" fmla="*/ 304800 w 537210"/>
                <a:gd name="connsiteY0" fmla="*/ 476250 h 561975"/>
                <a:gd name="connsiteX1" fmla="*/ 257175 w 537210"/>
                <a:gd name="connsiteY1" fmla="*/ 529590 h 561975"/>
                <a:gd name="connsiteX2" fmla="*/ 131445 w 537210"/>
                <a:gd name="connsiteY2" fmla="*/ 561975 h 561975"/>
                <a:gd name="connsiteX3" fmla="*/ 0 w 537210"/>
                <a:gd name="connsiteY3" fmla="*/ 125730 h 561975"/>
                <a:gd name="connsiteX4" fmla="*/ 436245 w 537210"/>
                <a:gd name="connsiteY4" fmla="*/ 0 h 561975"/>
                <a:gd name="connsiteX5" fmla="*/ 537210 w 537210"/>
                <a:gd name="connsiteY5" fmla="*/ 327660 h 561975"/>
                <a:gd name="connsiteX6" fmla="*/ 535305 w 537210"/>
                <a:gd name="connsiteY6" fmla="*/ 34671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210" h="561975">
                  <a:moveTo>
                    <a:pt x="304800" y="476250"/>
                  </a:moveTo>
                  <a:lnTo>
                    <a:pt x="257175" y="529590"/>
                  </a:lnTo>
                  <a:lnTo>
                    <a:pt x="131445" y="561975"/>
                  </a:lnTo>
                  <a:lnTo>
                    <a:pt x="0" y="125730"/>
                  </a:lnTo>
                  <a:lnTo>
                    <a:pt x="436245" y="0"/>
                  </a:lnTo>
                  <a:lnTo>
                    <a:pt x="537210" y="327660"/>
                  </a:lnTo>
                  <a:lnTo>
                    <a:pt x="535305" y="34671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D50F2B1-7298-4AE4-9C5C-0AA1B3B39FBE}"/>
                </a:ext>
              </a:extLst>
            </p:cNvPr>
            <p:cNvSpPr/>
            <p:nvPr/>
          </p:nvSpPr>
          <p:spPr>
            <a:xfrm>
              <a:off x="5526405" y="4730115"/>
              <a:ext cx="232410" cy="152400"/>
            </a:xfrm>
            <a:custGeom>
              <a:avLst/>
              <a:gdLst>
                <a:gd name="connsiteX0" fmla="*/ 232410 w 232410"/>
                <a:gd name="connsiteY0" fmla="*/ 121920 h 152400"/>
                <a:gd name="connsiteX1" fmla="*/ 188595 w 232410"/>
                <a:gd name="connsiteY1" fmla="*/ 55245 h 152400"/>
                <a:gd name="connsiteX2" fmla="*/ 154305 w 232410"/>
                <a:gd name="connsiteY2" fmla="*/ 0 h 152400"/>
                <a:gd name="connsiteX3" fmla="*/ 0 w 232410"/>
                <a:gd name="connsiteY3" fmla="*/ 41910 h 152400"/>
                <a:gd name="connsiteX4" fmla="*/ 34290 w 232410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0" h="152400">
                  <a:moveTo>
                    <a:pt x="232410" y="121920"/>
                  </a:moveTo>
                  <a:lnTo>
                    <a:pt x="188595" y="55245"/>
                  </a:lnTo>
                  <a:lnTo>
                    <a:pt x="154305" y="0"/>
                  </a:lnTo>
                  <a:lnTo>
                    <a:pt x="0" y="41910"/>
                  </a:lnTo>
                  <a:lnTo>
                    <a:pt x="34290" y="1524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6A7C265-48D7-48F3-8DE2-263DAAEAA8C0}"/>
                </a:ext>
              </a:extLst>
            </p:cNvPr>
            <p:cNvSpPr/>
            <p:nvPr/>
          </p:nvSpPr>
          <p:spPr>
            <a:xfrm>
              <a:off x="5158740" y="4794885"/>
              <a:ext cx="346710" cy="213360"/>
            </a:xfrm>
            <a:custGeom>
              <a:avLst/>
              <a:gdLst>
                <a:gd name="connsiteX0" fmla="*/ 346710 w 346710"/>
                <a:gd name="connsiteY0" fmla="*/ 70485 h 422910"/>
                <a:gd name="connsiteX1" fmla="*/ 323850 w 346710"/>
                <a:gd name="connsiteY1" fmla="*/ 0 h 422910"/>
                <a:gd name="connsiteX2" fmla="*/ 0 w 346710"/>
                <a:gd name="connsiteY2" fmla="*/ 97155 h 422910"/>
                <a:gd name="connsiteX3" fmla="*/ 38100 w 346710"/>
                <a:gd name="connsiteY3" fmla="*/ 213360 h 422910"/>
                <a:gd name="connsiteX4" fmla="*/ 59055 w 346710"/>
                <a:gd name="connsiteY4" fmla="*/ 318135 h 422910"/>
                <a:gd name="connsiteX5" fmla="*/ 78105 w 346710"/>
                <a:gd name="connsiteY5" fmla="*/ 422910 h 422910"/>
                <a:gd name="connsiteX0" fmla="*/ 346710 w 346710"/>
                <a:gd name="connsiteY0" fmla="*/ 70485 h 318135"/>
                <a:gd name="connsiteX1" fmla="*/ 323850 w 346710"/>
                <a:gd name="connsiteY1" fmla="*/ 0 h 318135"/>
                <a:gd name="connsiteX2" fmla="*/ 0 w 346710"/>
                <a:gd name="connsiteY2" fmla="*/ 97155 h 318135"/>
                <a:gd name="connsiteX3" fmla="*/ 38100 w 346710"/>
                <a:gd name="connsiteY3" fmla="*/ 213360 h 318135"/>
                <a:gd name="connsiteX4" fmla="*/ 59055 w 346710"/>
                <a:gd name="connsiteY4" fmla="*/ 318135 h 318135"/>
                <a:gd name="connsiteX0" fmla="*/ 346710 w 346710"/>
                <a:gd name="connsiteY0" fmla="*/ 70485 h 213360"/>
                <a:gd name="connsiteX1" fmla="*/ 323850 w 346710"/>
                <a:gd name="connsiteY1" fmla="*/ 0 h 213360"/>
                <a:gd name="connsiteX2" fmla="*/ 0 w 346710"/>
                <a:gd name="connsiteY2" fmla="*/ 97155 h 213360"/>
                <a:gd name="connsiteX3" fmla="*/ 38100 w 346710"/>
                <a:gd name="connsiteY3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0" h="213360">
                  <a:moveTo>
                    <a:pt x="346710" y="70485"/>
                  </a:moveTo>
                  <a:lnTo>
                    <a:pt x="323850" y="0"/>
                  </a:lnTo>
                  <a:lnTo>
                    <a:pt x="0" y="97155"/>
                  </a:lnTo>
                  <a:lnTo>
                    <a:pt x="38100" y="2133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026875B-8D22-4A32-BCA0-83DD7765ED35}"/>
                </a:ext>
              </a:extLst>
            </p:cNvPr>
            <p:cNvSpPr/>
            <p:nvPr/>
          </p:nvSpPr>
          <p:spPr>
            <a:xfrm>
              <a:off x="4652010" y="4417695"/>
              <a:ext cx="472440" cy="662940"/>
            </a:xfrm>
            <a:custGeom>
              <a:avLst/>
              <a:gdLst>
                <a:gd name="connsiteX0" fmla="*/ 0 w 472440"/>
                <a:gd name="connsiteY0" fmla="*/ 662940 h 662940"/>
                <a:gd name="connsiteX1" fmla="*/ 87630 w 472440"/>
                <a:gd name="connsiteY1" fmla="*/ 588645 h 662940"/>
                <a:gd name="connsiteX2" fmla="*/ 161925 w 472440"/>
                <a:gd name="connsiteY2" fmla="*/ 525780 h 662940"/>
                <a:gd name="connsiteX3" fmla="*/ 241935 w 472440"/>
                <a:gd name="connsiteY3" fmla="*/ 497205 h 662940"/>
                <a:gd name="connsiteX4" fmla="*/ 381000 w 472440"/>
                <a:gd name="connsiteY4" fmla="*/ 462915 h 662940"/>
                <a:gd name="connsiteX5" fmla="*/ 472440 w 472440"/>
                <a:gd name="connsiteY5" fmla="*/ 440055 h 662940"/>
                <a:gd name="connsiteX6" fmla="*/ 337185 w 472440"/>
                <a:gd name="connsiteY6" fmla="*/ 0 h 662940"/>
                <a:gd name="connsiteX7" fmla="*/ 194310 w 472440"/>
                <a:gd name="connsiteY7" fmla="*/ 3810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40" h="662940">
                  <a:moveTo>
                    <a:pt x="0" y="662940"/>
                  </a:moveTo>
                  <a:lnTo>
                    <a:pt x="87630" y="588645"/>
                  </a:lnTo>
                  <a:lnTo>
                    <a:pt x="161925" y="525780"/>
                  </a:lnTo>
                  <a:lnTo>
                    <a:pt x="241935" y="497205"/>
                  </a:lnTo>
                  <a:lnTo>
                    <a:pt x="381000" y="462915"/>
                  </a:lnTo>
                  <a:lnTo>
                    <a:pt x="472440" y="440055"/>
                  </a:lnTo>
                  <a:lnTo>
                    <a:pt x="337185" y="0"/>
                  </a:lnTo>
                  <a:lnTo>
                    <a:pt x="194310" y="381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B82B0FB-A6AC-4C3C-8C67-3926111EC832}"/>
                </a:ext>
              </a:extLst>
            </p:cNvPr>
            <p:cNvSpPr/>
            <p:nvPr/>
          </p:nvSpPr>
          <p:spPr>
            <a:xfrm>
              <a:off x="5010150" y="4318635"/>
              <a:ext cx="464820" cy="525780"/>
            </a:xfrm>
            <a:custGeom>
              <a:avLst/>
              <a:gdLst>
                <a:gd name="connsiteX0" fmla="*/ 135255 w 464820"/>
                <a:gd name="connsiteY0" fmla="*/ 525780 h 525780"/>
                <a:gd name="connsiteX1" fmla="*/ 464820 w 464820"/>
                <a:gd name="connsiteY1" fmla="*/ 430530 h 525780"/>
                <a:gd name="connsiteX2" fmla="*/ 342900 w 464820"/>
                <a:gd name="connsiteY2" fmla="*/ 28575 h 525780"/>
                <a:gd name="connsiteX3" fmla="*/ 323850 w 464820"/>
                <a:gd name="connsiteY3" fmla="*/ 0 h 525780"/>
                <a:gd name="connsiteX4" fmla="*/ 0 w 464820"/>
                <a:gd name="connsiteY4" fmla="*/ 89535 h 525780"/>
                <a:gd name="connsiteX5" fmla="*/ 135255 w 464820"/>
                <a:gd name="connsiteY5" fmla="*/ 52578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20" h="525780">
                  <a:moveTo>
                    <a:pt x="135255" y="525780"/>
                  </a:moveTo>
                  <a:lnTo>
                    <a:pt x="464820" y="430530"/>
                  </a:lnTo>
                  <a:lnTo>
                    <a:pt x="342900" y="28575"/>
                  </a:lnTo>
                  <a:lnTo>
                    <a:pt x="323850" y="0"/>
                  </a:lnTo>
                  <a:lnTo>
                    <a:pt x="0" y="89535"/>
                  </a:lnTo>
                  <a:lnTo>
                    <a:pt x="135255" y="525780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50A41D-ACF1-49AF-9D00-05BBEB40B293}"/>
                </a:ext>
              </a:extLst>
            </p:cNvPr>
            <p:cNvSpPr/>
            <p:nvPr/>
          </p:nvSpPr>
          <p:spPr>
            <a:xfrm>
              <a:off x="4642485" y="4901565"/>
              <a:ext cx="537210" cy="278130"/>
            </a:xfrm>
            <a:custGeom>
              <a:avLst/>
              <a:gdLst>
                <a:gd name="connsiteX0" fmla="*/ 567690 w 567690"/>
                <a:gd name="connsiteY0" fmla="*/ 308610 h 308610"/>
                <a:gd name="connsiteX1" fmla="*/ 537210 w 567690"/>
                <a:gd name="connsiteY1" fmla="*/ 152400 h 308610"/>
                <a:gd name="connsiteX2" fmla="*/ 493395 w 567690"/>
                <a:gd name="connsiteY2" fmla="*/ 0 h 308610"/>
                <a:gd name="connsiteX3" fmla="*/ 289560 w 567690"/>
                <a:gd name="connsiteY3" fmla="*/ 51435 h 308610"/>
                <a:gd name="connsiteX4" fmla="*/ 194310 w 567690"/>
                <a:gd name="connsiteY4" fmla="*/ 81915 h 308610"/>
                <a:gd name="connsiteX5" fmla="*/ 72390 w 567690"/>
                <a:gd name="connsiteY5" fmla="*/ 182880 h 308610"/>
                <a:gd name="connsiteX6" fmla="*/ 0 w 567690"/>
                <a:gd name="connsiteY6" fmla="*/ 278130 h 308610"/>
                <a:gd name="connsiteX0" fmla="*/ 537210 w 537210"/>
                <a:gd name="connsiteY0" fmla="*/ 152400 h 278130"/>
                <a:gd name="connsiteX1" fmla="*/ 493395 w 537210"/>
                <a:gd name="connsiteY1" fmla="*/ 0 h 278130"/>
                <a:gd name="connsiteX2" fmla="*/ 289560 w 537210"/>
                <a:gd name="connsiteY2" fmla="*/ 51435 h 278130"/>
                <a:gd name="connsiteX3" fmla="*/ 194310 w 537210"/>
                <a:gd name="connsiteY3" fmla="*/ 81915 h 278130"/>
                <a:gd name="connsiteX4" fmla="*/ 72390 w 537210"/>
                <a:gd name="connsiteY4" fmla="*/ 182880 h 278130"/>
                <a:gd name="connsiteX5" fmla="*/ 0 w 537210"/>
                <a:gd name="connsiteY5" fmla="*/ 27813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210" h="278130">
                  <a:moveTo>
                    <a:pt x="537210" y="152400"/>
                  </a:moveTo>
                  <a:lnTo>
                    <a:pt x="493395" y="0"/>
                  </a:lnTo>
                  <a:lnTo>
                    <a:pt x="289560" y="51435"/>
                  </a:lnTo>
                  <a:lnTo>
                    <a:pt x="194310" y="81915"/>
                  </a:lnTo>
                  <a:lnTo>
                    <a:pt x="72390" y="182880"/>
                  </a:lnTo>
                  <a:lnTo>
                    <a:pt x="0" y="27813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5715B7A-12DE-45FF-86F4-BC80C31E19EF}"/>
                </a:ext>
              </a:extLst>
            </p:cNvPr>
            <p:cNvSpPr/>
            <p:nvPr/>
          </p:nvSpPr>
          <p:spPr>
            <a:xfrm>
              <a:off x="5242560" y="4084320"/>
              <a:ext cx="91440" cy="171450"/>
            </a:xfrm>
            <a:custGeom>
              <a:avLst/>
              <a:gdLst>
                <a:gd name="connsiteX0" fmla="*/ 0 w 91440"/>
                <a:gd name="connsiteY0" fmla="*/ 139065 h 171450"/>
                <a:gd name="connsiteX1" fmla="*/ 62865 w 91440"/>
                <a:gd name="connsiteY1" fmla="*/ 152400 h 171450"/>
                <a:gd name="connsiteX2" fmla="*/ 87630 w 91440"/>
                <a:gd name="connsiteY2" fmla="*/ 171450 h 171450"/>
                <a:gd name="connsiteX3" fmla="*/ 91440 w 91440"/>
                <a:gd name="connsiteY3" fmla="*/ 135255 h 171450"/>
                <a:gd name="connsiteX4" fmla="*/ 45720 w 91440"/>
                <a:gd name="connsiteY4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" h="171450">
                  <a:moveTo>
                    <a:pt x="0" y="139065"/>
                  </a:moveTo>
                  <a:lnTo>
                    <a:pt x="62865" y="152400"/>
                  </a:lnTo>
                  <a:lnTo>
                    <a:pt x="87630" y="171450"/>
                  </a:lnTo>
                  <a:lnTo>
                    <a:pt x="91440" y="135255"/>
                  </a:lnTo>
                  <a:lnTo>
                    <a:pt x="4572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0E1DD16-8F22-4C0E-867D-6A6F2E25324C}"/>
                </a:ext>
              </a:extLst>
            </p:cNvPr>
            <p:cNvSpPr/>
            <p:nvPr/>
          </p:nvSpPr>
          <p:spPr>
            <a:xfrm>
              <a:off x="5316855" y="4032885"/>
              <a:ext cx="493395" cy="232410"/>
            </a:xfrm>
            <a:custGeom>
              <a:avLst/>
              <a:gdLst>
                <a:gd name="connsiteX0" fmla="*/ 0 w 493395"/>
                <a:gd name="connsiteY0" fmla="*/ 72390 h 232410"/>
                <a:gd name="connsiteX1" fmla="*/ 34290 w 493395"/>
                <a:gd name="connsiteY1" fmla="*/ 175260 h 232410"/>
                <a:gd name="connsiteX2" fmla="*/ 40005 w 493395"/>
                <a:gd name="connsiteY2" fmla="*/ 232410 h 232410"/>
                <a:gd name="connsiteX3" fmla="*/ 493395 w 493395"/>
                <a:gd name="connsiteY3" fmla="*/ 89535 h 232410"/>
                <a:gd name="connsiteX4" fmla="*/ 466725 w 493395"/>
                <a:gd name="connsiteY4" fmla="*/ 0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395" h="232410">
                  <a:moveTo>
                    <a:pt x="0" y="72390"/>
                  </a:moveTo>
                  <a:lnTo>
                    <a:pt x="34290" y="175260"/>
                  </a:lnTo>
                  <a:lnTo>
                    <a:pt x="40005" y="232410"/>
                  </a:lnTo>
                  <a:lnTo>
                    <a:pt x="493395" y="89535"/>
                  </a:lnTo>
                  <a:lnTo>
                    <a:pt x="46672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712EF1A-5685-40D5-910E-6475712EDC5E}"/>
                </a:ext>
              </a:extLst>
            </p:cNvPr>
            <p:cNvSpPr/>
            <p:nvPr/>
          </p:nvSpPr>
          <p:spPr>
            <a:xfrm>
              <a:off x="4962524" y="4156711"/>
              <a:ext cx="220980" cy="215327"/>
            </a:xfrm>
            <a:custGeom>
              <a:avLst/>
              <a:gdLst>
                <a:gd name="connsiteX0" fmla="*/ 0 w 144780"/>
                <a:gd name="connsiteY0" fmla="*/ 200025 h 200025"/>
                <a:gd name="connsiteX1" fmla="*/ 144780 w 144780"/>
                <a:gd name="connsiteY1" fmla="*/ 160020 h 200025"/>
                <a:gd name="connsiteX2" fmla="*/ 110490 w 144780"/>
                <a:gd name="connsiteY2" fmla="*/ 72390 h 200025"/>
                <a:gd name="connsiteX3" fmla="*/ 116205 w 144780"/>
                <a:gd name="connsiteY3" fmla="*/ 51435 h 200025"/>
                <a:gd name="connsiteX4" fmla="*/ 99060 w 144780"/>
                <a:gd name="connsiteY4" fmla="*/ 0 h 200025"/>
                <a:gd name="connsiteX0" fmla="*/ 0 w 188595"/>
                <a:gd name="connsiteY0" fmla="*/ 213360 h 213360"/>
                <a:gd name="connsiteX1" fmla="*/ 188595 w 188595"/>
                <a:gd name="connsiteY1" fmla="*/ 160020 h 213360"/>
                <a:gd name="connsiteX2" fmla="*/ 154305 w 188595"/>
                <a:gd name="connsiteY2" fmla="*/ 72390 h 213360"/>
                <a:gd name="connsiteX3" fmla="*/ 160020 w 188595"/>
                <a:gd name="connsiteY3" fmla="*/ 51435 h 213360"/>
                <a:gd name="connsiteX4" fmla="*/ 142875 w 188595"/>
                <a:gd name="connsiteY4" fmla="*/ 0 h 213360"/>
                <a:gd name="connsiteX0" fmla="*/ 0 w 188595"/>
                <a:gd name="connsiteY0" fmla="*/ 213360 h 213360"/>
                <a:gd name="connsiteX1" fmla="*/ 28576 w 188595"/>
                <a:gd name="connsiteY1" fmla="*/ 194309 h 213360"/>
                <a:gd name="connsiteX2" fmla="*/ 188595 w 188595"/>
                <a:gd name="connsiteY2" fmla="*/ 160020 h 213360"/>
                <a:gd name="connsiteX3" fmla="*/ 154305 w 188595"/>
                <a:gd name="connsiteY3" fmla="*/ 72390 h 213360"/>
                <a:gd name="connsiteX4" fmla="*/ 160020 w 188595"/>
                <a:gd name="connsiteY4" fmla="*/ 51435 h 213360"/>
                <a:gd name="connsiteX5" fmla="*/ 142875 w 188595"/>
                <a:gd name="connsiteY5" fmla="*/ 0 h 213360"/>
                <a:gd name="connsiteX0" fmla="*/ 0 w 220980"/>
                <a:gd name="connsiteY0" fmla="*/ 104775 h 194386"/>
                <a:gd name="connsiteX1" fmla="*/ 60961 w 220980"/>
                <a:gd name="connsiteY1" fmla="*/ 194309 h 194386"/>
                <a:gd name="connsiteX2" fmla="*/ 220980 w 220980"/>
                <a:gd name="connsiteY2" fmla="*/ 160020 h 194386"/>
                <a:gd name="connsiteX3" fmla="*/ 186690 w 220980"/>
                <a:gd name="connsiteY3" fmla="*/ 72390 h 194386"/>
                <a:gd name="connsiteX4" fmla="*/ 192405 w 220980"/>
                <a:gd name="connsiteY4" fmla="*/ 51435 h 194386"/>
                <a:gd name="connsiteX5" fmla="*/ 175260 w 220980"/>
                <a:gd name="connsiteY5" fmla="*/ 0 h 194386"/>
                <a:gd name="connsiteX0" fmla="*/ 0 w 220980"/>
                <a:gd name="connsiteY0" fmla="*/ 104775 h 215327"/>
                <a:gd name="connsiteX1" fmla="*/ 38101 w 220980"/>
                <a:gd name="connsiteY1" fmla="*/ 215264 h 215327"/>
                <a:gd name="connsiteX2" fmla="*/ 220980 w 220980"/>
                <a:gd name="connsiteY2" fmla="*/ 160020 h 215327"/>
                <a:gd name="connsiteX3" fmla="*/ 186690 w 220980"/>
                <a:gd name="connsiteY3" fmla="*/ 72390 h 215327"/>
                <a:gd name="connsiteX4" fmla="*/ 192405 w 220980"/>
                <a:gd name="connsiteY4" fmla="*/ 51435 h 215327"/>
                <a:gd name="connsiteX5" fmla="*/ 175260 w 220980"/>
                <a:gd name="connsiteY5" fmla="*/ 0 h 21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" h="215327">
                  <a:moveTo>
                    <a:pt x="0" y="104775"/>
                  </a:moveTo>
                  <a:cubicBezTo>
                    <a:pt x="8890" y="101600"/>
                    <a:pt x="29211" y="218439"/>
                    <a:pt x="38101" y="215264"/>
                  </a:cubicBezTo>
                  <a:lnTo>
                    <a:pt x="220980" y="160020"/>
                  </a:lnTo>
                  <a:lnTo>
                    <a:pt x="186690" y="72390"/>
                  </a:lnTo>
                  <a:lnTo>
                    <a:pt x="192405" y="51435"/>
                  </a:lnTo>
                  <a:lnTo>
                    <a:pt x="17526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F6E5748-11B3-4F83-B3CC-3280E48DC09C}"/>
                </a:ext>
              </a:extLst>
            </p:cNvPr>
            <p:cNvSpPr/>
            <p:nvPr/>
          </p:nvSpPr>
          <p:spPr>
            <a:xfrm>
              <a:off x="5219700" y="4253865"/>
              <a:ext cx="97155" cy="55245"/>
            </a:xfrm>
            <a:custGeom>
              <a:avLst/>
              <a:gdLst>
                <a:gd name="connsiteX0" fmla="*/ 13335 w 97155"/>
                <a:gd name="connsiteY0" fmla="*/ 55245 h 55245"/>
                <a:gd name="connsiteX1" fmla="*/ 97155 w 97155"/>
                <a:gd name="connsiteY1" fmla="*/ 34290 h 55245"/>
                <a:gd name="connsiteX2" fmla="*/ 0 w 97155"/>
                <a:gd name="connsiteY2" fmla="*/ 0 h 55245"/>
                <a:gd name="connsiteX3" fmla="*/ 13335 w 97155"/>
                <a:gd name="connsiteY3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" h="55245">
                  <a:moveTo>
                    <a:pt x="13335" y="55245"/>
                  </a:moveTo>
                  <a:lnTo>
                    <a:pt x="97155" y="34290"/>
                  </a:lnTo>
                  <a:lnTo>
                    <a:pt x="0" y="0"/>
                  </a:lnTo>
                  <a:lnTo>
                    <a:pt x="13335" y="55245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A3C7E4C-9EAD-409A-BE81-CFB0F6BBDF1B}"/>
                </a:ext>
              </a:extLst>
            </p:cNvPr>
            <p:cNvSpPr/>
            <p:nvPr/>
          </p:nvSpPr>
          <p:spPr>
            <a:xfrm>
              <a:off x="4871085" y="4303395"/>
              <a:ext cx="100965" cy="108585"/>
            </a:xfrm>
            <a:custGeom>
              <a:avLst/>
              <a:gdLst>
                <a:gd name="connsiteX0" fmla="*/ 0 w 100965"/>
                <a:gd name="connsiteY0" fmla="*/ 108585 h 108585"/>
                <a:gd name="connsiteX1" fmla="*/ 100965 w 100965"/>
                <a:gd name="connsiteY1" fmla="*/ 83820 h 108585"/>
                <a:gd name="connsiteX2" fmla="*/ 80010 w 100965"/>
                <a:gd name="connsiteY2" fmla="*/ 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5" h="108585">
                  <a:moveTo>
                    <a:pt x="0" y="108585"/>
                  </a:moveTo>
                  <a:lnTo>
                    <a:pt x="100965" y="83820"/>
                  </a:lnTo>
                  <a:lnTo>
                    <a:pt x="8001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9AC86EC8-9FED-488A-BCA7-795D20E63D60}"/>
              </a:ext>
            </a:extLst>
          </p:cNvPr>
          <p:cNvSpPr txBox="1"/>
          <p:nvPr/>
        </p:nvSpPr>
        <p:spPr>
          <a:xfrm>
            <a:off x="2626334" y="449499"/>
            <a:ext cx="1121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Square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A307654D-2736-4D1E-9E8B-15A84DEFDFB8}"/>
              </a:ext>
            </a:extLst>
          </p:cNvPr>
          <p:cNvSpPr/>
          <p:nvPr/>
        </p:nvSpPr>
        <p:spPr>
          <a:xfrm rot="20886827">
            <a:off x="896003" y="5100183"/>
            <a:ext cx="1901779" cy="1349227"/>
          </a:xfrm>
          <a:prstGeom prst="ellipse">
            <a:avLst/>
          </a:prstGeom>
          <a:gradFill flip="none" rotWithShape="1">
            <a:gsLst>
              <a:gs pos="80000">
                <a:srgbClr val="FFF1C5"/>
              </a:gs>
              <a:gs pos="44000">
                <a:srgbClr val="FFDC6D">
                  <a:alpha val="96000"/>
                </a:srgbClr>
              </a:gs>
              <a:gs pos="17000">
                <a:srgbClr val="FFC000">
                  <a:alpha val="8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E8521DA-3BD3-4824-89E2-BCD97036981D}"/>
              </a:ext>
            </a:extLst>
          </p:cNvPr>
          <p:cNvGrpSpPr/>
          <p:nvPr/>
        </p:nvGrpSpPr>
        <p:grpSpPr>
          <a:xfrm>
            <a:off x="708870" y="449820"/>
            <a:ext cx="2942689" cy="4374925"/>
            <a:chOff x="1968710" y="449820"/>
            <a:chExt cx="2942689" cy="4374925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747B96D-64AE-4EE6-A2F7-E2027B7F46BC}"/>
                </a:ext>
              </a:extLst>
            </p:cNvPr>
            <p:cNvSpPr/>
            <p:nvPr/>
          </p:nvSpPr>
          <p:spPr>
            <a:xfrm rot="20654356">
              <a:off x="3819478" y="449820"/>
              <a:ext cx="517967" cy="3852719"/>
            </a:xfrm>
            <a:prstGeom prst="rect">
              <a:avLst/>
            </a:prstGeom>
            <a:gradFill flip="none" rotWithShape="1">
              <a:gsLst>
                <a:gs pos="24000">
                  <a:srgbClr val="FF2525">
                    <a:alpha val="55000"/>
                  </a:srgbClr>
                </a:gs>
                <a:gs pos="0">
                  <a:srgbClr val="C00000">
                    <a:alpha val="54000"/>
                  </a:srgbClr>
                </a:gs>
                <a:gs pos="69000">
                  <a:srgbClr val="FFB3B3">
                    <a:alpha val="5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92C5FDF-6DA8-477B-9353-61ABC42F77BE}"/>
                </a:ext>
              </a:extLst>
            </p:cNvPr>
            <p:cNvSpPr/>
            <p:nvPr/>
          </p:nvSpPr>
          <p:spPr>
            <a:xfrm rot="4452397">
              <a:off x="3230505" y="3143850"/>
              <a:ext cx="419100" cy="2942689"/>
            </a:xfrm>
            <a:prstGeom prst="rect">
              <a:avLst/>
            </a:prstGeom>
            <a:gradFill flip="none" rotWithShape="1">
              <a:gsLst>
                <a:gs pos="27000">
                  <a:srgbClr val="FF2525">
                    <a:alpha val="57000"/>
                  </a:srgbClr>
                </a:gs>
                <a:gs pos="0">
                  <a:srgbClr val="C00000">
                    <a:alpha val="56000"/>
                  </a:srgbClr>
                </a:gs>
                <a:gs pos="69000">
                  <a:srgbClr val="FFB3B3">
                    <a:alpha val="47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FD12C7F-8B5B-447B-A1BB-D4120548B3C7}"/>
              </a:ext>
            </a:extLst>
          </p:cNvPr>
          <p:cNvGrpSpPr/>
          <p:nvPr/>
        </p:nvGrpSpPr>
        <p:grpSpPr>
          <a:xfrm>
            <a:off x="9172639" y="1877155"/>
            <a:ext cx="2976727" cy="1237281"/>
            <a:chOff x="3788284" y="3260469"/>
            <a:chExt cx="2976727" cy="1237281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7E87D11-459E-4D5F-B7B8-3D9C6F93B040}"/>
                </a:ext>
              </a:extLst>
            </p:cNvPr>
            <p:cNvSpPr txBox="1"/>
            <p:nvPr/>
          </p:nvSpPr>
          <p:spPr>
            <a:xfrm>
              <a:off x="4437963" y="3260469"/>
              <a:ext cx="2327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Combines with </a:t>
              </a:r>
            </a:p>
            <a:p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location and </a:t>
              </a:r>
              <a:r>
                <a:rPr lang="en-US" dirty="0" err="1">
                  <a:solidFill>
                    <a:srgbClr val="0465A4"/>
                  </a:solidFill>
                  <a:latin typeface="Century Gothic" panose="020B0502020202020204" pitchFamily="34" charset="0"/>
                </a:rPr>
                <a:t>behavioural</a:t>
              </a:r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 data.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5BADC63-8A9B-4762-94D0-D25A27D5B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8284" y="4098586"/>
              <a:ext cx="545318" cy="399164"/>
            </a:xfrm>
            <a:prstGeom prst="line">
              <a:avLst/>
            </a:prstGeom>
            <a:ln w="3175">
              <a:solidFill>
                <a:srgbClr val="0466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79D93D7-5C85-42FB-9C2A-16111509B1F9}"/>
              </a:ext>
            </a:extLst>
          </p:cNvPr>
          <p:cNvGrpSpPr/>
          <p:nvPr/>
        </p:nvGrpSpPr>
        <p:grpSpPr>
          <a:xfrm>
            <a:off x="6280793" y="4714728"/>
            <a:ext cx="1912703" cy="1202959"/>
            <a:chOff x="3828236" y="2459653"/>
            <a:chExt cx="1912703" cy="120295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F544435-01CD-49F9-A760-72697CDC4704}"/>
                </a:ext>
              </a:extLst>
            </p:cNvPr>
            <p:cNvSpPr txBox="1"/>
            <p:nvPr/>
          </p:nvSpPr>
          <p:spPr>
            <a:xfrm>
              <a:off x="3828236" y="3016281"/>
              <a:ext cx="19127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Collected Daily</a:t>
              </a:r>
            </a:p>
            <a:p>
              <a:pPr algn="ctr"/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Nationally</a:t>
              </a:r>
              <a:endParaRPr lang="en-CA" dirty="0">
                <a:solidFill>
                  <a:srgbClr val="0465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89753F4-0F5C-4B80-B332-4732265B5FD4}"/>
                </a:ext>
              </a:extLst>
            </p:cNvPr>
            <p:cNvCxnSpPr>
              <a:cxnSpLocks/>
            </p:cNvCxnSpPr>
            <p:nvPr/>
          </p:nvCxnSpPr>
          <p:spPr>
            <a:xfrm>
              <a:off x="4786044" y="2459653"/>
              <a:ext cx="0" cy="484981"/>
            </a:xfrm>
            <a:prstGeom prst="line">
              <a:avLst/>
            </a:prstGeom>
            <a:ln w="3175">
              <a:solidFill>
                <a:srgbClr val="0466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9FF990C-7499-4DF4-A132-A4B77D219894}"/>
              </a:ext>
            </a:extLst>
          </p:cNvPr>
          <p:cNvGrpSpPr/>
          <p:nvPr/>
        </p:nvGrpSpPr>
        <p:grpSpPr>
          <a:xfrm>
            <a:off x="6118476" y="1387153"/>
            <a:ext cx="2237336" cy="1469098"/>
            <a:chOff x="2298208" y="3400470"/>
            <a:chExt cx="2237336" cy="146909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09F0E8D-E259-496E-9F6A-449D00BF362E}"/>
                </a:ext>
              </a:extLst>
            </p:cNvPr>
            <p:cNvSpPr txBox="1"/>
            <p:nvPr/>
          </p:nvSpPr>
          <p:spPr>
            <a:xfrm>
              <a:off x="2298208" y="3400470"/>
              <a:ext cx="2237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De-Identified</a:t>
              </a:r>
            </a:p>
            <a:p>
              <a:pPr algn="ctr"/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Profile Information</a:t>
              </a: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38DDEA0-5AD2-4D25-9075-358C9A0B27E9}"/>
                </a:ext>
              </a:extLst>
            </p:cNvPr>
            <p:cNvCxnSpPr>
              <a:cxnSpLocks/>
            </p:cNvCxnSpPr>
            <p:nvPr/>
          </p:nvCxnSpPr>
          <p:spPr>
            <a:xfrm>
              <a:off x="3410468" y="4114277"/>
              <a:ext cx="0" cy="755291"/>
            </a:xfrm>
            <a:prstGeom prst="line">
              <a:avLst/>
            </a:prstGeom>
            <a:ln w="3175">
              <a:solidFill>
                <a:srgbClr val="0466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240D668-9485-4DDC-A240-FB88B9EB318B}"/>
              </a:ext>
            </a:extLst>
          </p:cNvPr>
          <p:cNvSpPr/>
          <p:nvPr/>
        </p:nvSpPr>
        <p:spPr>
          <a:xfrm>
            <a:off x="6235569" y="2737504"/>
            <a:ext cx="2945668" cy="180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265F66-0D2F-4E77-84C9-37BD2FD1C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833" y="2980228"/>
            <a:ext cx="2447619" cy="104761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18F042E-6109-4325-AF0D-BCB491A274AE}"/>
              </a:ext>
            </a:extLst>
          </p:cNvPr>
          <p:cNvSpPr txBox="1"/>
          <p:nvPr/>
        </p:nvSpPr>
        <p:spPr>
          <a:xfrm>
            <a:off x="4900000" y="6589694"/>
            <a:ext cx="2392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SOURCE: Bell </a:t>
            </a:r>
            <a:r>
              <a:rPr lang="en-US" sz="1100" dirty="0" err="1">
                <a:latin typeface="Century Gothic" panose="020B0502020202020204" pitchFamily="34" charset="0"/>
              </a:rPr>
              <a:t>MicroMarkets</a:t>
            </a:r>
            <a:r>
              <a:rPr lang="en-US" sz="1100" dirty="0">
                <a:latin typeface="Century Gothic" panose="020B0502020202020204" pitchFamily="34" charset="0"/>
              </a:rPr>
              <a:t> Data</a:t>
            </a:r>
            <a:endParaRPr lang="en-CA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96">
            <a:extLst>
              <a:ext uri="{FF2B5EF4-FFF2-40B4-BE49-F238E27FC236}">
                <a16:creationId xmlns:a16="http://schemas.microsoft.com/office/drawing/2014/main" id="{C32A880B-9758-4576-9B40-FC0EB61E9A0D}"/>
              </a:ext>
            </a:extLst>
          </p:cNvPr>
          <p:cNvGrpSpPr/>
          <p:nvPr/>
        </p:nvGrpSpPr>
        <p:grpSpPr>
          <a:xfrm>
            <a:off x="8728022" y="1601205"/>
            <a:ext cx="2392508" cy="5048810"/>
            <a:chOff x="7559469" y="1601205"/>
            <a:chExt cx="2392508" cy="5048810"/>
          </a:xfrm>
        </p:grpSpPr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0CE185C0-A1E6-4AAD-9538-BDAD2D048F76}"/>
                </a:ext>
              </a:extLst>
            </p:cNvPr>
            <p:cNvGrpSpPr/>
            <p:nvPr/>
          </p:nvGrpSpPr>
          <p:grpSpPr>
            <a:xfrm>
              <a:off x="7559469" y="1601205"/>
              <a:ext cx="2392508" cy="4656474"/>
              <a:chOff x="5435600" y="1601205"/>
              <a:chExt cx="3056237" cy="4656474"/>
            </a:xfrm>
          </p:grpSpPr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66D2C406-FB0C-4AAA-BAB7-26F638DAAF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5600" y="6257679"/>
                <a:ext cx="3056237" cy="0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54E618E6-270B-4E46-9CE0-52F547C2E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5600" y="5481600"/>
                <a:ext cx="3056237" cy="0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EF72D649-C2B5-4429-B71D-17498C2791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5600" y="4705521"/>
                <a:ext cx="3056237" cy="0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56C961C6-3361-401E-9B80-0009D5D4FE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5600" y="3929442"/>
                <a:ext cx="3056237" cy="0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FDB4B21B-34F1-4010-B404-1D49DCD577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5600" y="3153363"/>
                <a:ext cx="2973009" cy="0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F10A3F51-7308-4DE4-A22F-6D538C95B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5600" y="2377284"/>
                <a:ext cx="2935767" cy="0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813B4D85-D440-4ACD-A141-003F034DCA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5600" y="1601205"/>
                <a:ext cx="2935767" cy="0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2F935CFF-2854-4DA6-BB52-3935DEE77D25}"/>
                </a:ext>
              </a:extLst>
            </p:cNvPr>
            <p:cNvGrpSpPr/>
            <p:nvPr/>
          </p:nvGrpSpPr>
          <p:grpSpPr>
            <a:xfrm flipV="1">
              <a:off x="7896845" y="6257677"/>
              <a:ext cx="1157529" cy="145637"/>
              <a:chOff x="5283200" y="568412"/>
              <a:chExt cx="1625600" cy="5432553"/>
            </a:xfrm>
          </p:grpSpPr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5DA2504A-5BA9-441E-9CAE-BD1A1C23D71C}"/>
                  </a:ext>
                </a:extLst>
              </p:cNvPr>
              <p:cNvCxnSpPr/>
              <p:nvPr/>
            </p:nvCxnSpPr>
            <p:spPr>
              <a:xfrm>
                <a:off x="5283200" y="568412"/>
                <a:ext cx="0" cy="5432553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7C37F58C-997E-4578-ABB8-A802C1638770}"/>
                  </a:ext>
                </a:extLst>
              </p:cNvPr>
              <p:cNvCxnSpPr/>
              <p:nvPr/>
            </p:nvCxnSpPr>
            <p:spPr>
              <a:xfrm>
                <a:off x="6096000" y="568412"/>
                <a:ext cx="0" cy="5432553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5DAAF902-5D56-4238-8AFE-C22001610B04}"/>
                  </a:ext>
                </a:extLst>
              </p:cNvPr>
              <p:cNvCxnSpPr/>
              <p:nvPr/>
            </p:nvCxnSpPr>
            <p:spPr>
              <a:xfrm>
                <a:off x="6908800" y="568412"/>
                <a:ext cx="0" cy="5432553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26FE6E21-862D-461B-AA6E-C549EA787211}"/>
                </a:ext>
              </a:extLst>
            </p:cNvPr>
            <p:cNvSpPr txBox="1"/>
            <p:nvPr/>
          </p:nvSpPr>
          <p:spPr>
            <a:xfrm>
              <a:off x="7650749" y="6342238"/>
              <a:ext cx="508473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M-1</a:t>
              </a:r>
              <a:endParaRPr lang="en-CA" sz="14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54FC08E4-F0ED-4D85-A99B-0AF9837DD1D5}"/>
                </a:ext>
              </a:extLst>
            </p:cNvPr>
            <p:cNvSpPr txBox="1"/>
            <p:nvPr/>
          </p:nvSpPr>
          <p:spPr>
            <a:xfrm>
              <a:off x="8247146" y="6342238"/>
              <a:ext cx="44275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1-2</a:t>
              </a:r>
              <a:endParaRPr lang="en-CA" sz="14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5F0092E6-5408-4953-8679-7C56919BC61E}"/>
                </a:ext>
              </a:extLst>
            </p:cNvPr>
            <p:cNvSpPr txBox="1"/>
            <p:nvPr/>
          </p:nvSpPr>
          <p:spPr>
            <a:xfrm>
              <a:off x="8836157" y="6342238"/>
              <a:ext cx="44275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2-3</a:t>
              </a:r>
              <a:endParaRPr lang="en-CA" sz="14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65867D9-6DA0-4F4A-8805-0A9F86B3BA67}"/>
                </a:ext>
              </a:extLst>
            </p:cNvPr>
            <p:cNvSpPr txBox="1"/>
            <p:nvPr/>
          </p:nvSpPr>
          <p:spPr>
            <a:xfrm>
              <a:off x="9414920" y="6342238"/>
              <a:ext cx="44275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3-4</a:t>
              </a:r>
              <a:endParaRPr lang="en-CA" sz="14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EABAE758-AD53-45D8-81DA-1CA61AA6EE67}"/>
              </a:ext>
            </a:extLst>
          </p:cNvPr>
          <p:cNvSpPr txBox="1"/>
          <p:nvPr/>
        </p:nvSpPr>
        <p:spPr>
          <a:xfrm rot="20753690">
            <a:off x="869136" y="563204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FF1D035-AE67-4F5C-8ACA-22325418EB79}"/>
              </a:ext>
            </a:extLst>
          </p:cNvPr>
          <p:cNvSpPr txBox="1"/>
          <p:nvPr/>
        </p:nvSpPr>
        <p:spPr>
          <a:xfrm rot="20688991">
            <a:off x="2953798" y="170645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Queen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1DE1C5-D64E-4C91-8693-27A6EC01029D}"/>
              </a:ext>
            </a:extLst>
          </p:cNvPr>
          <p:cNvSpPr txBox="1"/>
          <p:nvPr/>
        </p:nvSpPr>
        <p:spPr>
          <a:xfrm rot="4354997">
            <a:off x="3227635" y="4687214"/>
            <a:ext cx="71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Yonge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F35783D-4D40-4BB8-8C5E-507497470986}"/>
              </a:ext>
            </a:extLst>
          </p:cNvPr>
          <p:cNvSpPr txBox="1"/>
          <p:nvPr/>
        </p:nvSpPr>
        <p:spPr>
          <a:xfrm>
            <a:off x="2879719" y="5723966"/>
            <a:ext cx="1272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Scotiabank Arena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8649F18-91C0-41A1-B39A-EF7AFB4D96D1}"/>
              </a:ext>
            </a:extLst>
          </p:cNvPr>
          <p:cNvSpPr txBox="1"/>
          <p:nvPr/>
        </p:nvSpPr>
        <p:spPr>
          <a:xfrm>
            <a:off x="914897" y="6312695"/>
            <a:ext cx="96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Roundhouse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181F8B7-DCCA-4ED2-B69F-6CAE9CDDF532}"/>
              </a:ext>
            </a:extLst>
          </p:cNvPr>
          <p:cNvSpPr txBox="1"/>
          <p:nvPr/>
        </p:nvSpPr>
        <p:spPr>
          <a:xfrm rot="20672109">
            <a:off x="1224788" y="5489177"/>
            <a:ext cx="72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Bremner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14C4664-184F-44D7-AA7B-3C3D5780134D}"/>
              </a:ext>
            </a:extLst>
          </p:cNvPr>
          <p:cNvSpPr txBox="1"/>
          <p:nvPr/>
        </p:nvSpPr>
        <p:spPr>
          <a:xfrm rot="20766619">
            <a:off x="1827113" y="4330175"/>
            <a:ext cx="67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Front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0AD2545-4B81-47E5-8D22-39677DD24A4A}"/>
              </a:ext>
            </a:extLst>
          </p:cNvPr>
          <p:cNvSpPr txBox="1"/>
          <p:nvPr/>
        </p:nvSpPr>
        <p:spPr>
          <a:xfrm rot="4338727">
            <a:off x="2236129" y="3789124"/>
            <a:ext cx="564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Bay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5FAED09-34A9-4F71-A176-CB7AA2697DA4}"/>
              </a:ext>
            </a:extLst>
          </p:cNvPr>
          <p:cNvSpPr txBox="1"/>
          <p:nvPr/>
        </p:nvSpPr>
        <p:spPr>
          <a:xfrm rot="20688991">
            <a:off x="3238636" y="297593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King St E</a:t>
            </a:r>
            <a:endParaRPr lang="en-CA" sz="1200" dirty="0">
              <a:solidFill>
                <a:srgbClr val="0070C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9FCDEB7-B9E8-4C91-8982-734E43EE8FB0}"/>
              </a:ext>
            </a:extLst>
          </p:cNvPr>
          <p:cNvGrpSpPr/>
          <p:nvPr/>
        </p:nvGrpSpPr>
        <p:grpSpPr>
          <a:xfrm>
            <a:off x="244521" y="175034"/>
            <a:ext cx="3340776" cy="6463158"/>
            <a:chOff x="4642485" y="1908810"/>
            <a:chExt cx="1632585" cy="334899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FF11D3B-0218-4A5C-BD01-9C0A7DF78E66}"/>
                </a:ext>
              </a:extLst>
            </p:cNvPr>
            <p:cNvSpPr/>
            <p:nvPr/>
          </p:nvSpPr>
          <p:spPr>
            <a:xfrm>
              <a:off x="5684520" y="4493895"/>
              <a:ext cx="312420" cy="346710"/>
            </a:xfrm>
            <a:custGeom>
              <a:avLst/>
              <a:gdLst>
                <a:gd name="connsiteX0" fmla="*/ 17145 w 312420"/>
                <a:gd name="connsiteY0" fmla="*/ 177165 h 346710"/>
                <a:gd name="connsiteX1" fmla="*/ 0 w 312420"/>
                <a:gd name="connsiteY1" fmla="*/ 100965 h 346710"/>
                <a:gd name="connsiteX2" fmla="*/ 91440 w 312420"/>
                <a:gd name="connsiteY2" fmla="*/ 47625 h 346710"/>
                <a:gd name="connsiteX3" fmla="*/ 220980 w 312420"/>
                <a:gd name="connsiteY3" fmla="*/ 0 h 346710"/>
                <a:gd name="connsiteX4" fmla="*/ 293370 w 312420"/>
                <a:gd name="connsiteY4" fmla="*/ 158115 h 346710"/>
                <a:gd name="connsiteX5" fmla="*/ 312420 w 312420"/>
                <a:gd name="connsiteY5" fmla="*/ 240030 h 346710"/>
                <a:gd name="connsiteX6" fmla="*/ 142875 w 312420"/>
                <a:gd name="connsiteY6" fmla="*/ 346710 h 346710"/>
                <a:gd name="connsiteX7" fmla="*/ 108585 w 312420"/>
                <a:gd name="connsiteY7" fmla="*/ 323850 h 346710"/>
                <a:gd name="connsiteX8" fmla="*/ 43815 w 312420"/>
                <a:gd name="connsiteY8" fmla="*/ 232410 h 346710"/>
                <a:gd name="connsiteX9" fmla="*/ 17145 w 312420"/>
                <a:gd name="connsiteY9" fmla="*/ 177165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420" h="346710">
                  <a:moveTo>
                    <a:pt x="17145" y="177165"/>
                  </a:moveTo>
                  <a:lnTo>
                    <a:pt x="0" y="100965"/>
                  </a:lnTo>
                  <a:lnTo>
                    <a:pt x="91440" y="47625"/>
                  </a:lnTo>
                  <a:lnTo>
                    <a:pt x="220980" y="0"/>
                  </a:lnTo>
                  <a:lnTo>
                    <a:pt x="293370" y="158115"/>
                  </a:lnTo>
                  <a:lnTo>
                    <a:pt x="312420" y="240030"/>
                  </a:lnTo>
                  <a:lnTo>
                    <a:pt x="142875" y="346710"/>
                  </a:lnTo>
                  <a:lnTo>
                    <a:pt x="108585" y="323850"/>
                  </a:lnTo>
                  <a:lnTo>
                    <a:pt x="43815" y="232410"/>
                  </a:lnTo>
                  <a:lnTo>
                    <a:pt x="17145" y="17716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Arc 154">
              <a:extLst>
                <a:ext uri="{FF2B5EF4-FFF2-40B4-BE49-F238E27FC236}">
                  <a16:creationId xmlns:a16="http://schemas.microsoft.com/office/drawing/2014/main" id="{AC3C2FA3-494F-4D4D-AEE9-21AA79774B53}"/>
                </a:ext>
              </a:extLst>
            </p:cNvPr>
            <p:cNvSpPr/>
            <p:nvPr/>
          </p:nvSpPr>
          <p:spPr>
            <a:xfrm>
              <a:off x="4739639" y="5019675"/>
              <a:ext cx="238125" cy="238125"/>
            </a:xfrm>
            <a:prstGeom prst="arc">
              <a:avLst>
                <a:gd name="adj1" fmla="val 21315760"/>
                <a:gd name="adj2" fmla="val 1155089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AF5BAB3-7400-4FDD-9AC2-63918426E9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5835" y="5060631"/>
              <a:ext cx="51435" cy="5048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343F88-D1C9-41AE-B1C4-F0A1551FB75A}"/>
                </a:ext>
              </a:extLst>
            </p:cNvPr>
            <p:cNvCxnSpPr/>
            <p:nvPr/>
          </p:nvCxnSpPr>
          <p:spPr>
            <a:xfrm flipH="1" flipV="1">
              <a:off x="4844415" y="5044440"/>
              <a:ext cx="13335" cy="5905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C114DA7-FD8F-45A9-9498-E4BF70FA03BA}"/>
                </a:ext>
              </a:extLst>
            </p:cNvPr>
            <p:cNvCxnSpPr/>
            <p:nvPr/>
          </p:nvCxnSpPr>
          <p:spPr>
            <a:xfrm flipV="1">
              <a:off x="4884420" y="5019675"/>
              <a:ext cx="112395" cy="9144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FE4CFD-688B-461C-A444-1391C255F6CA}"/>
                </a:ext>
              </a:extLst>
            </p:cNvPr>
            <p:cNvCxnSpPr/>
            <p:nvPr/>
          </p:nvCxnSpPr>
          <p:spPr>
            <a:xfrm flipV="1">
              <a:off x="4874895" y="5006340"/>
              <a:ext cx="22860" cy="10096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F61DAB7-11CB-4C10-A11E-59AAA807FD5E}"/>
                </a:ext>
              </a:extLst>
            </p:cNvPr>
            <p:cNvCxnSpPr>
              <a:cxnSpLocks/>
              <a:stCxn id="162" idx="2"/>
              <a:endCxn id="155" idx="2"/>
            </p:cNvCxnSpPr>
            <p:nvPr/>
          </p:nvCxnSpPr>
          <p:spPr>
            <a:xfrm flipH="1" flipV="1">
              <a:off x="4742806" y="5111461"/>
              <a:ext cx="74898" cy="2079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B2CEEF5-DCFA-4CE9-A5F4-BA44196CDD9A}"/>
                </a:ext>
              </a:extLst>
            </p:cNvPr>
            <p:cNvCxnSpPr>
              <a:cxnSpLocks/>
              <a:stCxn id="162" idx="0"/>
              <a:endCxn id="155" idx="0"/>
            </p:cNvCxnSpPr>
            <p:nvPr/>
          </p:nvCxnSpPr>
          <p:spPr>
            <a:xfrm flipV="1">
              <a:off x="4894634" y="5128315"/>
              <a:ext cx="82673" cy="778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C7FDADB1-1D6F-4AE5-BEF7-A2775906B706}"/>
                </a:ext>
              </a:extLst>
            </p:cNvPr>
            <p:cNvSpPr/>
            <p:nvPr/>
          </p:nvSpPr>
          <p:spPr>
            <a:xfrm>
              <a:off x="4816792" y="5101588"/>
              <a:ext cx="78108" cy="78108"/>
            </a:xfrm>
            <a:prstGeom prst="arc">
              <a:avLst>
                <a:gd name="adj1" fmla="val 21221712"/>
                <a:gd name="adj2" fmla="val 11503174"/>
              </a:avLst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5EF1867-6B3C-44B6-89FF-2FEA54047BEB}"/>
                </a:ext>
              </a:extLst>
            </p:cNvPr>
            <p:cNvSpPr/>
            <p:nvPr/>
          </p:nvSpPr>
          <p:spPr>
            <a:xfrm>
              <a:off x="5610225" y="2085975"/>
              <a:ext cx="173355" cy="108585"/>
            </a:xfrm>
            <a:custGeom>
              <a:avLst/>
              <a:gdLst>
                <a:gd name="connsiteX0" fmla="*/ 0 w 173355"/>
                <a:gd name="connsiteY0" fmla="*/ 19050 h 108585"/>
                <a:gd name="connsiteX1" fmla="*/ 30480 w 173355"/>
                <a:gd name="connsiteY1" fmla="*/ 108585 h 108585"/>
                <a:gd name="connsiteX2" fmla="*/ 173355 w 173355"/>
                <a:gd name="connsiteY2" fmla="*/ 66675 h 108585"/>
                <a:gd name="connsiteX3" fmla="*/ 165735 w 173355"/>
                <a:gd name="connsiteY3" fmla="*/ 22860 h 108585"/>
                <a:gd name="connsiteX4" fmla="*/ 62865 w 173355"/>
                <a:gd name="connsiteY4" fmla="*/ 0 h 108585"/>
                <a:gd name="connsiteX5" fmla="*/ 0 w 173355"/>
                <a:gd name="connsiteY5" fmla="*/ 1905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" h="108585">
                  <a:moveTo>
                    <a:pt x="0" y="19050"/>
                  </a:moveTo>
                  <a:lnTo>
                    <a:pt x="30480" y="108585"/>
                  </a:lnTo>
                  <a:lnTo>
                    <a:pt x="173355" y="66675"/>
                  </a:lnTo>
                  <a:lnTo>
                    <a:pt x="165735" y="22860"/>
                  </a:lnTo>
                  <a:lnTo>
                    <a:pt x="62865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831BE53-BF18-4035-BAF1-2E19B447C549}"/>
                </a:ext>
              </a:extLst>
            </p:cNvPr>
            <p:cNvSpPr/>
            <p:nvPr/>
          </p:nvSpPr>
          <p:spPr>
            <a:xfrm>
              <a:off x="5819542" y="3811176"/>
              <a:ext cx="310515" cy="300990"/>
            </a:xfrm>
            <a:custGeom>
              <a:avLst/>
              <a:gdLst>
                <a:gd name="connsiteX0" fmla="*/ 0 w 310515"/>
                <a:gd name="connsiteY0" fmla="*/ 165735 h 300990"/>
                <a:gd name="connsiteX1" fmla="*/ 45720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  <a:gd name="connsiteX0" fmla="*/ 0 w 310515"/>
                <a:gd name="connsiteY0" fmla="*/ 165735 h 300990"/>
                <a:gd name="connsiteX1" fmla="*/ 40005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515" h="300990">
                  <a:moveTo>
                    <a:pt x="0" y="165735"/>
                  </a:moveTo>
                  <a:lnTo>
                    <a:pt x="40005" y="300990"/>
                  </a:lnTo>
                  <a:lnTo>
                    <a:pt x="152400" y="264795"/>
                  </a:lnTo>
                  <a:lnTo>
                    <a:pt x="234315" y="219075"/>
                  </a:lnTo>
                  <a:lnTo>
                    <a:pt x="310515" y="144780"/>
                  </a:lnTo>
                  <a:lnTo>
                    <a:pt x="268605" y="0"/>
                  </a:lnTo>
                  <a:lnTo>
                    <a:pt x="112395" y="4572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55731A4-C339-4D21-8202-B6C044CDD228}"/>
                </a:ext>
              </a:extLst>
            </p:cNvPr>
            <p:cNvSpPr/>
            <p:nvPr/>
          </p:nvSpPr>
          <p:spPr>
            <a:xfrm>
              <a:off x="6130290" y="3769995"/>
              <a:ext cx="93345" cy="163830"/>
            </a:xfrm>
            <a:custGeom>
              <a:avLst/>
              <a:gdLst>
                <a:gd name="connsiteX0" fmla="*/ 81915 w 93345"/>
                <a:gd name="connsiteY0" fmla="*/ 139065 h 163830"/>
                <a:gd name="connsiteX1" fmla="*/ 41910 w 93345"/>
                <a:gd name="connsiteY1" fmla="*/ 163830 h 163830"/>
                <a:gd name="connsiteX2" fmla="*/ 0 w 93345"/>
                <a:gd name="connsiteY2" fmla="*/ 24765 h 163830"/>
                <a:gd name="connsiteX3" fmla="*/ 93345 w 93345"/>
                <a:gd name="connsiteY3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63830">
                  <a:moveTo>
                    <a:pt x="81915" y="139065"/>
                  </a:moveTo>
                  <a:lnTo>
                    <a:pt x="41910" y="163830"/>
                  </a:lnTo>
                  <a:lnTo>
                    <a:pt x="0" y="24765"/>
                  </a:lnTo>
                  <a:lnTo>
                    <a:pt x="9334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B7D1C22-839B-414F-9E0E-C6586E9E8B34}"/>
                </a:ext>
              </a:extLst>
            </p:cNvPr>
            <p:cNvSpPr/>
            <p:nvPr/>
          </p:nvSpPr>
          <p:spPr>
            <a:xfrm>
              <a:off x="6054090" y="3514725"/>
              <a:ext cx="177165" cy="238125"/>
            </a:xfrm>
            <a:custGeom>
              <a:avLst/>
              <a:gdLst>
                <a:gd name="connsiteX0" fmla="*/ 177165 w 177165"/>
                <a:gd name="connsiteY0" fmla="*/ 207645 h 238125"/>
                <a:gd name="connsiteX1" fmla="*/ 62865 w 177165"/>
                <a:gd name="connsiteY1" fmla="*/ 238125 h 238125"/>
                <a:gd name="connsiteX2" fmla="*/ 0 w 177165"/>
                <a:gd name="connsiteY2" fmla="*/ 20955 h 238125"/>
                <a:gd name="connsiteX3" fmla="*/ 72390 w 177165"/>
                <a:gd name="connsiteY3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165" h="238125">
                  <a:moveTo>
                    <a:pt x="177165" y="207645"/>
                  </a:moveTo>
                  <a:lnTo>
                    <a:pt x="62865" y="238125"/>
                  </a:lnTo>
                  <a:lnTo>
                    <a:pt x="0" y="20955"/>
                  </a:lnTo>
                  <a:lnTo>
                    <a:pt x="7239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40206B3-720D-4BCE-98CC-B29578060DAA}"/>
                </a:ext>
              </a:extLst>
            </p:cNvPr>
            <p:cNvSpPr/>
            <p:nvPr/>
          </p:nvSpPr>
          <p:spPr>
            <a:xfrm>
              <a:off x="5979795" y="3257550"/>
              <a:ext cx="116205" cy="230505"/>
            </a:xfrm>
            <a:custGeom>
              <a:avLst/>
              <a:gdLst>
                <a:gd name="connsiteX0" fmla="*/ 116205 w 116205"/>
                <a:gd name="connsiteY0" fmla="*/ 213360 h 230505"/>
                <a:gd name="connsiteX1" fmla="*/ 55245 w 116205"/>
                <a:gd name="connsiteY1" fmla="*/ 230505 h 230505"/>
                <a:gd name="connsiteX2" fmla="*/ 0 w 116205"/>
                <a:gd name="connsiteY2" fmla="*/ 24765 h 230505"/>
                <a:gd name="connsiteX3" fmla="*/ 87630 w 116205"/>
                <a:gd name="connsiteY3" fmla="*/ 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05" h="230505">
                  <a:moveTo>
                    <a:pt x="116205" y="213360"/>
                  </a:moveTo>
                  <a:lnTo>
                    <a:pt x="55245" y="230505"/>
                  </a:lnTo>
                  <a:lnTo>
                    <a:pt x="0" y="24765"/>
                  </a:lnTo>
                  <a:lnTo>
                    <a:pt x="8763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EF4F4D4-4EED-4414-B728-CBED529E854A}"/>
                </a:ext>
              </a:extLst>
            </p:cNvPr>
            <p:cNvSpPr/>
            <p:nvPr/>
          </p:nvSpPr>
          <p:spPr>
            <a:xfrm>
              <a:off x="5916930" y="3543300"/>
              <a:ext cx="152400" cy="253365"/>
            </a:xfrm>
            <a:custGeom>
              <a:avLst/>
              <a:gdLst>
                <a:gd name="connsiteX0" fmla="*/ 45720 w 152400"/>
                <a:gd name="connsiteY0" fmla="*/ 253365 h 253365"/>
                <a:gd name="connsiteX1" fmla="*/ 152400 w 152400"/>
                <a:gd name="connsiteY1" fmla="*/ 222885 h 253365"/>
                <a:gd name="connsiteX2" fmla="*/ 91440 w 152400"/>
                <a:gd name="connsiteY2" fmla="*/ 0 h 253365"/>
                <a:gd name="connsiteX3" fmla="*/ 0 w 152400"/>
                <a:gd name="connsiteY3" fmla="*/ 2667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53365">
                  <a:moveTo>
                    <a:pt x="45720" y="253365"/>
                  </a:moveTo>
                  <a:lnTo>
                    <a:pt x="152400" y="222885"/>
                  </a:lnTo>
                  <a:lnTo>
                    <a:pt x="91440" y="0"/>
                  </a:lnTo>
                  <a:lnTo>
                    <a:pt x="0" y="2667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6F5EDA-D666-4B29-AE99-F73AE2213C85}"/>
                </a:ext>
              </a:extLst>
            </p:cNvPr>
            <p:cNvSpPr/>
            <p:nvPr/>
          </p:nvSpPr>
          <p:spPr>
            <a:xfrm>
              <a:off x="5867400" y="3297555"/>
              <a:ext cx="120015" cy="232410"/>
            </a:xfrm>
            <a:custGeom>
              <a:avLst/>
              <a:gdLst>
                <a:gd name="connsiteX0" fmla="*/ 22860 w 120015"/>
                <a:gd name="connsiteY0" fmla="*/ 232410 h 232410"/>
                <a:gd name="connsiteX1" fmla="*/ 120015 w 120015"/>
                <a:gd name="connsiteY1" fmla="*/ 205740 h 232410"/>
                <a:gd name="connsiteX2" fmla="*/ 64770 w 120015"/>
                <a:gd name="connsiteY2" fmla="*/ 0 h 232410"/>
                <a:gd name="connsiteX3" fmla="*/ 0 w 120015"/>
                <a:gd name="connsiteY3" fmla="*/ 17145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" h="232410">
                  <a:moveTo>
                    <a:pt x="22860" y="232410"/>
                  </a:moveTo>
                  <a:lnTo>
                    <a:pt x="120015" y="205740"/>
                  </a:lnTo>
                  <a:lnTo>
                    <a:pt x="64770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9E4B523-05A5-4EEF-B90D-912D7625C4D7}"/>
                </a:ext>
              </a:extLst>
            </p:cNvPr>
            <p:cNvSpPr/>
            <p:nvPr/>
          </p:nvSpPr>
          <p:spPr>
            <a:xfrm>
              <a:off x="5897880" y="2992755"/>
              <a:ext cx="114300" cy="243840"/>
            </a:xfrm>
            <a:custGeom>
              <a:avLst/>
              <a:gdLst>
                <a:gd name="connsiteX0" fmla="*/ 108585 w 114300"/>
                <a:gd name="connsiteY0" fmla="*/ 228600 h 243840"/>
                <a:gd name="connsiteX1" fmla="*/ 57150 w 114300"/>
                <a:gd name="connsiteY1" fmla="*/ 243840 h 243840"/>
                <a:gd name="connsiteX2" fmla="*/ 0 w 114300"/>
                <a:gd name="connsiteY2" fmla="*/ 32385 h 243840"/>
                <a:gd name="connsiteX3" fmla="*/ 114300 w 114300"/>
                <a:gd name="connsiteY3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43840">
                  <a:moveTo>
                    <a:pt x="108585" y="228600"/>
                  </a:moveTo>
                  <a:lnTo>
                    <a:pt x="57150" y="243840"/>
                  </a:lnTo>
                  <a:lnTo>
                    <a:pt x="0" y="3238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0359D18-F802-469A-B4D3-82FAA3705327}"/>
                </a:ext>
              </a:extLst>
            </p:cNvPr>
            <p:cNvSpPr/>
            <p:nvPr/>
          </p:nvSpPr>
          <p:spPr>
            <a:xfrm>
              <a:off x="5770245" y="3036570"/>
              <a:ext cx="144780" cy="253365"/>
            </a:xfrm>
            <a:custGeom>
              <a:avLst/>
              <a:gdLst>
                <a:gd name="connsiteX0" fmla="*/ 1905 w 144780"/>
                <a:gd name="connsiteY0" fmla="*/ 253365 h 253365"/>
                <a:gd name="connsiteX1" fmla="*/ 144780 w 144780"/>
                <a:gd name="connsiteY1" fmla="*/ 219075 h 253365"/>
                <a:gd name="connsiteX2" fmla="*/ 81915 w 144780"/>
                <a:gd name="connsiteY2" fmla="*/ 0 h 253365"/>
                <a:gd name="connsiteX3" fmla="*/ 0 w 144780"/>
                <a:gd name="connsiteY3" fmla="*/ 24765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" h="253365">
                  <a:moveTo>
                    <a:pt x="1905" y="253365"/>
                  </a:moveTo>
                  <a:lnTo>
                    <a:pt x="144780" y="219075"/>
                  </a:lnTo>
                  <a:lnTo>
                    <a:pt x="81915" y="0"/>
                  </a:lnTo>
                  <a:lnTo>
                    <a:pt x="0" y="2476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EE81043-6806-4048-ACD3-6C7F3D0C2739}"/>
                </a:ext>
              </a:extLst>
            </p:cNvPr>
            <p:cNvSpPr/>
            <p:nvPr/>
          </p:nvSpPr>
          <p:spPr>
            <a:xfrm>
              <a:off x="5861685" y="2855595"/>
              <a:ext cx="137160" cy="123825"/>
            </a:xfrm>
            <a:custGeom>
              <a:avLst/>
              <a:gdLst>
                <a:gd name="connsiteX0" fmla="*/ 137160 w 137160"/>
                <a:gd name="connsiteY0" fmla="*/ 89535 h 123825"/>
                <a:gd name="connsiteX1" fmla="*/ 26670 w 137160"/>
                <a:gd name="connsiteY1" fmla="*/ 123825 h 123825"/>
                <a:gd name="connsiteX2" fmla="*/ 0 w 137160"/>
                <a:gd name="connsiteY2" fmla="*/ 28575 h 123825"/>
                <a:gd name="connsiteX3" fmla="*/ 114300 w 137160"/>
                <a:gd name="connsiteY3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" h="123825">
                  <a:moveTo>
                    <a:pt x="137160" y="89535"/>
                  </a:moveTo>
                  <a:lnTo>
                    <a:pt x="26670" y="123825"/>
                  </a:lnTo>
                  <a:lnTo>
                    <a:pt x="0" y="2857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1A29A39-6467-4A4A-86AA-1AD78DA80F9A}"/>
                </a:ext>
              </a:extLst>
            </p:cNvPr>
            <p:cNvSpPr/>
            <p:nvPr/>
          </p:nvSpPr>
          <p:spPr>
            <a:xfrm>
              <a:off x="5625465" y="2891790"/>
              <a:ext cx="215265" cy="127635"/>
            </a:xfrm>
            <a:custGeom>
              <a:avLst/>
              <a:gdLst>
                <a:gd name="connsiteX0" fmla="*/ 125730 w 215265"/>
                <a:gd name="connsiteY0" fmla="*/ 127635 h 127635"/>
                <a:gd name="connsiteX1" fmla="*/ 215265 w 215265"/>
                <a:gd name="connsiteY1" fmla="*/ 104775 h 127635"/>
                <a:gd name="connsiteX2" fmla="*/ 186690 w 215265"/>
                <a:gd name="connsiteY2" fmla="*/ 0 h 127635"/>
                <a:gd name="connsiteX3" fmla="*/ 0 w 215265"/>
                <a:gd name="connsiteY3" fmla="*/ 5905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" h="127635">
                  <a:moveTo>
                    <a:pt x="125730" y="127635"/>
                  </a:moveTo>
                  <a:lnTo>
                    <a:pt x="215265" y="104775"/>
                  </a:lnTo>
                  <a:lnTo>
                    <a:pt x="186690" y="0"/>
                  </a:lnTo>
                  <a:lnTo>
                    <a:pt x="0" y="5905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3809A5B-BED7-42D1-9760-C0E3A763605A}"/>
                </a:ext>
              </a:extLst>
            </p:cNvPr>
            <p:cNvSpPr/>
            <p:nvPr/>
          </p:nvSpPr>
          <p:spPr>
            <a:xfrm>
              <a:off x="5755006" y="2535555"/>
              <a:ext cx="205740" cy="304800"/>
            </a:xfrm>
            <a:custGeom>
              <a:avLst/>
              <a:gdLst>
                <a:gd name="connsiteX0" fmla="*/ 203835 w 203835"/>
                <a:gd name="connsiteY0" fmla="*/ 266700 h 304800"/>
                <a:gd name="connsiteX1" fmla="*/ 83820 w 203835"/>
                <a:gd name="connsiteY1" fmla="*/ 304800 h 304800"/>
                <a:gd name="connsiteX2" fmla="*/ 0 w 203835"/>
                <a:gd name="connsiteY2" fmla="*/ 17145 h 304800"/>
                <a:gd name="connsiteX3" fmla="*/ 55245 w 203835"/>
                <a:gd name="connsiteY3" fmla="*/ 0 h 304800"/>
                <a:gd name="connsiteX4" fmla="*/ 68580 w 203835"/>
                <a:gd name="connsiteY4" fmla="*/ 53340 h 304800"/>
                <a:gd name="connsiteX0" fmla="*/ 205740 w 205740"/>
                <a:gd name="connsiteY0" fmla="*/ 272415 h 304800"/>
                <a:gd name="connsiteX1" fmla="*/ 83820 w 205740"/>
                <a:gd name="connsiteY1" fmla="*/ 304800 h 304800"/>
                <a:gd name="connsiteX2" fmla="*/ 0 w 205740"/>
                <a:gd name="connsiteY2" fmla="*/ 17145 h 304800"/>
                <a:gd name="connsiteX3" fmla="*/ 55245 w 205740"/>
                <a:gd name="connsiteY3" fmla="*/ 0 h 304800"/>
                <a:gd name="connsiteX4" fmla="*/ 68580 w 205740"/>
                <a:gd name="connsiteY4" fmla="*/ 5334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" h="304800">
                  <a:moveTo>
                    <a:pt x="205740" y="272415"/>
                  </a:moveTo>
                  <a:lnTo>
                    <a:pt x="83820" y="304800"/>
                  </a:lnTo>
                  <a:lnTo>
                    <a:pt x="0" y="17145"/>
                  </a:lnTo>
                  <a:lnTo>
                    <a:pt x="55245" y="0"/>
                  </a:lnTo>
                  <a:lnTo>
                    <a:pt x="68580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82F0B9-E508-4AF0-AED9-5BD8EE7BFD06}"/>
                </a:ext>
              </a:extLst>
            </p:cNvPr>
            <p:cNvSpPr/>
            <p:nvPr/>
          </p:nvSpPr>
          <p:spPr>
            <a:xfrm>
              <a:off x="5374005" y="2112645"/>
              <a:ext cx="419100" cy="763905"/>
            </a:xfrm>
            <a:custGeom>
              <a:avLst/>
              <a:gdLst>
                <a:gd name="connsiteX0" fmla="*/ 323850 w 419100"/>
                <a:gd name="connsiteY0" fmla="*/ 763905 h 763905"/>
                <a:gd name="connsiteX1" fmla="*/ 419100 w 419100"/>
                <a:gd name="connsiteY1" fmla="*/ 737235 h 763905"/>
                <a:gd name="connsiteX2" fmla="*/ 201930 w 419100"/>
                <a:gd name="connsiteY2" fmla="*/ 0 h 763905"/>
                <a:gd name="connsiteX3" fmla="*/ 0 w 419100"/>
                <a:gd name="connsiteY3" fmla="*/ 57150 h 76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763905">
                  <a:moveTo>
                    <a:pt x="323850" y="763905"/>
                  </a:moveTo>
                  <a:lnTo>
                    <a:pt x="419100" y="737235"/>
                  </a:lnTo>
                  <a:lnTo>
                    <a:pt x="201930" y="0"/>
                  </a:lnTo>
                  <a:lnTo>
                    <a:pt x="0" y="5715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6BA9119-6590-433A-AD75-F65142440DEB}"/>
                </a:ext>
              </a:extLst>
            </p:cNvPr>
            <p:cNvSpPr/>
            <p:nvPr/>
          </p:nvSpPr>
          <p:spPr>
            <a:xfrm>
              <a:off x="5465445" y="1962150"/>
              <a:ext cx="93345" cy="133350"/>
            </a:xfrm>
            <a:custGeom>
              <a:avLst/>
              <a:gdLst>
                <a:gd name="connsiteX0" fmla="*/ 5715 w 93345"/>
                <a:gd name="connsiteY0" fmla="*/ 133350 h 133350"/>
                <a:gd name="connsiteX1" fmla="*/ 93345 w 93345"/>
                <a:gd name="connsiteY1" fmla="*/ 106680 h 133350"/>
                <a:gd name="connsiteX2" fmla="*/ 59055 w 93345"/>
                <a:gd name="connsiteY2" fmla="*/ 0 h 133350"/>
                <a:gd name="connsiteX3" fmla="*/ 0 w 93345"/>
                <a:gd name="connsiteY3" fmla="*/ 1714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33350">
                  <a:moveTo>
                    <a:pt x="5715" y="133350"/>
                  </a:moveTo>
                  <a:lnTo>
                    <a:pt x="93345" y="106680"/>
                  </a:lnTo>
                  <a:lnTo>
                    <a:pt x="59055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93ACA3B-3A7F-417D-890A-2D6AE58FA8E2}"/>
                </a:ext>
              </a:extLst>
            </p:cNvPr>
            <p:cNvSpPr/>
            <p:nvPr/>
          </p:nvSpPr>
          <p:spPr>
            <a:xfrm>
              <a:off x="5556885" y="1908810"/>
              <a:ext cx="200025" cy="152400"/>
            </a:xfrm>
            <a:custGeom>
              <a:avLst/>
              <a:gdLst>
                <a:gd name="connsiteX0" fmla="*/ 200025 w 200025"/>
                <a:gd name="connsiteY0" fmla="*/ 152400 h 152400"/>
                <a:gd name="connsiteX1" fmla="*/ 120015 w 200025"/>
                <a:gd name="connsiteY1" fmla="*/ 129540 h 152400"/>
                <a:gd name="connsiteX2" fmla="*/ 43815 w 200025"/>
                <a:gd name="connsiteY2" fmla="*/ 144780 h 152400"/>
                <a:gd name="connsiteX3" fmla="*/ 0 w 20002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52400">
                  <a:moveTo>
                    <a:pt x="200025" y="152400"/>
                  </a:moveTo>
                  <a:lnTo>
                    <a:pt x="120015" y="129540"/>
                  </a:lnTo>
                  <a:lnTo>
                    <a:pt x="43815" y="144780"/>
                  </a:lnTo>
                  <a:lnTo>
                    <a:pt x="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EB3A672-97C6-487E-B044-2567C0D7C7A9}"/>
                </a:ext>
              </a:extLst>
            </p:cNvPr>
            <p:cNvSpPr/>
            <p:nvPr/>
          </p:nvSpPr>
          <p:spPr>
            <a:xfrm>
              <a:off x="5648325" y="2198370"/>
              <a:ext cx="142875" cy="312420"/>
            </a:xfrm>
            <a:custGeom>
              <a:avLst/>
              <a:gdLst>
                <a:gd name="connsiteX0" fmla="*/ 104775 w 142875"/>
                <a:gd name="connsiteY0" fmla="*/ 160020 h 312420"/>
                <a:gd name="connsiteX1" fmla="*/ 142875 w 142875"/>
                <a:gd name="connsiteY1" fmla="*/ 295275 h 312420"/>
                <a:gd name="connsiteX2" fmla="*/ 85725 w 142875"/>
                <a:gd name="connsiteY2" fmla="*/ 312420 h 312420"/>
                <a:gd name="connsiteX3" fmla="*/ 0 w 142875"/>
                <a:gd name="connsiteY3" fmla="*/ 15240 h 312420"/>
                <a:gd name="connsiteX4" fmla="*/ 53340 w 142875"/>
                <a:gd name="connsiteY4" fmla="*/ 0 h 312420"/>
                <a:gd name="connsiteX5" fmla="*/ 66675 w 142875"/>
                <a:gd name="connsiteY5" fmla="*/ 5334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312420">
                  <a:moveTo>
                    <a:pt x="104775" y="160020"/>
                  </a:moveTo>
                  <a:lnTo>
                    <a:pt x="142875" y="295275"/>
                  </a:lnTo>
                  <a:lnTo>
                    <a:pt x="85725" y="312420"/>
                  </a:lnTo>
                  <a:lnTo>
                    <a:pt x="0" y="15240"/>
                  </a:lnTo>
                  <a:lnTo>
                    <a:pt x="53340" y="0"/>
                  </a:lnTo>
                  <a:lnTo>
                    <a:pt x="66675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07873F4-2B01-44B8-B3D0-B769BE23D33B}"/>
                </a:ext>
              </a:extLst>
            </p:cNvPr>
            <p:cNvSpPr/>
            <p:nvPr/>
          </p:nvSpPr>
          <p:spPr>
            <a:xfrm>
              <a:off x="5720715" y="2173605"/>
              <a:ext cx="85725" cy="121920"/>
            </a:xfrm>
            <a:custGeom>
              <a:avLst/>
              <a:gdLst>
                <a:gd name="connsiteX0" fmla="*/ 32385 w 85725"/>
                <a:gd name="connsiteY0" fmla="*/ 121920 h 121920"/>
                <a:gd name="connsiteX1" fmla="*/ 0 w 85725"/>
                <a:gd name="connsiteY1" fmla="*/ 15240 h 121920"/>
                <a:gd name="connsiteX2" fmla="*/ 66675 w 85725"/>
                <a:gd name="connsiteY2" fmla="*/ 0 h 121920"/>
                <a:gd name="connsiteX3" fmla="*/ 85725 w 85725"/>
                <a:gd name="connsiteY3" fmla="*/ 6096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21920">
                  <a:moveTo>
                    <a:pt x="32385" y="121920"/>
                  </a:moveTo>
                  <a:lnTo>
                    <a:pt x="0" y="15240"/>
                  </a:lnTo>
                  <a:lnTo>
                    <a:pt x="66675" y="0"/>
                  </a:lnTo>
                  <a:lnTo>
                    <a:pt x="85725" y="609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ED1C583-C68A-4643-8E0D-81908A7F43E0}"/>
                </a:ext>
              </a:extLst>
            </p:cNvPr>
            <p:cNvSpPr/>
            <p:nvPr/>
          </p:nvSpPr>
          <p:spPr>
            <a:xfrm>
              <a:off x="6185535" y="3950970"/>
              <a:ext cx="89535" cy="110490"/>
            </a:xfrm>
            <a:custGeom>
              <a:avLst/>
              <a:gdLst>
                <a:gd name="connsiteX0" fmla="*/ 22860 w 89535"/>
                <a:gd name="connsiteY0" fmla="*/ 110490 h 110490"/>
                <a:gd name="connsiteX1" fmla="*/ 0 w 89535"/>
                <a:gd name="connsiteY1" fmla="*/ 36195 h 110490"/>
                <a:gd name="connsiteX2" fmla="*/ 43815 w 89535"/>
                <a:gd name="connsiteY2" fmla="*/ 11430 h 110490"/>
                <a:gd name="connsiteX3" fmla="*/ 89535 w 89535"/>
                <a:gd name="connsiteY3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" h="110490">
                  <a:moveTo>
                    <a:pt x="22860" y="110490"/>
                  </a:moveTo>
                  <a:lnTo>
                    <a:pt x="0" y="36195"/>
                  </a:lnTo>
                  <a:lnTo>
                    <a:pt x="43815" y="11430"/>
                  </a:lnTo>
                  <a:lnTo>
                    <a:pt x="8953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81E7772-F72C-4A24-A582-1671B4100341}"/>
                </a:ext>
              </a:extLst>
            </p:cNvPr>
            <p:cNvSpPr/>
            <p:nvPr/>
          </p:nvSpPr>
          <p:spPr>
            <a:xfrm>
              <a:off x="5882641" y="4026918"/>
              <a:ext cx="304800" cy="600327"/>
            </a:xfrm>
            <a:custGeom>
              <a:avLst/>
              <a:gdLst>
                <a:gd name="connsiteX0" fmla="*/ 264795 w 264795"/>
                <a:gd name="connsiteY0" fmla="*/ 0 h 600075"/>
                <a:gd name="connsiteX1" fmla="*/ 201930 w 264795"/>
                <a:gd name="connsiteY1" fmla="*/ 62865 h 600075"/>
                <a:gd name="connsiteX2" fmla="*/ 118110 w 264795"/>
                <a:gd name="connsiteY2" fmla="*/ 108585 h 600075"/>
                <a:gd name="connsiteX3" fmla="*/ 0 w 264795"/>
                <a:gd name="connsiteY3" fmla="*/ 152400 h 600075"/>
                <a:gd name="connsiteX4" fmla="*/ 51435 w 264795"/>
                <a:gd name="connsiteY4" fmla="*/ 291465 h 600075"/>
                <a:gd name="connsiteX5" fmla="*/ 97155 w 264795"/>
                <a:gd name="connsiteY5" fmla="*/ 461010 h 600075"/>
                <a:gd name="connsiteX6" fmla="*/ 129540 w 264795"/>
                <a:gd name="connsiteY6" fmla="*/ 565785 h 600075"/>
                <a:gd name="connsiteX7" fmla="*/ 135255 w 264795"/>
                <a:gd name="connsiteY7" fmla="*/ 600075 h 600075"/>
                <a:gd name="connsiteX0" fmla="*/ 264795 w 264795"/>
                <a:gd name="connsiteY0" fmla="*/ 0 h 600075"/>
                <a:gd name="connsiteX1" fmla="*/ 241935 w 264795"/>
                <a:gd name="connsiteY1" fmla="*/ 17145 h 600075"/>
                <a:gd name="connsiteX2" fmla="*/ 201930 w 264795"/>
                <a:gd name="connsiteY2" fmla="*/ 62865 h 600075"/>
                <a:gd name="connsiteX3" fmla="*/ 118110 w 264795"/>
                <a:gd name="connsiteY3" fmla="*/ 108585 h 600075"/>
                <a:gd name="connsiteX4" fmla="*/ 0 w 264795"/>
                <a:gd name="connsiteY4" fmla="*/ 152400 h 600075"/>
                <a:gd name="connsiteX5" fmla="*/ 51435 w 264795"/>
                <a:gd name="connsiteY5" fmla="*/ 291465 h 600075"/>
                <a:gd name="connsiteX6" fmla="*/ 97155 w 264795"/>
                <a:gd name="connsiteY6" fmla="*/ 461010 h 600075"/>
                <a:gd name="connsiteX7" fmla="*/ 129540 w 264795"/>
                <a:gd name="connsiteY7" fmla="*/ 565785 h 600075"/>
                <a:gd name="connsiteX8" fmla="*/ 135255 w 264795"/>
                <a:gd name="connsiteY8" fmla="*/ 600075 h 600075"/>
                <a:gd name="connsiteX0" fmla="*/ 304800 w 304800"/>
                <a:gd name="connsiteY0" fmla="*/ 135536 h 583211"/>
                <a:gd name="connsiteX1" fmla="*/ 241935 w 304800"/>
                <a:gd name="connsiteY1" fmla="*/ 281 h 583211"/>
                <a:gd name="connsiteX2" fmla="*/ 201930 w 304800"/>
                <a:gd name="connsiteY2" fmla="*/ 46001 h 583211"/>
                <a:gd name="connsiteX3" fmla="*/ 118110 w 304800"/>
                <a:gd name="connsiteY3" fmla="*/ 91721 h 583211"/>
                <a:gd name="connsiteX4" fmla="*/ 0 w 304800"/>
                <a:gd name="connsiteY4" fmla="*/ 135536 h 583211"/>
                <a:gd name="connsiteX5" fmla="*/ 51435 w 304800"/>
                <a:gd name="connsiteY5" fmla="*/ 274601 h 583211"/>
                <a:gd name="connsiteX6" fmla="*/ 97155 w 304800"/>
                <a:gd name="connsiteY6" fmla="*/ 444146 h 583211"/>
                <a:gd name="connsiteX7" fmla="*/ 129540 w 304800"/>
                <a:gd name="connsiteY7" fmla="*/ 548921 h 583211"/>
                <a:gd name="connsiteX8" fmla="*/ 135255 w 304800"/>
                <a:gd name="connsiteY8" fmla="*/ 583211 h 583211"/>
                <a:gd name="connsiteX0" fmla="*/ 304800 w 304800"/>
                <a:gd name="connsiteY0" fmla="*/ 152652 h 600327"/>
                <a:gd name="connsiteX1" fmla="*/ 266700 w 304800"/>
                <a:gd name="connsiteY1" fmla="*/ 252 h 600327"/>
                <a:gd name="connsiteX2" fmla="*/ 201930 w 304800"/>
                <a:gd name="connsiteY2" fmla="*/ 63117 h 600327"/>
                <a:gd name="connsiteX3" fmla="*/ 118110 w 304800"/>
                <a:gd name="connsiteY3" fmla="*/ 108837 h 600327"/>
                <a:gd name="connsiteX4" fmla="*/ 0 w 304800"/>
                <a:gd name="connsiteY4" fmla="*/ 152652 h 600327"/>
                <a:gd name="connsiteX5" fmla="*/ 51435 w 304800"/>
                <a:gd name="connsiteY5" fmla="*/ 291717 h 600327"/>
                <a:gd name="connsiteX6" fmla="*/ 97155 w 304800"/>
                <a:gd name="connsiteY6" fmla="*/ 461262 h 600327"/>
                <a:gd name="connsiteX7" fmla="*/ 129540 w 304800"/>
                <a:gd name="connsiteY7" fmla="*/ 566037 h 600327"/>
                <a:gd name="connsiteX8" fmla="*/ 135255 w 304800"/>
                <a:gd name="connsiteY8" fmla="*/ 600327 h 60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600327">
                  <a:moveTo>
                    <a:pt x="304800" y="152652"/>
                  </a:moveTo>
                  <a:cubicBezTo>
                    <a:pt x="297180" y="160272"/>
                    <a:pt x="274320" y="-7368"/>
                    <a:pt x="266700" y="252"/>
                  </a:cubicBezTo>
                  <a:lnTo>
                    <a:pt x="201930" y="63117"/>
                  </a:lnTo>
                  <a:lnTo>
                    <a:pt x="118110" y="108837"/>
                  </a:lnTo>
                  <a:lnTo>
                    <a:pt x="0" y="152652"/>
                  </a:lnTo>
                  <a:lnTo>
                    <a:pt x="51435" y="291717"/>
                  </a:lnTo>
                  <a:lnTo>
                    <a:pt x="97155" y="461262"/>
                  </a:lnTo>
                  <a:lnTo>
                    <a:pt x="129540" y="566037"/>
                  </a:lnTo>
                  <a:lnTo>
                    <a:pt x="135255" y="600327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FF98E27-2C6F-4503-A53B-26FD6765417C}"/>
                </a:ext>
              </a:extLst>
            </p:cNvPr>
            <p:cNvSpPr/>
            <p:nvPr/>
          </p:nvSpPr>
          <p:spPr>
            <a:xfrm>
              <a:off x="5389245" y="4189095"/>
              <a:ext cx="537210" cy="561975"/>
            </a:xfrm>
            <a:custGeom>
              <a:avLst/>
              <a:gdLst>
                <a:gd name="connsiteX0" fmla="*/ 304800 w 537210"/>
                <a:gd name="connsiteY0" fmla="*/ 476250 h 561975"/>
                <a:gd name="connsiteX1" fmla="*/ 257175 w 537210"/>
                <a:gd name="connsiteY1" fmla="*/ 529590 h 561975"/>
                <a:gd name="connsiteX2" fmla="*/ 131445 w 537210"/>
                <a:gd name="connsiteY2" fmla="*/ 561975 h 561975"/>
                <a:gd name="connsiteX3" fmla="*/ 0 w 537210"/>
                <a:gd name="connsiteY3" fmla="*/ 125730 h 561975"/>
                <a:gd name="connsiteX4" fmla="*/ 436245 w 537210"/>
                <a:gd name="connsiteY4" fmla="*/ 0 h 561975"/>
                <a:gd name="connsiteX5" fmla="*/ 537210 w 537210"/>
                <a:gd name="connsiteY5" fmla="*/ 327660 h 561975"/>
                <a:gd name="connsiteX6" fmla="*/ 535305 w 537210"/>
                <a:gd name="connsiteY6" fmla="*/ 34671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210" h="561975">
                  <a:moveTo>
                    <a:pt x="304800" y="476250"/>
                  </a:moveTo>
                  <a:lnTo>
                    <a:pt x="257175" y="529590"/>
                  </a:lnTo>
                  <a:lnTo>
                    <a:pt x="131445" y="561975"/>
                  </a:lnTo>
                  <a:lnTo>
                    <a:pt x="0" y="125730"/>
                  </a:lnTo>
                  <a:lnTo>
                    <a:pt x="436245" y="0"/>
                  </a:lnTo>
                  <a:lnTo>
                    <a:pt x="537210" y="327660"/>
                  </a:lnTo>
                  <a:lnTo>
                    <a:pt x="535305" y="34671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D50F2B1-7298-4AE4-9C5C-0AA1B3B39FBE}"/>
                </a:ext>
              </a:extLst>
            </p:cNvPr>
            <p:cNvSpPr/>
            <p:nvPr/>
          </p:nvSpPr>
          <p:spPr>
            <a:xfrm>
              <a:off x="5526405" y="4730115"/>
              <a:ext cx="232410" cy="152400"/>
            </a:xfrm>
            <a:custGeom>
              <a:avLst/>
              <a:gdLst>
                <a:gd name="connsiteX0" fmla="*/ 232410 w 232410"/>
                <a:gd name="connsiteY0" fmla="*/ 121920 h 152400"/>
                <a:gd name="connsiteX1" fmla="*/ 188595 w 232410"/>
                <a:gd name="connsiteY1" fmla="*/ 55245 h 152400"/>
                <a:gd name="connsiteX2" fmla="*/ 154305 w 232410"/>
                <a:gd name="connsiteY2" fmla="*/ 0 h 152400"/>
                <a:gd name="connsiteX3" fmla="*/ 0 w 232410"/>
                <a:gd name="connsiteY3" fmla="*/ 41910 h 152400"/>
                <a:gd name="connsiteX4" fmla="*/ 34290 w 232410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0" h="152400">
                  <a:moveTo>
                    <a:pt x="232410" y="121920"/>
                  </a:moveTo>
                  <a:lnTo>
                    <a:pt x="188595" y="55245"/>
                  </a:lnTo>
                  <a:lnTo>
                    <a:pt x="154305" y="0"/>
                  </a:lnTo>
                  <a:lnTo>
                    <a:pt x="0" y="41910"/>
                  </a:lnTo>
                  <a:lnTo>
                    <a:pt x="34290" y="1524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6A7C265-48D7-48F3-8DE2-263DAAEAA8C0}"/>
                </a:ext>
              </a:extLst>
            </p:cNvPr>
            <p:cNvSpPr/>
            <p:nvPr/>
          </p:nvSpPr>
          <p:spPr>
            <a:xfrm>
              <a:off x="5158740" y="4794885"/>
              <a:ext cx="346710" cy="213360"/>
            </a:xfrm>
            <a:custGeom>
              <a:avLst/>
              <a:gdLst>
                <a:gd name="connsiteX0" fmla="*/ 346710 w 346710"/>
                <a:gd name="connsiteY0" fmla="*/ 70485 h 422910"/>
                <a:gd name="connsiteX1" fmla="*/ 323850 w 346710"/>
                <a:gd name="connsiteY1" fmla="*/ 0 h 422910"/>
                <a:gd name="connsiteX2" fmla="*/ 0 w 346710"/>
                <a:gd name="connsiteY2" fmla="*/ 97155 h 422910"/>
                <a:gd name="connsiteX3" fmla="*/ 38100 w 346710"/>
                <a:gd name="connsiteY3" fmla="*/ 213360 h 422910"/>
                <a:gd name="connsiteX4" fmla="*/ 59055 w 346710"/>
                <a:gd name="connsiteY4" fmla="*/ 318135 h 422910"/>
                <a:gd name="connsiteX5" fmla="*/ 78105 w 346710"/>
                <a:gd name="connsiteY5" fmla="*/ 422910 h 422910"/>
                <a:gd name="connsiteX0" fmla="*/ 346710 w 346710"/>
                <a:gd name="connsiteY0" fmla="*/ 70485 h 318135"/>
                <a:gd name="connsiteX1" fmla="*/ 323850 w 346710"/>
                <a:gd name="connsiteY1" fmla="*/ 0 h 318135"/>
                <a:gd name="connsiteX2" fmla="*/ 0 w 346710"/>
                <a:gd name="connsiteY2" fmla="*/ 97155 h 318135"/>
                <a:gd name="connsiteX3" fmla="*/ 38100 w 346710"/>
                <a:gd name="connsiteY3" fmla="*/ 213360 h 318135"/>
                <a:gd name="connsiteX4" fmla="*/ 59055 w 346710"/>
                <a:gd name="connsiteY4" fmla="*/ 318135 h 318135"/>
                <a:gd name="connsiteX0" fmla="*/ 346710 w 346710"/>
                <a:gd name="connsiteY0" fmla="*/ 70485 h 213360"/>
                <a:gd name="connsiteX1" fmla="*/ 323850 w 346710"/>
                <a:gd name="connsiteY1" fmla="*/ 0 h 213360"/>
                <a:gd name="connsiteX2" fmla="*/ 0 w 346710"/>
                <a:gd name="connsiteY2" fmla="*/ 97155 h 213360"/>
                <a:gd name="connsiteX3" fmla="*/ 38100 w 346710"/>
                <a:gd name="connsiteY3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0" h="213360">
                  <a:moveTo>
                    <a:pt x="346710" y="70485"/>
                  </a:moveTo>
                  <a:lnTo>
                    <a:pt x="323850" y="0"/>
                  </a:lnTo>
                  <a:lnTo>
                    <a:pt x="0" y="97155"/>
                  </a:lnTo>
                  <a:lnTo>
                    <a:pt x="38100" y="2133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026875B-8D22-4A32-BCA0-83DD7765ED35}"/>
                </a:ext>
              </a:extLst>
            </p:cNvPr>
            <p:cNvSpPr/>
            <p:nvPr/>
          </p:nvSpPr>
          <p:spPr>
            <a:xfrm>
              <a:off x="4652010" y="4417695"/>
              <a:ext cx="472440" cy="662940"/>
            </a:xfrm>
            <a:custGeom>
              <a:avLst/>
              <a:gdLst>
                <a:gd name="connsiteX0" fmla="*/ 0 w 472440"/>
                <a:gd name="connsiteY0" fmla="*/ 662940 h 662940"/>
                <a:gd name="connsiteX1" fmla="*/ 87630 w 472440"/>
                <a:gd name="connsiteY1" fmla="*/ 588645 h 662940"/>
                <a:gd name="connsiteX2" fmla="*/ 161925 w 472440"/>
                <a:gd name="connsiteY2" fmla="*/ 525780 h 662940"/>
                <a:gd name="connsiteX3" fmla="*/ 241935 w 472440"/>
                <a:gd name="connsiteY3" fmla="*/ 497205 h 662940"/>
                <a:gd name="connsiteX4" fmla="*/ 381000 w 472440"/>
                <a:gd name="connsiteY4" fmla="*/ 462915 h 662940"/>
                <a:gd name="connsiteX5" fmla="*/ 472440 w 472440"/>
                <a:gd name="connsiteY5" fmla="*/ 440055 h 662940"/>
                <a:gd name="connsiteX6" fmla="*/ 337185 w 472440"/>
                <a:gd name="connsiteY6" fmla="*/ 0 h 662940"/>
                <a:gd name="connsiteX7" fmla="*/ 194310 w 472440"/>
                <a:gd name="connsiteY7" fmla="*/ 3810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40" h="662940">
                  <a:moveTo>
                    <a:pt x="0" y="662940"/>
                  </a:moveTo>
                  <a:lnTo>
                    <a:pt x="87630" y="588645"/>
                  </a:lnTo>
                  <a:lnTo>
                    <a:pt x="161925" y="525780"/>
                  </a:lnTo>
                  <a:lnTo>
                    <a:pt x="241935" y="497205"/>
                  </a:lnTo>
                  <a:lnTo>
                    <a:pt x="381000" y="462915"/>
                  </a:lnTo>
                  <a:lnTo>
                    <a:pt x="472440" y="440055"/>
                  </a:lnTo>
                  <a:lnTo>
                    <a:pt x="337185" y="0"/>
                  </a:lnTo>
                  <a:lnTo>
                    <a:pt x="194310" y="381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B82B0FB-A6AC-4C3C-8C67-3926111EC832}"/>
                </a:ext>
              </a:extLst>
            </p:cNvPr>
            <p:cNvSpPr/>
            <p:nvPr/>
          </p:nvSpPr>
          <p:spPr>
            <a:xfrm>
              <a:off x="5010150" y="4318635"/>
              <a:ext cx="464820" cy="525780"/>
            </a:xfrm>
            <a:custGeom>
              <a:avLst/>
              <a:gdLst>
                <a:gd name="connsiteX0" fmla="*/ 135255 w 464820"/>
                <a:gd name="connsiteY0" fmla="*/ 525780 h 525780"/>
                <a:gd name="connsiteX1" fmla="*/ 464820 w 464820"/>
                <a:gd name="connsiteY1" fmla="*/ 430530 h 525780"/>
                <a:gd name="connsiteX2" fmla="*/ 342900 w 464820"/>
                <a:gd name="connsiteY2" fmla="*/ 28575 h 525780"/>
                <a:gd name="connsiteX3" fmla="*/ 323850 w 464820"/>
                <a:gd name="connsiteY3" fmla="*/ 0 h 525780"/>
                <a:gd name="connsiteX4" fmla="*/ 0 w 464820"/>
                <a:gd name="connsiteY4" fmla="*/ 89535 h 525780"/>
                <a:gd name="connsiteX5" fmla="*/ 135255 w 464820"/>
                <a:gd name="connsiteY5" fmla="*/ 52578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20" h="525780">
                  <a:moveTo>
                    <a:pt x="135255" y="525780"/>
                  </a:moveTo>
                  <a:lnTo>
                    <a:pt x="464820" y="430530"/>
                  </a:lnTo>
                  <a:lnTo>
                    <a:pt x="342900" y="28575"/>
                  </a:lnTo>
                  <a:lnTo>
                    <a:pt x="323850" y="0"/>
                  </a:lnTo>
                  <a:lnTo>
                    <a:pt x="0" y="89535"/>
                  </a:lnTo>
                  <a:lnTo>
                    <a:pt x="135255" y="525780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50A41D-ACF1-49AF-9D00-05BBEB40B293}"/>
                </a:ext>
              </a:extLst>
            </p:cNvPr>
            <p:cNvSpPr/>
            <p:nvPr/>
          </p:nvSpPr>
          <p:spPr>
            <a:xfrm>
              <a:off x="4642485" y="4901565"/>
              <a:ext cx="537210" cy="278130"/>
            </a:xfrm>
            <a:custGeom>
              <a:avLst/>
              <a:gdLst>
                <a:gd name="connsiteX0" fmla="*/ 567690 w 567690"/>
                <a:gd name="connsiteY0" fmla="*/ 308610 h 308610"/>
                <a:gd name="connsiteX1" fmla="*/ 537210 w 567690"/>
                <a:gd name="connsiteY1" fmla="*/ 152400 h 308610"/>
                <a:gd name="connsiteX2" fmla="*/ 493395 w 567690"/>
                <a:gd name="connsiteY2" fmla="*/ 0 h 308610"/>
                <a:gd name="connsiteX3" fmla="*/ 289560 w 567690"/>
                <a:gd name="connsiteY3" fmla="*/ 51435 h 308610"/>
                <a:gd name="connsiteX4" fmla="*/ 194310 w 567690"/>
                <a:gd name="connsiteY4" fmla="*/ 81915 h 308610"/>
                <a:gd name="connsiteX5" fmla="*/ 72390 w 567690"/>
                <a:gd name="connsiteY5" fmla="*/ 182880 h 308610"/>
                <a:gd name="connsiteX6" fmla="*/ 0 w 567690"/>
                <a:gd name="connsiteY6" fmla="*/ 278130 h 308610"/>
                <a:gd name="connsiteX0" fmla="*/ 537210 w 537210"/>
                <a:gd name="connsiteY0" fmla="*/ 152400 h 278130"/>
                <a:gd name="connsiteX1" fmla="*/ 493395 w 537210"/>
                <a:gd name="connsiteY1" fmla="*/ 0 h 278130"/>
                <a:gd name="connsiteX2" fmla="*/ 289560 w 537210"/>
                <a:gd name="connsiteY2" fmla="*/ 51435 h 278130"/>
                <a:gd name="connsiteX3" fmla="*/ 194310 w 537210"/>
                <a:gd name="connsiteY3" fmla="*/ 81915 h 278130"/>
                <a:gd name="connsiteX4" fmla="*/ 72390 w 537210"/>
                <a:gd name="connsiteY4" fmla="*/ 182880 h 278130"/>
                <a:gd name="connsiteX5" fmla="*/ 0 w 537210"/>
                <a:gd name="connsiteY5" fmla="*/ 27813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210" h="278130">
                  <a:moveTo>
                    <a:pt x="537210" y="152400"/>
                  </a:moveTo>
                  <a:lnTo>
                    <a:pt x="493395" y="0"/>
                  </a:lnTo>
                  <a:lnTo>
                    <a:pt x="289560" y="51435"/>
                  </a:lnTo>
                  <a:lnTo>
                    <a:pt x="194310" y="81915"/>
                  </a:lnTo>
                  <a:lnTo>
                    <a:pt x="72390" y="182880"/>
                  </a:lnTo>
                  <a:lnTo>
                    <a:pt x="0" y="27813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5715B7A-12DE-45FF-86F4-BC80C31E19EF}"/>
                </a:ext>
              </a:extLst>
            </p:cNvPr>
            <p:cNvSpPr/>
            <p:nvPr/>
          </p:nvSpPr>
          <p:spPr>
            <a:xfrm>
              <a:off x="5242560" y="4084320"/>
              <a:ext cx="91440" cy="171450"/>
            </a:xfrm>
            <a:custGeom>
              <a:avLst/>
              <a:gdLst>
                <a:gd name="connsiteX0" fmla="*/ 0 w 91440"/>
                <a:gd name="connsiteY0" fmla="*/ 139065 h 171450"/>
                <a:gd name="connsiteX1" fmla="*/ 62865 w 91440"/>
                <a:gd name="connsiteY1" fmla="*/ 152400 h 171450"/>
                <a:gd name="connsiteX2" fmla="*/ 87630 w 91440"/>
                <a:gd name="connsiteY2" fmla="*/ 171450 h 171450"/>
                <a:gd name="connsiteX3" fmla="*/ 91440 w 91440"/>
                <a:gd name="connsiteY3" fmla="*/ 135255 h 171450"/>
                <a:gd name="connsiteX4" fmla="*/ 45720 w 91440"/>
                <a:gd name="connsiteY4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" h="171450">
                  <a:moveTo>
                    <a:pt x="0" y="139065"/>
                  </a:moveTo>
                  <a:lnTo>
                    <a:pt x="62865" y="152400"/>
                  </a:lnTo>
                  <a:lnTo>
                    <a:pt x="87630" y="171450"/>
                  </a:lnTo>
                  <a:lnTo>
                    <a:pt x="91440" y="135255"/>
                  </a:lnTo>
                  <a:lnTo>
                    <a:pt x="4572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0E1DD16-8F22-4C0E-867D-6A6F2E25324C}"/>
                </a:ext>
              </a:extLst>
            </p:cNvPr>
            <p:cNvSpPr/>
            <p:nvPr/>
          </p:nvSpPr>
          <p:spPr>
            <a:xfrm>
              <a:off x="5316855" y="4032885"/>
              <a:ext cx="493395" cy="232410"/>
            </a:xfrm>
            <a:custGeom>
              <a:avLst/>
              <a:gdLst>
                <a:gd name="connsiteX0" fmla="*/ 0 w 493395"/>
                <a:gd name="connsiteY0" fmla="*/ 72390 h 232410"/>
                <a:gd name="connsiteX1" fmla="*/ 34290 w 493395"/>
                <a:gd name="connsiteY1" fmla="*/ 175260 h 232410"/>
                <a:gd name="connsiteX2" fmla="*/ 40005 w 493395"/>
                <a:gd name="connsiteY2" fmla="*/ 232410 h 232410"/>
                <a:gd name="connsiteX3" fmla="*/ 493395 w 493395"/>
                <a:gd name="connsiteY3" fmla="*/ 89535 h 232410"/>
                <a:gd name="connsiteX4" fmla="*/ 466725 w 493395"/>
                <a:gd name="connsiteY4" fmla="*/ 0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395" h="232410">
                  <a:moveTo>
                    <a:pt x="0" y="72390"/>
                  </a:moveTo>
                  <a:lnTo>
                    <a:pt x="34290" y="175260"/>
                  </a:lnTo>
                  <a:lnTo>
                    <a:pt x="40005" y="232410"/>
                  </a:lnTo>
                  <a:lnTo>
                    <a:pt x="493395" y="89535"/>
                  </a:lnTo>
                  <a:lnTo>
                    <a:pt x="46672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712EF1A-5685-40D5-910E-6475712EDC5E}"/>
                </a:ext>
              </a:extLst>
            </p:cNvPr>
            <p:cNvSpPr/>
            <p:nvPr/>
          </p:nvSpPr>
          <p:spPr>
            <a:xfrm>
              <a:off x="4962524" y="4156711"/>
              <a:ext cx="220980" cy="215327"/>
            </a:xfrm>
            <a:custGeom>
              <a:avLst/>
              <a:gdLst>
                <a:gd name="connsiteX0" fmla="*/ 0 w 144780"/>
                <a:gd name="connsiteY0" fmla="*/ 200025 h 200025"/>
                <a:gd name="connsiteX1" fmla="*/ 144780 w 144780"/>
                <a:gd name="connsiteY1" fmla="*/ 160020 h 200025"/>
                <a:gd name="connsiteX2" fmla="*/ 110490 w 144780"/>
                <a:gd name="connsiteY2" fmla="*/ 72390 h 200025"/>
                <a:gd name="connsiteX3" fmla="*/ 116205 w 144780"/>
                <a:gd name="connsiteY3" fmla="*/ 51435 h 200025"/>
                <a:gd name="connsiteX4" fmla="*/ 99060 w 144780"/>
                <a:gd name="connsiteY4" fmla="*/ 0 h 200025"/>
                <a:gd name="connsiteX0" fmla="*/ 0 w 188595"/>
                <a:gd name="connsiteY0" fmla="*/ 213360 h 213360"/>
                <a:gd name="connsiteX1" fmla="*/ 188595 w 188595"/>
                <a:gd name="connsiteY1" fmla="*/ 160020 h 213360"/>
                <a:gd name="connsiteX2" fmla="*/ 154305 w 188595"/>
                <a:gd name="connsiteY2" fmla="*/ 72390 h 213360"/>
                <a:gd name="connsiteX3" fmla="*/ 160020 w 188595"/>
                <a:gd name="connsiteY3" fmla="*/ 51435 h 213360"/>
                <a:gd name="connsiteX4" fmla="*/ 142875 w 188595"/>
                <a:gd name="connsiteY4" fmla="*/ 0 h 213360"/>
                <a:gd name="connsiteX0" fmla="*/ 0 w 188595"/>
                <a:gd name="connsiteY0" fmla="*/ 213360 h 213360"/>
                <a:gd name="connsiteX1" fmla="*/ 28576 w 188595"/>
                <a:gd name="connsiteY1" fmla="*/ 194309 h 213360"/>
                <a:gd name="connsiteX2" fmla="*/ 188595 w 188595"/>
                <a:gd name="connsiteY2" fmla="*/ 160020 h 213360"/>
                <a:gd name="connsiteX3" fmla="*/ 154305 w 188595"/>
                <a:gd name="connsiteY3" fmla="*/ 72390 h 213360"/>
                <a:gd name="connsiteX4" fmla="*/ 160020 w 188595"/>
                <a:gd name="connsiteY4" fmla="*/ 51435 h 213360"/>
                <a:gd name="connsiteX5" fmla="*/ 142875 w 188595"/>
                <a:gd name="connsiteY5" fmla="*/ 0 h 213360"/>
                <a:gd name="connsiteX0" fmla="*/ 0 w 220980"/>
                <a:gd name="connsiteY0" fmla="*/ 104775 h 194386"/>
                <a:gd name="connsiteX1" fmla="*/ 60961 w 220980"/>
                <a:gd name="connsiteY1" fmla="*/ 194309 h 194386"/>
                <a:gd name="connsiteX2" fmla="*/ 220980 w 220980"/>
                <a:gd name="connsiteY2" fmla="*/ 160020 h 194386"/>
                <a:gd name="connsiteX3" fmla="*/ 186690 w 220980"/>
                <a:gd name="connsiteY3" fmla="*/ 72390 h 194386"/>
                <a:gd name="connsiteX4" fmla="*/ 192405 w 220980"/>
                <a:gd name="connsiteY4" fmla="*/ 51435 h 194386"/>
                <a:gd name="connsiteX5" fmla="*/ 175260 w 220980"/>
                <a:gd name="connsiteY5" fmla="*/ 0 h 194386"/>
                <a:gd name="connsiteX0" fmla="*/ 0 w 220980"/>
                <a:gd name="connsiteY0" fmla="*/ 104775 h 215327"/>
                <a:gd name="connsiteX1" fmla="*/ 38101 w 220980"/>
                <a:gd name="connsiteY1" fmla="*/ 215264 h 215327"/>
                <a:gd name="connsiteX2" fmla="*/ 220980 w 220980"/>
                <a:gd name="connsiteY2" fmla="*/ 160020 h 215327"/>
                <a:gd name="connsiteX3" fmla="*/ 186690 w 220980"/>
                <a:gd name="connsiteY3" fmla="*/ 72390 h 215327"/>
                <a:gd name="connsiteX4" fmla="*/ 192405 w 220980"/>
                <a:gd name="connsiteY4" fmla="*/ 51435 h 215327"/>
                <a:gd name="connsiteX5" fmla="*/ 175260 w 220980"/>
                <a:gd name="connsiteY5" fmla="*/ 0 h 21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" h="215327">
                  <a:moveTo>
                    <a:pt x="0" y="104775"/>
                  </a:moveTo>
                  <a:cubicBezTo>
                    <a:pt x="8890" y="101600"/>
                    <a:pt x="29211" y="218439"/>
                    <a:pt x="38101" y="215264"/>
                  </a:cubicBezTo>
                  <a:lnTo>
                    <a:pt x="220980" y="160020"/>
                  </a:lnTo>
                  <a:lnTo>
                    <a:pt x="186690" y="72390"/>
                  </a:lnTo>
                  <a:lnTo>
                    <a:pt x="192405" y="51435"/>
                  </a:lnTo>
                  <a:lnTo>
                    <a:pt x="17526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F6E5748-11B3-4F83-B3CC-3280E48DC09C}"/>
                </a:ext>
              </a:extLst>
            </p:cNvPr>
            <p:cNvSpPr/>
            <p:nvPr/>
          </p:nvSpPr>
          <p:spPr>
            <a:xfrm>
              <a:off x="5219700" y="4253865"/>
              <a:ext cx="97155" cy="55245"/>
            </a:xfrm>
            <a:custGeom>
              <a:avLst/>
              <a:gdLst>
                <a:gd name="connsiteX0" fmla="*/ 13335 w 97155"/>
                <a:gd name="connsiteY0" fmla="*/ 55245 h 55245"/>
                <a:gd name="connsiteX1" fmla="*/ 97155 w 97155"/>
                <a:gd name="connsiteY1" fmla="*/ 34290 h 55245"/>
                <a:gd name="connsiteX2" fmla="*/ 0 w 97155"/>
                <a:gd name="connsiteY2" fmla="*/ 0 h 55245"/>
                <a:gd name="connsiteX3" fmla="*/ 13335 w 97155"/>
                <a:gd name="connsiteY3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" h="55245">
                  <a:moveTo>
                    <a:pt x="13335" y="55245"/>
                  </a:moveTo>
                  <a:lnTo>
                    <a:pt x="97155" y="34290"/>
                  </a:lnTo>
                  <a:lnTo>
                    <a:pt x="0" y="0"/>
                  </a:lnTo>
                  <a:lnTo>
                    <a:pt x="13335" y="55245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A3C7E4C-9EAD-409A-BE81-CFB0F6BBDF1B}"/>
                </a:ext>
              </a:extLst>
            </p:cNvPr>
            <p:cNvSpPr/>
            <p:nvPr/>
          </p:nvSpPr>
          <p:spPr>
            <a:xfrm>
              <a:off x="4871085" y="4303395"/>
              <a:ext cx="100965" cy="108585"/>
            </a:xfrm>
            <a:custGeom>
              <a:avLst/>
              <a:gdLst>
                <a:gd name="connsiteX0" fmla="*/ 0 w 100965"/>
                <a:gd name="connsiteY0" fmla="*/ 108585 h 108585"/>
                <a:gd name="connsiteX1" fmla="*/ 100965 w 100965"/>
                <a:gd name="connsiteY1" fmla="*/ 83820 h 108585"/>
                <a:gd name="connsiteX2" fmla="*/ 80010 w 100965"/>
                <a:gd name="connsiteY2" fmla="*/ 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5" h="108585">
                  <a:moveTo>
                    <a:pt x="0" y="108585"/>
                  </a:moveTo>
                  <a:lnTo>
                    <a:pt x="100965" y="83820"/>
                  </a:lnTo>
                  <a:lnTo>
                    <a:pt x="8001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9AC86EC8-9FED-488A-BCA7-795D20E63D60}"/>
              </a:ext>
            </a:extLst>
          </p:cNvPr>
          <p:cNvSpPr txBox="1"/>
          <p:nvPr/>
        </p:nvSpPr>
        <p:spPr>
          <a:xfrm>
            <a:off x="2626334" y="449499"/>
            <a:ext cx="1121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Square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A307654D-2736-4D1E-9E8B-15A84DEFDFB8}"/>
              </a:ext>
            </a:extLst>
          </p:cNvPr>
          <p:cNvSpPr/>
          <p:nvPr/>
        </p:nvSpPr>
        <p:spPr>
          <a:xfrm rot="20886827">
            <a:off x="896003" y="5100183"/>
            <a:ext cx="1901779" cy="1349227"/>
          </a:xfrm>
          <a:prstGeom prst="ellipse">
            <a:avLst/>
          </a:prstGeom>
          <a:gradFill flip="none" rotWithShape="1">
            <a:gsLst>
              <a:gs pos="80000">
                <a:srgbClr val="FFF1C5"/>
              </a:gs>
              <a:gs pos="44000">
                <a:srgbClr val="FFDC6D">
                  <a:alpha val="96000"/>
                </a:srgbClr>
              </a:gs>
              <a:gs pos="17000">
                <a:srgbClr val="FFC000">
                  <a:alpha val="8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E8521DA-3BD3-4824-89E2-BCD97036981D}"/>
              </a:ext>
            </a:extLst>
          </p:cNvPr>
          <p:cNvGrpSpPr/>
          <p:nvPr/>
        </p:nvGrpSpPr>
        <p:grpSpPr>
          <a:xfrm>
            <a:off x="708870" y="449820"/>
            <a:ext cx="2942689" cy="4374925"/>
            <a:chOff x="1968710" y="449820"/>
            <a:chExt cx="2942689" cy="4374925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747B96D-64AE-4EE6-A2F7-E2027B7F46BC}"/>
                </a:ext>
              </a:extLst>
            </p:cNvPr>
            <p:cNvSpPr/>
            <p:nvPr/>
          </p:nvSpPr>
          <p:spPr>
            <a:xfrm rot="20654356">
              <a:off x="3819478" y="449820"/>
              <a:ext cx="517967" cy="3852719"/>
            </a:xfrm>
            <a:prstGeom prst="rect">
              <a:avLst/>
            </a:prstGeom>
            <a:gradFill flip="none" rotWithShape="1">
              <a:gsLst>
                <a:gs pos="24000">
                  <a:srgbClr val="FF2525">
                    <a:alpha val="55000"/>
                  </a:srgbClr>
                </a:gs>
                <a:gs pos="0">
                  <a:srgbClr val="C00000">
                    <a:alpha val="54000"/>
                  </a:srgbClr>
                </a:gs>
                <a:gs pos="69000">
                  <a:srgbClr val="FFB3B3">
                    <a:alpha val="5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92C5FDF-6DA8-477B-9353-61ABC42F77BE}"/>
                </a:ext>
              </a:extLst>
            </p:cNvPr>
            <p:cNvSpPr/>
            <p:nvPr/>
          </p:nvSpPr>
          <p:spPr>
            <a:xfrm rot="4452397">
              <a:off x="3230505" y="3143850"/>
              <a:ext cx="419100" cy="2942689"/>
            </a:xfrm>
            <a:prstGeom prst="rect">
              <a:avLst/>
            </a:prstGeom>
            <a:gradFill flip="none" rotWithShape="1">
              <a:gsLst>
                <a:gs pos="27000">
                  <a:srgbClr val="FF2525">
                    <a:alpha val="57000"/>
                  </a:srgbClr>
                </a:gs>
                <a:gs pos="0">
                  <a:srgbClr val="C00000">
                    <a:alpha val="56000"/>
                  </a:srgbClr>
                </a:gs>
                <a:gs pos="69000">
                  <a:srgbClr val="FFB3B3">
                    <a:alpha val="47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78F862A-A3B5-4BA5-8813-411C67742FB4}"/>
              </a:ext>
            </a:extLst>
          </p:cNvPr>
          <p:cNvGrpSpPr/>
          <p:nvPr/>
        </p:nvGrpSpPr>
        <p:grpSpPr>
          <a:xfrm>
            <a:off x="6204167" y="3303197"/>
            <a:ext cx="569388" cy="2954479"/>
            <a:chOff x="5177077" y="3303197"/>
            <a:chExt cx="569388" cy="2954479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2BE1FFD-80D8-4A1A-BF79-FA8942B12D58}"/>
                </a:ext>
              </a:extLst>
            </p:cNvPr>
            <p:cNvSpPr/>
            <p:nvPr/>
          </p:nvSpPr>
          <p:spPr>
            <a:xfrm>
              <a:off x="5217423" y="3342399"/>
              <a:ext cx="463889" cy="2915277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A307A2A-EBE0-4AD6-9DF5-03626F110E86}"/>
                </a:ext>
              </a:extLst>
            </p:cNvPr>
            <p:cNvSpPr txBox="1"/>
            <p:nvPr/>
          </p:nvSpPr>
          <p:spPr>
            <a:xfrm>
              <a:off x="5177077" y="3303197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371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7F938717-1AB0-492C-AE3A-C8DF04D5BA09}"/>
              </a:ext>
            </a:extLst>
          </p:cNvPr>
          <p:cNvGrpSpPr/>
          <p:nvPr/>
        </p:nvGrpSpPr>
        <p:grpSpPr>
          <a:xfrm>
            <a:off x="6785019" y="4083076"/>
            <a:ext cx="569388" cy="2174600"/>
            <a:chOff x="6307042" y="4083076"/>
            <a:chExt cx="569388" cy="2174600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6710D8E2-CB5F-4E1F-A319-6A7A061A0C82}"/>
                </a:ext>
              </a:extLst>
            </p:cNvPr>
            <p:cNvSpPr/>
            <p:nvPr/>
          </p:nvSpPr>
          <p:spPr>
            <a:xfrm>
              <a:off x="6335496" y="4116163"/>
              <a:ext cx="463889" cy="2141513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2000"/>
                  </a:srgbClr>
                </a:gs>
                <a:gs pos="85000">
                  <a:srgbClr val="FFE697">
                    <a:alpha val="57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936499A2-5F75-4A65-B477-71822DF14427}"/>
                </a:ext>
              </a:extLst>
            </p:cNvPr>
            <p:cNvSpPr txBox="1"/>
            <p:nvPr/>
          </p:nvSpPr>
          <p:spPr>
            <a:xfrm>
              <a:off x="6307042" y="4083076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272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EE45D0A2-F454-4D5E-8718-166DCC188B0C}"/>
              </a:ext>
            </a:extLst>
          </p:cNvPr>
          <p:cNvGrpSpPr/>
          <p:nvPr/>
        </p:nvGrpSpPr>
        <p:grpSpPr>
          <a:xfrm>
            <a:off x="7342263" y="4825714"/>
            <a:ext cx="569388" cy="1431962"/>
            <a:chOff x="6864286" y="4825714"/>
            <a:chExt cx="569388" cy="1431962"/>
          </a:xfrm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ACDA3E1F-943E-40C2-B7A1-68DB8526771E}"/>
                </a:ext>
              </a:extLst>
            </p:cNvPr>
            <p:cNvSpPr/>
            <p:nvPr/>
          </p:nvSpPr>
          <p:spPr>
            <a:xfrm>
              <a:off x="6904456" y="4825714"/>
              <a:ext cx="463889" cy="1431962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7000"/>
                  </a:srgbClr>
                </a:gs>
                <a:gs pos="85000">
                  <a:srgbClr val="FFE697">
                    <a:alpha val="63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6CF726D-667F-427A-A8C9-8AD8FB3D5A0F}"/>
                </a:ext>
              </a:extLst>
            </p:cNvPr>
            <p:cNvSpPr txBox="1"/>
            <p:nvPr/>
          </p:nvSpPr>
          <p:spPr>
            <a:xfrm>
              <a:off x="6864286" y="4832222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187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5594189-39F5-4DC6-9047-861743C0BF67}"/>
              </a:ext>
            </a:extLst>
          </p:cNvPr>
          <p:cNvGrpSpPr/>
          <p:nvPr/>
        </p:nvGrpSpPr>
        <p:grpSpPr>
          <a:xfrm>
            <a:off x="4496380" y="3929442"/>
            <a:ext cx="3476204" cy="2720573"/>
            <a:chOff x="3469290" y="3929442"/>
            <a:chExt cx="3476204" cy="2720573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E6DDD291-91AC-4FCE-A19E-A993E4F25259}"/>
                </a:ext>
              </a:extLst>
            </p:cNvPr>
            <p:cNvGrpSpPr/>
            <p:nvPr/>
          </p:nvGrpSpPr>
          <p:grpSpPr>
            <a:xfrm>
              <a:off x="3469290" y="3929442"/>
              <a:ext cx="3476204" cy="2328237"/>
              <a:chOff x="3413109" y="3929442"/>
              <a:chExt cx="4440571" cy="2328237"/>
            </a:xfrm>
          </p:grpSpPr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1E067922-F1B7-4D26-A9E4-15479E6F6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3109" y="6257679"/>
                <a:ext cx="4440571" cy="0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0962591F-C5BD-40F2-A7B8-77F45891A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2458" y="5481600"/>
                <a:ext cx="4351222" cy="0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C30288C-861B-4E52-B1B8-CE27C3AE5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2458" y="4705521"/>
                <a:ext cx="4351222" cy="0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3BC7431E-300F-4C28-8D71-48CA5E174A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2458" y="3929442"/>
                <a:ext cx="4351222" cy="0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A98C9426-CA39-4CA6-9B8C-00B1E56FC4EC}"/>
                </a:ext>
              </a:extLst>
            </p:cNvPr>
            <p:cNvGrpSpPr/>
            <p:nvPr/>
          </p:nvGrpSpPr>
          <p:grpSpPr>
            <a:xfrm flipV="1">
              <a:off x="3809645" y="6242437"/>
              <a:ext cx="2793644" cy="160877"/>
              <a:chOff x="2985487" y="568412"/>
              <a:chExt cx="3923313" cy="6001036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58ACEDD4-7881-49B3-A49F-703F5EAD1B5E}"/>
                  </a:ext>
                </a:extLst>
              </p:cNvPr>
              <p:cNvCxnSpPr/>
              <p:nvPr/>
            </p:nvCxnSpPr>
            <p:spPr>
              <a:xfrm>
                <a:off x="5283200" y="568412"/>
                <a:ext cx="0" cy="5432553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7AA9AFBA-FE4F-4D36-824F-E5371E93947D}"/>
                  </a:ext>
                </a:extLst>
              </p:cNvPr>
              <p:cNvCxnSpPr/>
              <p:nvPr/>
            </p:nvCxnSpPr>
            <p:spPr>
              <a:xfrm>
                <a:off x="6096000" y="568412"/>
                <a:ext cx="0" cy="5432553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E634BB06-B330-4865-A83B-D4C494BB538F}"/>
                  </a:ext>
                </a:extLst>
              </p:cNvPr>
              <p:cNvCxnSpPr/>
              <p:nvPr/>
            </p:nvCxnSpPr>
            <p:spPr>
              <a:xfrm>
                <a:off x="6908800" y="568412"/>
                <a:ext cx="0" cy="5432553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89E44A6A-4597-44D7-B286-566D14EACD3A}"/>
                  </a:ext>
                </a:extLst>
              </p:cNvPr>
              <p:cNvCxnSpPr/>
              <p:nvPr/>
            </p:nvCxnSpPr>
            <p:spPr>
              <a:xfrm>
                <a:off x="4497936" y="947400"/>
                <a:ext cx="0" cy="5432553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61ED61E-D374-4157-B310-C1375B5BF906}"/>
                  </a:ext>
                </a:extLst>
              </p:cNvPr>
              <p:cNvCxnSpPr/>
              <p:nvPr/>
            </p:nvCxnSpPr>
            <p:spPr>
              <a:xfrm>
                <a:off x="3741713" y="947400"/>
                <a:ext cx="0" cy="5432553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097B8050-B027-4920-B3FD-60A7989AC660}"/>
                  </a:ext>
                </a:extLst>
              </p:cNvPr>
              <p:cNvCxnSpPr/>
              <p:nvPr/>
            </p:nvCxnSpPr>
            <p:spPr>
              <a:xfrm>
                <a:off x="2985487" y="1136895"/>
                <a:ext cx="0" cy="5432553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E1BED382-26F5-4A48-9BF8-9A8853F045EF}"/>
                </a:ext>
              </a:extLst>
            </p:cNvPr>
            <p:cNvSpPr txBox="1"/>
            <p:nvPr/>
          </p:nvSpPr>
          <p:spPr>
            <a:xfrm>
              <a:off x="5199664" y="6342238"/>
              <a:ext cx="508473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M-1</a:t>
              </a:r>
              <a:endParaRPr lang="en-CA" sz="1400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90678BFF-30FB-42A2-9685-F97D3A6F2BC7}"/>
                </a:ext>
              </a:extLst>
            </p:cNvPr>
            <p:cNvSpPr txBox="1"/>
            <p:nvPr/>
          </p:nvSpPr>
          <p:spPr>
            <a:xfrm>
              <a:off x="5796062" y="6342238"/>
              <a:ext cx="442749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1-2</a:t>
              </a:r>
              <a:endParaRPr lang="en-CA" sz="1400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0141B5CE-F84C-4DD1-86D1-CDD03255F5B5}"/>
                </a:ext>
              </a:extLst>
            </p:cNvPr>
            <p:cNvSpPr txBox="1"/>
            <p:nvPr/>
          </p:nvSpPr>
          <p:spPr>
            <a:xfrm>
              <a:off x="6385073" y="6342238"/>
              <a:ext cx="442749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2-3</a:t>
              </a:r>
              <a:endParaRPr lang="en-CA" sz="1400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71C06D1-6EE3-43E0-961C-0EDF65ED6B46}"/>
                </a:ext>
              </a:extLst>
            </p:cNvPr>
            <p:cNvSpPr txBox="1"/>
            <p:nvPr/>
          </p:nvSpPr>
          <p:spPr>
            <a:xfrm>
              <a:off x="4575403" y="6342238"/>
              <a:ext cx="607859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11-M</a:t>
              </a:r>
              <a:endParaRPr lang="en-CA" sz="1400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4598515-92CE-4A50-B484-21F022B66127}"/>
                </a:ext>
              </a:extLst>
            </p:cNvPr>
            <p:cNvSpPr txBox="1"/>
            <p:nvPr/>
          </p:nvSpPr>
          <p:spPr>
            <a:xfrm>
              <a:off x="4036197" y="6342238"/>
              <a:ext cx="64152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10-11</a:t>
              </a:r>
              <a:endParaRPr lang="en-CA" sz="1400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8779429-97F7-4589-987A-D6EB6567812E}"/>
                </a:ext>
              </a:extLst>
            </p:cNvPr>
            <p:cNvSpPr txBox="1"/>
            <p:nvPr/>
          </p:nvSpPr>
          <p:spPr>
            <a:xfrm>
              <a:off x="3538293" y="6342238"/>
              <a:ext cx="542136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9-10</a:t>
              </a:r>
              <a:endParaRPr lang="en-CA" sz="1400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159AB0D1-86E3-4929-A660-782AF706C497}"/>
              </a:ext>
            </a:extLst>
          </p:cNvPr>
          <p:cNvGrpSpPr/>
          <p:nvPr/>
        </p:nvGrpSpPr>
        <p:grpSpPr>
          <a:xfrm>
            <a:off x="8795070" y="2063483"/>
            <a:ext cx="569388" cy="4194193"/>
            <a:chOff x="8175630" y="2063483"/>
            <a:chExt cx="569388" cy="4194193"/>
          </a:xfrm>
        </p:grpSpPr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FCA75ED9-BA12-4D6E-AA9E-5B701915773D}"/>
                </a:ext>
              </a:extLst>
            </p:cNvPr>
            <p:cNvSpPr/>
            <p:nvPr/>
          </p:nvSpPr>
          <p:spPr>
            <a:xfrm>
              <a:off x="8215976" y="2092647"/>
              <a:ext cx="463889" cy="4165029"/>
            </a:xfrm>
            <a:prstGeom prst="rect">
              <a:avLst/>
            </a:prstGeom>
            <a:gradFill>
              <a:gsLst>
                <a:gs pos="27000">
                  <a:srgbClr val="ED7E7E">
                    <a:alpha val="57000"/>
                  </a:srgbClr>
                </a:gs>
                <a:gs pos="0">
                  <a:srgbClr val="C00000">
                    <a:alpha val="53000"/>
                  </a:srgbClr>
                </a:gs>
                <a:gs pos="62000">
                  <a:srgbClr val="FFAFAF">
                    <a:alpha val="55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DD4AAC0-54A7-47E2-AD4B-25F384ACB60E}"/>
                </a:ext>
              </a:extLst>
            </p:cNvPr>
            <p:cNvSpPr txBox="1"/>
            <p:nvPr/>
          </p:nvSpPr>
          <p:spPr>
            <a:xfrm>
              <a:off x="8175630" y="2063483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533</a:t>
              </a:r>
              <a:endParaRPr lang="en-CA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0763F35B-DECF-407B-94CC-539A85B76814}"/>
              </a:ext>
            </a:extLst>
          </p:cNvPr>
          <p:cNvGrpSpPr/>
          <p:nvPr/>
        </p:nvGrpSpPr>
        <p:grpSpPr>
          <a:xfrm>
            <a:off x="9373834" y="1324931"/>
            <a:ext cx="569388" cy="4932745"/>
            <a:chOff x="8754394" y="1324931"/>
            <a:chExt cx="569388" cy="4932745"/>
          </a:xfrm>
        </p:grpSpPr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DE0DB0D2-8C20-44DB-800B-D0A4B6FB1684}"/>
                </a:ext>
              </a:extLst>
            </p:cNvPr>
            <p:cNvSpPr/>
            <p:nvPr/>
          </p:nvSpPr>
          <p:spPr>
            <a:xfrm>
              <a:off x="8794740" y="1376399"/>
              <a:ext cx="463889" cy="4881277"/>
            </a:xfrm>
            <a:prstGeom prst="rect">
              <a:avLst/>
            </a:prstGeom>
            <a:gradFill>
              <a:gsLst>
                <a:gs pos="27000">
                  <a:srgbClr val="ED7E7E">
                    <a:alpha val="57000"/>
                  </a:srgbClr>
                </a:gs>
                <a:gs pos="0">
                  <a:srgbClr val="C00000">
                    <a:alpha val="53000"/>
                  </a:srgbClr>
                </a:gs>
                <a:gs pos="62000">
                  <a:srgbClr val="FFAFAF">
                    <a:alpha val="55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07CFDA52-C772-4CED-A0BE-EB5BC2138D27}"/>
                </a:ext>
              </a:extLst>
            </p:cNvPr>
            <p:cNvSpPr txBox="1"/>
            <p:nvPr/>
          </p:nvSpPr>
          <p:spPr>
            <a:xfrm>
              <a:off x="8754394" y="1324931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627</a:t>
              </a:r>
              <a:endParaRPr lang="en-CA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86B7CF81-2CF4-4000-8EE0-7CE2283076F7}"/>
              </a:ext>
            </a:extLst>
          </p:cNvPr>
          <p:cNvGrpSpPr/>
          <p:nvPr/>
        </p:nvGrpSpPr>
        <p:grpSpPr>
          <a:xfrm>
            <a:off x="9941194" y="3188898"/>
            <a:ext cx="569388" cy="3068779"/>
            <a:chOff x="9321754" y="3188898"/>
            <a:chExt cx="569388" cy="3068779"/>
          </a:xfrm>
        </p:grpSpPr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F69EC7EA-6EA4-45E6-9E9D-853244B8F8E5}"/>
                </a:ext>
              </a:extLst>
            </p:cNvPr>
            <p:cNvSpPr/>
            <p:nvPr/>
          </p:nvSpPr>
          <p:spPr>
            <a:xfrm>
              <a:off x="9362100" y="3222793"/>
              <a:ext cx="463889" cy="3034884"/>
            </a:xfrm>
            <a:prstGeom prst="rect">
              <a:avLst/>
            </a:prstGeom>
            <a:gradFill>
              <a:gsLst>
                <a:gs pos="27000">
                  <a:srgbClr val="ED7E7E">
                    <a:alpha val="57000"/>
                  </a:srgbClr>
                </a:gs>
                <a:gs pos="0">
                  <a:srgbClr val="C00000">
                    <a:alpha val="53000"/>
                  </a:srgbClr>
                </a:gs>
                <a:gs pos="62000">
                  <a:srgbClr val="FFAFAF">
                    <a:alpha val="55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1E126527-146B-4C6E-9A21-B36C56D7FFE3}"/>
                </a:ext>
              </a:extLst>
            </p:cNvPr>
            <p:cNvSpPr txBox="1"/>
            <p:nvPr/>
          </p:nvSpPr>
          <p:spPr>
            <a:xfrm>
              <a:off x="9321754" y="3188898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390</a:t>
              </a:r>
              <a:endParaRPr lang="en-CA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E85B83C-B6DC-4436-9DFF-12B646A94E97}"/>
              </a:ext>
            </a:extLst>
          </p:cNvPr>
          <p:cNvGrpSpPr/>
          <p:nvPr/>
        </p:nvGrpSpPr>
        <p:grpSpPr>
          <a:xfrm>
            <a:off x="5639551" y="4298820"/>
            <a:ext cx="569388" cy="1958856"/>
            <a:chOff x="5177078" y="4298820"/>
            <a:chExt cx="569388" cy="195885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48D14BE-47B6-4C08-B580-2A8BA22EDC80}"/>
                </a:ext>
              </a:extLst>
            </p:cNvPr>
            <p:cNvSpPr/>
            <p:nvPr/>
          </p:nvSpPr>
          <p:spPr>
            <a:xfrm>
              <a:off x="5217423" y="4373513"/>
              <a:ext cx="463889" cy="1884163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48F0252-2A41-4195-A249-0786642769B6}"/>
                </a:ext>
              </a:extLst>
            </p:cNvPr>
            <p:cNvSpPr txBox="1"/>
            <p:nvPr/>
          </p:nvSpPr>
          <p:spPr>
            <a:xfrm>
              <a:off x="5177078" y="4298820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242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52BB9CA-9C9D-485F-B827-A10EC22C667F}"/>
              </a:ext>
            </a:extLst>
          </p:cNvPr>
          <p:cNvGrpSpPr/>
          <p:nvPr/>
        </p:nvGrpSpPr>
        <p:grpSpPr>
          <a:xfrm>
            <a:off x="5096721" y="4787579"/>
            <a:ext cx="569388" cy="1470097"/>
            <a:chOff x="5177078" y="4787579"/>
            <a:chExt cx="569388" cy="1470097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76A5AAB-58EC-41EB-902F-3B9A018B7EEE}"/>
                </a:ext>
              </a:extLst>
            </p:cNvPr>
            <p:cNvSpPr/>
            <p:nvPr/>
          </p:nvSpPr>
          <p:spPr>
            <a:xfrm>
              <a:off x="5217423" y="4832222"/>
              <a:ext cx="463889" cy="1425454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06224D3-CB9B-46EC-BDC3-338026CE8772}"/>
                </a:ext>
              </a:extLst>
            </p:cNvPr>
            <p:cNvSpPr txBox="1"/>
            <p:nvPr/>
          </p:nvSpPr>
          <p:spPr>
            <a:xfrm>
              <a:off x="5177078" y="4787579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182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A643B0B-B12C-4A49-AEC3-728E7868DA27}"/>
              </a:ext>
            </a:extLst>
          </p:cNvPr>
          <p:cNvGrpSpPr/>
          <p:nvPr/>
        </p:nvGrpSpPr>
        <p:grpSpPr>
          <a:xfrm>
            <a:off x="4566326" y="4361519"/>
            <a:ext cx="569388" cy="1896157"/>
            <a:chOff x="5177078" y="4361519"/>
            <a:chExt cx="569388" cy="189615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D1A9AD5-84CC-4EB6-96C8-55F2B82B5F35}"/>
                </a:ext>
              </a:extLst>
            </p:cNvPr>
            <p:cNvSpPr/>
            <p:nvPr/>
          </p:nvSpPr>
          <p:spPr>
            <a:xfrm>
              <a:off x="5217423" y="4427252"/>
              <a:ext cx="463889" cy="1830424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E9860ED-8A4C-40FD-ABF4-E30CAD58F741}"/>
                </a:ext>
              </a:extLst>
            </p:cNvPr>
            <p:cNvSpPr txBox="1"/>
            <p:nvPr/>
          </p:nvSpPr>
          <p:spPr>
            <a:xfrm>
              <a:off x="5177078" y="4361519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239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CA4D846-C34F-48B2-8199-E0664130009A}"/>
              </a:ext>
            </a:extLst>
          </p:cNvPr>
          <p:cNvGrpSpPr/>
          <p:nvPr/>
        </p:nvGrpSpPr>
        <p:grpSpPr>
          <a:xfrm>
            <a:off x="10551143" y="4927601"/>
            <a:ext cx="569388" cy="1330076"/>
            <a:chOff x="9321755" y="4927601"/>
            <a:chExt cx="569388" cy="1330076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FB36DBB-60E5-410A-9BDA-AD0437749E1A}"/>
                </a:ext>
              </a:extLst>
            </p:cNvPr>
            <p:cNvSpPr/>
            <p:nvPr/>
          </p:nvSpPr>
          <p:spPr>
            <a:xfrm>
              <a:off x="9362100" y="4928775"/>
              <a:ext cx="463889" cy="1328902"/>
            </a:xfrm>
            <a:prstGeom prst="rect">
              <a:avLst/>
            </a:prstGeom>
            <a:gradFill>
              <a:gsLst>
                <a:gs pos="27000">
                  <a:srgbClr val="ED7E7E">
                    <a:alpha val="57000"/>
                  </a:srgbClr>
                </a:gs>
                <a:gs pos="0">
                  <a:srgbClr val="C00000">
                    <a:alpha val="53000"/>
                  </a:srgbClr>
                </a:gs>
                <a:gs pos="62000">
                  <a:srgbClr val="FFAFAF">
                    <a:alpha val="55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3ED31EA-B89C-4809-BA3F-AF9A94F90F87}"/>
                </a:ext>
              </a:extLst>
            </p:cNvPr>
            <p:cNvSpPr txBox="1"/>
            <p:nvPr/>
          </p:nvSpPr>
          <p:spPr>
            <a:xfrm>
              <a:off x="9321755" y="4927601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177</a:t>
              </a:r>
              <a:endParaRPr lang="en-CA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ED74C28A-EDA9-473B-870D-E9FE893829D6}"/>
              </a:ext>
            </a:extLst>
          </p:cNvPr>
          <p:cNvSpPr txBox="1"/>
          <p:nvPr/>
        </p:nvSpPr>
        <p:spPr>
          <a:xfrm>
            <a:off x="4036988" y="145982"/>
            <a:ext cx="538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Game 6 Pedestrian Traffic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, INDEXED to: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1290233-336F-47CD-B9D8-B9360AE57565}"/>
              </a:ext>
            </a:extLst>
          </p:cNvPr>
          <p:cNvSpPr txBox="1"/>
          <p:nvPr/>
        </p:nvSpPr>
        <p:spPr>
          <a:xfrm>
            <a:off x="4028132" y="437054"/>
            <a:ext cx="374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C8F00"/>
                </a:solidFill>
                <a:latin typeface="Century Gothic" panose="020B0502020202020204" pitchFamily="34" charset="0"/>
              </a:rPr>
              <a:t>Same time a week earlier</a:t>
            </a:r>
            <a:endParaRPr lang="en-CA" b="1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6641FA4-EA80-4B61-9B7C-B6011E9029E1}"/>
              </a:ext>
            </a:extLst>
          </p:cNvPr>
          <p:cNvSpPr txBox="1"/>
          <p:nvPr/>
        </p:nvSpPr>
        <p:spPr>
          <a:xfrm>
            <a:off x="4028132" y="710829"/>
            <a:ext cx="374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E7A7A"/>
                </a:solidFill>
                <a:latin typeface="Century Gothic" panose="020B0502020202020204" pitchFamily="34" charset="0"/>
              </a:rPr>
              <a:t>Same time a week earlier</a:t>
            </a:r>
            <a:endParaRPr lang="en-CA" b="1" dirty="0">
              <a:solidFill>
                <a:srgbClr val="DE7A7A"/>
              </a:solidFill>
              <a:latin typeface="Century Gothic" panose="020B0502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8AB3BBD-CE93-4929-BDBF-0B669AA84096}"/>
              </a:ext>
            </a:extLst>
          </p:cNvPr>
          <p:cNvSpPr txBox="1"/>
          <p:nvPr/>
        </p:nvSpPr>
        <p:spPr>
          <a:xfrm>
            <a:off x="4900000" y="6589694"/>
            <a:ext cx="2392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SOURCE: Bell </a:t>
            </a:r>
            <a:r>
              <a:rPr lang="en-US" sz="1100" dirty="0" err="1">
                <a:latin typeface="Century Gothic" panose="020B0502020202020204" pitchFamily="34" charset="0"/>
              </a:rPr>
              <a:t>MicroMarkets</a:t>
            </a:r>
            <a:r>
              <a:rPr lang="en-US" sz="1100" dirty="0">
                <a:latin typeface="Century Gothic" panose="020B0502020202020204" pitchFamily="34" charset="0"/>
              </a:rPr>
              <a:t> Data</a:t>
            </a:r>
            <a:endParaRPr lang="en-CA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2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125" grpId="0"/>
      <p:bldP spid="1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>
            <a:extLst>
              <a:ext uri="{FF2B5EF4-FFF2-40B4-BE49-F238E27FC236}">
                <a16:creationId xmlns:a16="http://schemas.microsoft.com/office/drawing/2014/main" id="{EABAE758-AD53-45D8-81DA-1CA61AA6EE67}"/>
              </a:ext>
            </a:extLst>
          </p:cNvPr>
          <p:cNvSpPr txBox="1"/>
          <p:nvPr/>
        </p:nvSpPr>
        <p:spPr>
          <a:xfrm rot="20753690">
            <a:off x="869136" y="563204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FF1D035-AE67-4F5C-8ACA-22325418EB79}"/>
              </a:ext>
            </a:extLst>
          </p:cNvPr>
          <p:cNvSpPr txBox="1"/>
          <p:nvPr/>
        </p:nvSpPr>
        <p:spPr>
          <a:xfrm rot="20688991">
            <a:off x="2953798" y="170645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Queen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1DE1C5-D64E-4C91-8693-27A6EC01029D}"/>
              </a:ext>
            </a:extLst>
          </p:cNvPr>
          <p:cNvSpPr txBox="1"/>
          <p:nvPr/>
        </p:nvSpPr>
        <p:spPr>
          <a:xfrm rot="4354997">
            <a:off x="3227635" y="4687214"/>
            <a:ext cx="71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Yonge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F35783D-4D40-4BB8-8C5E-507497470986}"/>
              </a:ext>
            </a:extLst>
          </p:cNvPr>
          <p:cNvSpPr txBox="1"/>
          <p:nvPr/>
        </p:nvSpPr>
        <p:spPr>
          <a:xfrm>
            <a:off x="2879719" y="5723966"/>
            <a:ext cx="1272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Scotiabank Arena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8649F18-91C0-41A1-B39A-EF7AFB4D96D1}"/>
              </a:ext>
            </a:extLst>
          </p:cNvPr>
          <p:cNvSpPr txBox="1"/>
          <p:nvPr/>
        </p:nvSpPr>
        <p:spPr>
          <a:xfrm>
            <a:off x="914897" y="6312695"/>
            <a:ext cx="96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Roundhouse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181F8B7-DCCA-4ED2-B69F-6CAE9CDDF532}"/>
              </a:ext>
            </a:extLst>
          </p:cNvPr>
          <p:cNvSpPr txBox="1"/>
          <p:nvPr/>
        </p:nvSpPr>
        <p:spPr>
          <a:xfrm rot="20672109">
            <a:off x="1224788" y="5489177"/>
            <a:ext cx="72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Bremner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14C4664-184F-44D7-AA7B-3C3D5780134D}"/>
              </a:ext>
            </a:extLst>
          </p:cNvPr>
          <p:cNvSpPr txBox="1"/>
          <p:nvPr/>
        </p:nvSpPr>
        <p:spPr>
          <a:xfrm rot="20766619">
            <a:off x="1827113" y="4330175"/>
            <a:ext cx="67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Front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0AD2545-4B81-47E5-8D22-39677DD24A4A}"/>
              </a:ext>
            </a:extLst>
          </p:cNvPr>
          <p:cNvSpPr txBox="1"/>
          <p:nvPr/>
        </p:nvSpPr>
        <p:spPr>
          <a:xfrm rot="4338727">
            <a:off x="2236129" y="3789124"/>
            <a:ext cx="564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Bay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5FAED09-34A9-4F71-A176-CB7AA2697DA4}"/>
              </a:ext>
            </a:extLst>
          </p:cNvPr>
          <p:cNvSpPr txBox="1"/>
          <p:nvPr/>
        </p:nvSpPr>
        <p:spPr>
          <a:xfrm rot="20688991">
            <a:off x="3238636" y="297593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King St E</a:t>
            </a:r>
            <a:endParaRPr lang="en-CA" sz="1200" dirty="0">
              <a:solidFill>
                <a:srgbClr val="0070C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9FCDEB7-B9E8-4C91-8982-734E43EE8FB0}"/>
              </a:ext>
            </a:extLst>
          </p:cNvPr>
          <p:cNvGrpSpPr/>
          <p:nvPr/>
        </p:nvGrpSpPr>
        <p:grpSpPr>
          <a:xfrm>
            <a:off x="244521" y="175034"/>
            <a:ext cx="3340776" cy="6463158"/>
            <a:chOff x="4642485" y="1908810"/>
            <a:chExt cx="1632585" cy="334899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FF11D3B-0218-4A5C-BD01-9C0A7DF78E66}"/>
                </a:ext>
              </a:extLst>
            </p:cNvPr>
            <p:cNvSpPr/>
            <p:nvPr/>
          </p:nvSpPr>
          <p:spPr>
            <a:xfrm>
              <a:off x="5684520" y="4493895"/>
              <a:ext cx="312420" cy="346710"/>
            </a:xfrm>
            <a:custGeom>
              <a:avLst/>
              <a:gdLst>
                <a:gd name="connsiteX0" fmla="*/ 17145 w 312420"/>
                <a:gd name="connsiteY0" fmla="*/ 177165 h 346710"/>
                <a:gd name="connsiteX1" fmla="*/ 0 w 312420"/>
                <a:gd name="connsiteY1" fmla="*/ 100965 h 346710"/>
                <a:gd name="connsiteX2" fmla="*/ 91440 w 312420"/>
                <a:gd name="connsiteY2" fmla="*/ 47625 h 346710"/>
                <a:gd name="connsiteX3" fmla="*/ 220980 w 312420"/>
                <a:gd name="connsiteY3" fmla="*/ 0 h 346710"/>
                <a:gd name="connsiteX4" fmla="*/ 293370 w 312420"/>
                <a:gd name="connsiteY4" fmla="*/ 158115 h 346710"/>
                <a:gd name="connsiteX5" fmla="*/ 312420 w 312420"/>
                <a:gd name="connsiteY5" fmla="*/ 240030 h 346710"/>
                <a:gd name="connsiteX6" fmla="*/ 142875 w 312420"/>
                <a:gd name="connsiteY6" fmla="*/ 346710 h 346710"/>
                <a:gd name="connsiteX7" fmla="*/ 108585 w 312420"/>
                <a:gd name="connsiteY7" fmla="*/ 323850 h 346710"/>
                <a:gd name="connsiteX8" fmla="*/ 43815 w 312420"/>
                <a:gd name="connsiteY8" fmla="*/ 232410 h 346710"/>
                <a:gd name="connsiteX9" fmla="*/ 17145 w 312420"/>
                <a:gd name="connsiteY9" fmla="*/ 177165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420" h="346710">
                  <a:moveTo>
                    <a:pt x="17145" y="177165"/>
                  </a:moveTo>
                  <a:lnTo>
                    <a:pt x="0" y="100965"/>
                  </a:lnTo>
                  <a:lnTo>
                    <a:pt x="91440" y="47625"/>
                  </a:lnTo>
                  <a:lnTo>
                    <a:pt x="220980" y="0"/>
                  </a:lnTo>
                  <a:lnTo>
                    <a:pt x="293370" y="158115"/>
                  </a:lnTo>
                  <a:lnTo>
                    <a:pt x="312420" y="240030"/>
                  </a:lnTo>
                  <a:lnTo>
                    <a:pt x="142875" y="346710"/>
                  </a:lnTo>
                  <a:lnTo>
                    <a:pt x="108585" y="323850"/>
                  </a:lnTo>
                  <a:lnTo>
                    <a:pt x="43815" y="232410"/>
                  </a:lnTo>
                  <a:lnTo>
                    <a:pt x="17145" y="17716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Arc 154">
              <a:extLst>
                <a:ext uri="{FF2B5EF4-FFF2-40B4-BE49-F238E27FC236}">
                  <a16:creationId xmlns:a16="http://schemas.microsoft.com/office/drawing/2014/main" id="{AC3C2FA3-494F-4D4D-AEE9-21AA79774B53}"/>
                </a:ext>
              </a:extLst>
            </p:cNvPr>
            <p:cNvSpPr/>
            <p:nvPr/>
          </p:nvSpPr>
          <p:spPr>
            <a:xfrm>
              <a:off x="4739639" y="5019675"/>
              <a:ext cx="238125" cy="238125"/>
            </a:xfrm>
            <a:prstGeom prst="arc">
              <a:avLst>
                <a:gd name="adj1" fmla="val 21315760"/>
                <a:gd name="adj2" fmla="val 1155089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AF5BAB3-7400-4FDD-9AC2-63918426E9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5835" y="5060631"/>
              <a:ext cx="51435" cy="5048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343F88-D1C9-41AE-B1C4-F0A1551FB75A}"/>
                </a:ext>
              </a:extLst>
            </p:cNvPr>
            <p:cNvCxnSpPr/>
            <p:nvPr/>
          </p:nvCxnSpPr>
          <p:spPr>
            <a:xfrm flipH="1" flipV="1">
              <a:off x="4844415" y="5044440"/>
              <a:ext cx="13335" cy="5905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C114DA7-FD8F-45A9-9498-E4BF70FA03BA}"/>
                </a:ext>
              </a:extLst>
            </p:cNvPr>
            <p:cNvCxnSpPr/>
            <p:nvPr/>
          </p:nvCxnSpPr>
          <p:spPr>
            <a:xfrm flipV="1">
              <a:off x="4884420" y="5019675"/>
              <a:ext cx="112395" cy="9144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FE4CFD-688B-461C-A444-1391C255F6CA}"/>
                </a:ext>
              </a:extLst>
            </p:cNvPr>
            <p:cNvCxnSpPr/>
            <p:nvPr/>
          </p:nvCxnSpPr>
          <p:spPr>
            <a:xfrm flipV="1">
              <a:off x="4874895" y="5006340"/>
              <a:ext cx="22860" cy="10096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F61DAB7-11CB-4C10-A11E-59AAA807FD5E}"/>
                </a:ext>
              </a:extLst>
            </p:cNvPr>
            <p:cNvCxnSpPr>
              <a:cxnSpLocks/>
              <a:stCxn id="162" idx="2"/>
              <a:endCxn id="155" idx="2"/>
            </p:cNvCxnSpPr>
            <p:nvPr/>
          </p:nvCxnSpPr>
          <p:spPr>
            <a:xfrm flipH="1" flipV="1">
              <a:off x="4742806" y="5111461"/>
              <a:ext cx="74898" cy="2079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B2CEEF5-DCFA-4CE9-A5F4-BA44196CDD9A}"/>
                </a:ext>
              </a:extLst>
            </p:cNvPr>
            <p:cNvCxnSpPr>
              <a:cxnSpLocks/>
              <a:stCxn id="162" idx="0"/>
              <a:endCxn id="155" idx="0"/>
            </p:cNvCxnSpPr>
            <p:nvPr/>
          </p:nvCxnSpPr>
          <p:spPr>
            <a:xfrm flipV="1">
              <a:off x="4894634" y="5128315"/>
              <a:ext cx="82673" cy="778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C7FDADB1-1D6F-4AE5-BEF7-A2775906B706}"/>
                </a:ext>
              </a:extLst>
            </p:cNvPr>
            <p:cNvSpPr/>
            <p:nvPr/>
          </p:nvSpPr>
          <p:spPr>
            <a:xfrm>
              <a:off x="4816792" y="5101588"/>
              <a:ext cx="78108" cy="78108"/>
            </a:xfrm>
            <a:prstGeom prst="arc">
              <a:avLst>
                <a:gd name="adj1" fmla="val 21221712"/>
                <a:gd name="adj2" fmla="val 11503174"/>
              </a:avLst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5EF1867-6B3C-44B6-89FF-2FEA54047BEB}"/>
                </a:ext>
              </a:extLst>
            </p:cNvPr>
            <p:cNvSpPr/>
            <p:nvPr/>
          </p:nvSpPr>
          <p:spPr>
            <a:xfrm>
              <a:off x="5610225" y="2085975"/>
              <a:ext cx="173355" cy="108585"/>
            </a:xfrm>
            <a:custGeom>
              <a:avLst/>
              <a:gdLst>
                <a:gd name="connsiteX0" fmla="*/ 0 w 173355"/>
                <a:gd name="connsiteY0" fmla="*/ 19050 h 108585"/>
                <a:gd name="connsiteX1" fmla="*/ 30480 w 173355"/>
                <a:gd name="connsiteY1" fmla="*/ 108585 h 108585"/>
                <a:gd name="connsiteX2" fmla="*/ 173355 w 173355"/>
                <a:gd name="connsiteY2" fmla="*/ 66675 h 108585"/>
                <a:gd name="connsiteX3" fmla="*/ 165735 w 173355"/>
                <a:gd name="connsiteY3" fmla="*/ 22860 h 108585"/>
                <a:gd name="connsiteX4" fmla="*/ 62865 w 173355"/>
                <a:gd name="connsiteY4" fmla="*/ 0 h 108585"/>
                <a:gd name="connsiteX5" fmla="*/ 0 w 173355"/>
                <a:gd name="connsiteY5" fmla="*/ 1905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" h="108585">
                  <a:moveTo>
                    <a:pt x="0" y="19050"/>
                  </a:moveTo>
                  <a:lnTo>
                    <a:pt x="30480" y="108585"/>
                  </a:lnTo>
                  <a:lnTo>
                    <a:pt x="173355" y="66675"/>
                  </a:lnTo>
                  <a:lnTo>
                    <a:pt x="165735" y="22860"/>
                  </a:lnTo>
                  <a:lnTo>
                    <a:pt x="62865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831BE53-BF18-4035-BAF1-2E19B447C549}"/>
                </a:ext>
              </a:extLst>
            </p:cNvPr>
            <p:cNvSpPr/>
            <p:nvPr/>
          </p:nvSpPr>
          <p:spPr>
            <a:xfrm>
              <a:off x="5819542" y="3811176"/>
              <a:ext cx="310515" cy="300990"/>
            </a:xfrm>
            <a:custGeom>
              <a:avLst/>
              <a:gdLst>
                <a:gd name="connsiteX0" fmla="*/ 0 w 310515"/>
                <a:gd name="connsiteY0" fmla="*/ 165735 h 300990"/>
                <a:gd name="connsiteX1" fmla="*/ 45720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  <a:gd name="connsiteX0" fmla="*/ 0 w 310515"/>
                <a:gd name="connsiteY0" fmla="*/ 165735 h 300990"/>
                <a:gd name="connsiteX1" fmla="*/ 40005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515" h="300990">
                  <a:moveTo>
                    <a:pt x="0" y="165735"/>
                  </a:moveTo>
                  <a:lnTo>
                    <a:pt x="40005" y="300990"/>
                  </a:lnTo>
                  <a:lnTo>
                    <a:pt x="152400" y="264795"/>
                  </a:lnTo>
                  <a:lnTo>
                    <a:pt x="234315" y="219075"/>
                  </a:lnTo>
                  <a:lnTo>
                    <a:pt x="310515" y="144780"/>
                  </a:lnTo>
                  <a:lnTo>
                    <a:pt x="268605" y="0"/>
                  </a:lnTo>
                  <a:lnTo>
                    <a:pt x="112395" y="4572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55731A4-C339-4D21-8202-B6C044CDD228}"/>
                </a:ext>
              </a:extLst>
            </p:cNvPr>
            <p:cNvSpPr/>
            <p:nvPr/>
          </p:nvSpPr>
          <p:spPr>
            <a:xfrm>
              <a:off x="6130290" y="3769995"/>
              <a:ext cx="93345" cy="163830"/>
            </a:xfrm>
            <a:custGeom>
              <a:avLst/>
              <a:gdLst>
                <a:gd name="connsiteX0" fmla="*/ 81915 w 93345"/>
                <a:gd name="connsiteY0" fmla="*/ 139065 h 163830"/>
                <a:gd name="connsiteX1" fmla="*/ 41910 w 93345"/>
                <a:gd name="connsiteY1" fmla="*/ 163830 h 163830"/>
                <a:gd name="connsiteX2" fmla="*/ 0 w 93345"/>
                <a:gd name="connsiteY2" fmla="*/ 24765 h 163830"/>
                <a:gd name="connsiteX3" fmla="*/ 93345 w 93345"/>
                <a:gd name="connsiteY3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63830">
                  <a:moveTo>
                    <a:pt x="81915" y="139065"/>
                  </a:moveTo>
                  <a:lnTo>
                    <a:pt x="41910" y="163830"/>
                  </a:lnTo>
                  <a:lnTo>
                    <a:pt x="0" y="24765"/>
                  </a:lnTo>
                  <a:lnTo>
                    <a:pt x="9334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B7D1C22-839B-414F-9E0E-C6586E9E8B34}"/>
                </a:ext>
              </a:extLst>
            </p:cNvPr>
            <p:cNvSpPr/>
            <p:nvPr/>
          </p:nvSpPr>
          <p:spPr>
            <a:xfrm>
              <a:off x="6054090" y="3514725"/>
              <a:ext cx="177165" cy="238125"/>
            </a:xfrm>
            <a:custGeom>
              <a:avLst/>
              <a:gdLst>
                <a:gd name="connsiteX0" fmla="*/ 177165 w 177165"/>
                <a:gd name="connsiteY0" fmla="*/ 207645 h 238125"/>
                <a:gd name="connsiteX1" fmla="*/ 62865 w 177165"/>
                <a:gd name="connsiteY1" fmla="*/ 238125 h 238125"/>
                <a:gd name="connsiteX2" fmla="*/ 0 w 177165"/>
                <a:gd name="connsiteY2" fmla="*/ 20955 h 238125"/>
                <a:gd name="connsiteX3" fmla="*/ 72390 w 177165"/>
                <a:gd name="connsiteY3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165" h="238125">
                  <a:moveTo>
                    <a:pt x="177165" y="207645"/>
                  </a:moveTo>
                  <a:lnTo>
                    <a:pt x="62865" y="238125"/>
                  </a:lnTo>
                  <a:lnTo>
                    <a:pt x="0" y="20955"/>
                  </a:lnTo>
                  <a:lnTo>
                    <a:pt x="7239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40206B3-720D-4BCE-98CC-B29578060DAA}"/>
                </a:ext>
              </a:extLst>
            </p:cNvPr>
            <p:cNvSpPr/>
            <p:nvPr/>
          </p:nvSpPr>
          <p:spPr>
            <a:xfrm>
              <a:off x="5979795" y="3257550"/>
              <a:ext cx="116205" cy="230505"/>
            </a:xfrm>
            <a:custGeom>
              <a:avLst/>
              <a:gdLst>
                <a:gd name="connsiteX0" fmla="*/ 116205 w 116205"/>
                <a:gd name="connsiteY0" fmla="*/ 213360 h 230505"/>
                <a:gd name="connsiteX1" fmla="*/ 55245 w 116205"/>
                <a:gd name="connsiteY1" fmla="*/ 230505 h 230505"/>
                <a:gd name="connsiteX2" fmla="*/ 0 w 116205"/>
                <a:gd name="connsiteY2" fmla="*/ 24765 h 230505"/>
                <a:gd name="connsiteX3" fmla="*/ 87630 w 116205"/>
                <a:gd name="connsiteY3" fmla="*/ 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05" h="230505">
                  <a:moveTo>
                    <a:pt x="116205" y="213360"/>
                  </a:moveTo>
                  <a:lnTo>
                    <a:pt x="55245" y="230505"/>
                  </a:lnTo>
                  <a:lnTo>
                    <a:pt x="0" y="24765"/>
                  </a:lnTo>
                  <a:lnTo>
                    <a:pt x="8763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EF4F4D4-4EED-4414-B728-CBED529E854A}"/>
                </a:ext>
              </a:extLst>
            </p:cNvPr>
            <p:cNvSpPr/>
            <p:nvPr/>
          </p:nvSpPr>
          <p:spPr>
            <a:xfrm>
              <a:off x="5916930" y="3543300"/>
              <a:ext cx="152400" cy="253365"/>
            </a:xfrm>
            <a:custGeom>
              <a:avLst/>
              <a:gdLst>
                <a:gd name="connsiteX0" fmla="*/ 45720 w 152400"/>
                <a:gd name="connsiteY0" fmla="*/ 253365 h 253365"/>
                <a:gd name="connsiteX1" fmla="*/ 152400 w 152400"/>
                <a:gd name="connsiteY1" fmla="*/ 222885 h 253365"/>
                <a:gd name="connsiteX2" fmla="*/ 91440 w 152400"/>
                <a:gd name="connsiteY2" fmla="*/ 0 h 253365"/>
                <a:gd name="connsiteX3" fmla="*/ 0 w 152400"/>
                <a:gd name="connsiteY3" fmla="*/ 2667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53365">
                  <a:moveTo>
                    <a:pt x="45720" y="253365"/>
                  </a:moveTo>
                  <a:lnTo>
                    <a:pt x="152400" y="222885"/>
                  </a:lnTo>
                  <a:lnTo>
                    <a:pt x="91440" y="0"/>
                  </a:lnTo>
                  <a:lnTo>
                    <a:pt x="0" y="2667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6F5EDA-D666-4B29-AE99-F73AE2213C85}"/>
                </a:ext>
              </a:extLst>
            </p:cNvPr>
            <p:cNvSpPr/>
            <p:nvPr/>
          </p:nvSpPr>
          <p:spPr>
            <a:xfrm>
              <a:off x="5867400" y="3297555"/>
              <a:ext cx="120015" cy="232410"/>
            </a:xfrm>
            <a:custGeom>
              <a:avLst/>
              <a:gdLst>
                <a:gd name="connsiteX0" fmla="*/ 22860 w 120015"/>
                <a:gd name="connsiteY0" fmla="*/ 232410 h 232410"/>
                <a:gd name="connsiteX1" fmla="*/ 120015 w 120015"/>
                <a:gd name="connsiteY1" fmla="*/ 205740 h 232410"/>
                <a:gd name="connsiteX2" fmla="*/ 64770 w 120015"/>
                <a:gd name="connsiteY2" fmla="*/ 0 h 232410"/>
                <a:gd name="connsiteX3" fmla="*/ 0 w 120015"/>
                <a:gd name="connsiteY3" fmla="*/ 17145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" h="232410">
                  <a:moveTo>
                    <a:pt x="22860" y="232410"/>
                  </a:moveTo>
                  <a:lnTo>
                    <a:pt x="120015" y="205740"/>
                  </a:lnTo>
                  <a:lnTo>
                    <a:pt x="64770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9E4B523-05A5-4EEF-B90D-912D7625C4D7}"/>
                </a:ext>
              </a:extLst>
            </p:cNvPr>
            <p:cNvSpPr/>
            <p:nvPr/>
          </p:nvSpPr>
          <p:spPr>
            <a:xfrm>
              <a:off x="5897880" y="2992755"/>
              <a:ext cx="114300" cy="243840"/>
            </a:xfrm>
            <a:custGeom>
              <a:avLst/>
              <a:gdLst>
                <a:gd name="connsiteX0" fmla="*/ 108585 w 114300"/>
                <a:gd name="connsiteY0" fmla="*/ 228600 h 243840"/>
                <a:gd name="connsiteX1" fmla="*/ 57150 w 114300"/>
                <a:gd name="connsiteY1" fmla="*/ 243840 h 243840"/>
                <a:gd name="connsiteX2" fmla="*/ 0 w 114300"/>
                <a:gd name="connsiteY2" fmla="*/ 32385 h 243840"/>
                <a:gd name="connsiteX3" fmla="*/ 114300 w 114300"/>
                <a:gd name="connsiteY3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43840">
                  <a:moveTo>
                    <a:pt x="108585" y="228600"/>
                  </a:moveTo>
                  <a:lnTo>
                    <a:pt x="57150" y="243840"/>
                  </a:lnTo>
                  <a:lnTo>
                    <a:pt x="0" y="3238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0359D18-F802-469A-B4D3-82FAA3705327}"/>
                </a:ext>
              </a:extLst>
            </p:cNvPr>
            <p:cNvSpPr/>
            <p:nvPr/>
          </p:nvSpPr>
          <p:spPr>
            <a:xfrm>
              <a:off x="5770245" y="3036570"/>
              <a:ext cx="144780" cy="253365"/>
            </a:xfrm>
            <a:custGeom>
              <a:avLst/>
              <a:gdLst>
                <a:gd name="connsiteX0" fmla="*/ 1905 w 144780"/>
                <a:gd name="connsiteY0" fmla="*/ 253365 h 253365"/>
                <a:gd name="connsiteX1" fmla="*/ 144780 w 144780"/>
                <a:gd name="connsiteY1" fmla="*/ 219075 h 253365"/>
                <a:gd name="connsiteX2" fmla="*/ 81915 w 144780"/>
                <a:gd name="connsiteY2" fmla="*/ 0 h 253365"/>
                <a:gd name="connsiteX3" fmla="*/ 0 w 144780"/>
                <a:gd name="connsiteY3" fmla="*/ 24765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" h="253365">
                  <a:moveTo>
                    <a:pt x="1905" y="253365"/>
                  </a:moveTo>
                  <a:lnTo>
                    <a:pt x="144780" y="219075"/>
                  </a:lnTo>
                  <a:lnTo>
                    <a:pt x="81915" y="0"/>
                  </a:lnTo>
                  <a:lnTo>
                    <a:pt x="0" y="2476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EE81043-6806-4048-ACD3-6C7F3D0C2739}"/>
                </a:ext>
              </a:extLst>
            </p:cNvPr>
            <p:cNvSpPr/>
            <p:nvPr/>
          </p:nvSpPr>
          <p:spPr>
            <a:xfrm>
              <a:off x="5861685" y="2855595"/>
              <a:ext cx="137160" cy="123825"/>
            </a:xfrm>
            <a:custGeom>
              <a:avLst/>
              <a:gdLst>
                <a:gd name="connsiteX0" fmla="*/ 137160 w 137160"/>
                <a:gd name="connsiteY0" fmla="*/ 89535 h 123825"/>
                <a:gd name="connsiteX1" fmla="*/ 26670 w 137160"/>
                <a:gd name="connsiteY1" fmla="*/ 123825 h 123825"/>
                <a:gd name="connsiteX2" fmla="*/ 0 w 137160"/>
                <a:gd name="connsiteY2" fmla="*/ 28575 h 123825"/>
                <a:gd name="connsiteX3" fmla="*/ 114300 w 137160"/>
                <a:gd name="connsiteY3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" h="123825">
                  <a:moveTo>
                    <a:pt x="137160" y="89535"/>
                  </a:moveTo>
                  <a:lnTo>
                    <a:pt x="26670" y="123825"/>
                  </a:lnTo>
                  <a:lnTo>
                    <a:pt x="0" y="2857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1A29A39-6467-4A4A-86AA-1AD78DA80F9A}"/>
                </a:ext>
              </a:extLst>
            </p:cNvPr>
            <p:cNvSpPr/>
            <p:nvPr/>
          </p:nvSpPr>
          <p:spPr>
            <a:xfrm>
              <a:off x="5625465" y="2891790"/>
              <a:ext cx="215265" cy="127635"/>
            </a:xfrm>
            <a:custGeom>
              <a:avLst/>
              <a:gdLst>
                <a:gd name="connsiteX0" fmla="*/ 125730 w 215265"/>
                <a:gd name="connsiteY0" fmla="*/ 127635 h 127635"/>
                <a:gd name="connsiteX1" fmla="*/ 215265 w 215265"/>
                <a:gd name="connsiteY1" fmla="*/ 104775 h 127635"/>
                <a:gd name="connsiteX2" fmla="*/ 186690 w 215265"/>
                <a:gd name="connsiteY2" fmla="*/ 0 h 127635"/>
                <a:gd name="connsiteX3" fmla="*/ 0 w 215265"/>
                <a:gd name="connsiteY3" fmla="*/ 5905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" h="127635">
                  <a:moveTo>
                    <a:pt x="125730" y="127635"/>
                  </a:moveTo>
                  <a:lnTo>
                    <a:pt x="215265" y="104775"/>
                  </a:lnTo>
                  <a:lnTo>
                    <a:pt x="186690" y="0"/>
                  </a:lnTo>
                  <a:lnTo>
                    <a:pt x="0" y="5905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3809A5B-BED7-42D1-9760-C0E3A763605A}"/>
                </a:ext>
              </a:extLst>
            </p:cNvPr>
            <p:cNvSpPr/>
            <p:nvPr/>
          </p:nvSpPr>
          <p:spPr>
            <a:xfrm>
              <a:off x="5755006" y="2535555"/>
              <a:ext cx="205740" cy="304800"/>
            </a:xfrm>
            <a:custGeom>
              <a:avLst/>
              <a:gdLst>
                <a:gd name="connsiteX0" fmla="*/ 203835 w 203835"/>
                <a:gd name="connsiteY0" fmla="*/ 266700 h 304800"/>
                <a:gd name="connsiteX1" fmla="*/ 83820 w 203835"/>
                <a:gd name="connsiteY1" fmla="*/ 304800 h 304800"/>
                <a:gd name="connsiteX2" fmla="*/ 0 w 203835"/>
                <a:gd name="connsiteY2" fmla="*/ 17145 h 304800"/>
                <a:gd name="connsiteX3" fmla="*/ 55245 w 203835"/>
                <a:gd name="connsiteY3" fmla="*/ 0 h 304800"/>
                <a:gd name="connsiteX4" fmla="*/ 68580 w 203835"/>
                <a:gd name="connsiteY4" fmla="*/ 53340 h 304800"/>
                <a:gd name="connsiteX0" fmla="*/ 205740 w 205740"/>
                <a:gd name="connsiteY0" fmla="*/ 272415 h 304800"/>
                <a:gd name="connsiteX1" fmla="*/ 83820 w 205740"/>
                <a:gd name="connsiteY1" fmla="*/ 304800 h 304800"/>
                <a:gd name="connsiteX2" fmla="*/ 0 w 205740"/>
                <a:gd name="connsiteY2" fmla="*/ 17145 h 304800"/>
                <a:gd name="connsiteX3" fmla="*/ 55245 w 205740"/>
                <a:gd name="connsiteY3" fmla="*/ 0 h 304800"/>
                <a:gd name="connsiteX4" fmla="*/ 68580 w 205740"/>
                <a:gd name="connsiteY4" fmla="*/ 5334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" h="304800">
                  <a:moveTo>
                    <a:pt x="205740" y="272415"/>
                  </a:moveTo>
                  <a:lnTo>
                    <a:pt x="83820" y="304800"/>
                  </a:lnTo>
                  <a:lnTo>
                    <a:pt x="0" y="17145"/>
                  </a:lnTo>
                  <a:lnTo>
                    <a:pt x="55245" y="0"/>
                  </a:lnTo>
                  <a:lnTo>
                    <a:pt x="68580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82F0B9-E508-4AF0-AED9-5BD8EE7BFD06}"/>
                </a:ext>
              </a:extLst>
            </p:cNvPr>
            <p:cNvSpPr/>
            <p:nvPr/>
          </p:nvSpPr>
          <p:spPr>
            <a:xfrm>
              <a:off x="5374005" y="2112645"/>
              <a:ext cx="419100" cy="763905"/>
            </a:xfrm>
            <a:custGeom>
              <a:avLst/>
              <a:gdLst>
                <a:gd name="connsiteX0" fmla="*/ 323850 w 419100"/>
                <a:gd name="connsiteY0" fmla="*/ 763905 h 763905"/>
                <a:gd name="connsiteX1" fmla="*/ 419100 w 419100"/>
                <a:gd name="connsiteY1" fmla="*/ 737235 h 763905"/>
                <a:gd name="connsiteX2" fmla="*/ 201930 w 419100"/>
                <a:gd name="connsiteY2" fmla="*/ 0 h 763905"/>
                <a:gd name="connsiteX3" fmla="*/ 0 w 419100"/>
                <a:gd name="connsiteY3" fmla="*/ 57150 h 76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763905">
                  <a:moveTo>
                    <a:pt x="323850" y="763905"/>
                  </a:moveTo>
                  <a:lnTo>
                    <a:pt x="419100" y="737235"/>
                  </a:lnTo>
                  <a:lnTo>
                    <a:pt x="201930" y="0"/>
                  </a:lnTo>
                  <a:lnTo>
                    <a:pt x="0" y="5715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6BA9119-6590-433A-AD75-F65142440DEB}"/>
                </a:ext>
              </a:extLst>
            </p:cNvPr>
            <p:cNvSpPr/>
            <p:nvPr/>
          </p:nvSpPr>
          <p:spPr>
            <a:xfrm>
              <a:off x="5465445" y="1962150"/>
              <a:ext cx="93345" cy="133350"/>
            </a:xfrm>
            <a:custGeom>
              <a:avLst/>
              <a:gdLst>
                <a:gd name="connsiteX0" fmla="*/ 5715 w 93345"/>
                <a:gd name="connsiteY0" fmla="*/ 133350 h 133350"/>
                <a:gd name="connsiteX1" fmla="*/ 93345 w 93345"/>
                <a:gd name="connsiteY1" fmla="*/ 106680 h 133350"/>
                <a:gd name="connsiteX2" fmla="*/ 59055 w 93345"/>
                <a:gd name="connsiteY2" fmla="*/ 0 h 133350"/>
                <a:gd name="connsiteX3" fmla="*/ 0 w 93345"/>
                <a:gd name="connsiteY3" fmla="*/ 1714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33350">
                  <a:moveTo>
                    <a:pt x="5715" y="133350"/>
                  </a:moveTo>
                  <a:lnTo>
                    <a:pt x="93345" y="106680"/>
                  </a:lnTo>
                  <a:lnTo>
                    <a:pt x="59055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93ACA3B-3A7F-417D-890A-2D6AE58FA8E2}"/>
                </a:ext>
              </a:extLst>
            </p:cNvPr>
            <p:cNvSpPr/>
            <p:nvPr/>
          </p:nvSpPr>
          <p:spPr>
            <a:xfrm>
              <a:off x="5556885" y="1908810"/>
              <a:ext cx="200025" cy="152400"/>
            </a:xfrm>
            <a:custGeom>
              <a:avLst/>
              <a:gdLst>
                <a:gd name="connsiteX0" fmla="*/ 200025 w 200025"/>
                <a:gd name="connsiteY0" fmla="*/ 152400 h 152400"/>
                <a:gd name="connsiteX1" fmla="*/ 120015 w 200025"/>
                <a:gd name="connsiteY1" fmla="*/ 129540 h 152400"/>
                <a:gd name="connsiteX2" fmla="*/ 43815 w 200025"/>
                <a:gd name="connsiteY2" fmla="*/ 144780 h 152400"/>
                <a:gd name="connsiteX3" fmla="*/ 0 w 20002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52400">
                  <a:moveTo>
                    <a:pt x="200025" y="152400"/>
                  </a:moveTo>
                  <a:lnTo>
                    <a:pt x="120015" y="129540"/>
                  </a:lnTo>
                  <a:lnTo>
                    <a:pt x="43815" y="144780"/>
                  </a:lnTo>
                  <a:lnTo>
                    <a:pt x="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EB3A672-97C6-487E-B044-2567C0D7C7A9}"/>
                </a:ext>
              </a:extLst>
            </p:cNvPr>
            <p:cNvSpPr/>
            <p:nvPr/>
          </p:nvSpPr>
          <p:spPr>
            <a:xfrm>
              <a:off x="5648325" y="2198370"/>
              <a:ext cx="142875" cy="312420"/>
            </a:xfrm>
            <a:custGeom>
              <a:avLst/>
              <a:gdLst>
                <a:gd name="connsiteX0" fmla="*/ 104775 w 142875"/>
                <a:gd name="connsiteY0" fmla="*/ 160020 h 312420"/>
                <a:gd name="connsiteX1" fmla="*/ 142875 w 142875"/>
                <a:gd name="connsiteY1" fmla="*/ 295275 h 312420"/>
                <a:gd name="connsiteX2" fmla="*/ 85725 w 142875"/>
                <a:gd name="connsiteY2" fmla="*/ 312420 h 312420"/>
                <a:gd name="connsiteX3" fmla="*/ 0 w 142875"/>
                <a:gd name="connsiteY3" fmla="*/ 15240 h 312420"/>
                <a:gd name="connsiteX4" fmla="*/ 53340 w 142875"/>
                <a:gd name="connsiteY4" fmla="*/ 0 h 312420"/>
                <a:gd name="connsiteX5" fmla="*/ 66675 w 142875"/>
                <a:gd name="connsiteY5" fmla="*/ 5334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312420">
                  <a:moveTo>
                    <a:pt x="104775" y="160020"/>
                  </a:moveTo>
                  <a:lnTo>
                    <a:pt x="142875" y="295275"/>
                  </a:lnTo>
                  <a:lnTo>
                    <a:pt x="85725" y="312420"/>
                  </a:lnTo>
                  <a:lnTo>
                    <a:pt x="0" y="15240"/>
                  </a:lnTo>
                  <a:lnTo>
                    <a:pt x="53340" y="0"/>
                  </a:lnTo>
                  <a:lnTo>
                    <a:pt x="66675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07873F4-2B01-44B8-B3D0-B769BE23D33B}"/>
                </a:ext>
              </a:extLst>
            </p:cNvPr>
            <p:cNvSpPr/>
            <p:nvPr/>
          </p:nvSpPr>
          <p:spPr>
            <a:xfrm>
              <a:off x="5720715" y="2173605"/>
              <a:ext cx="85725" cy="121920"/>
            </a:xfrm>
            <a:custGeom>
              <a:avLst/>
              <a:gdLst>
                <a:gd name="connsiteX0" fmla="*/ 32385 w 85725"/>
                <a:gd name="connsiteY0" fmla="*/ 121920 h 121920"/>
                <a:gd name="connsiteX1" fmla="*/ 0 w 85725"/>
                <a:gd name="connsiteY1" fmla="*/ 15240 h 121920"/>
                <a:gd name="connsiteX2" fmla="*/ 66675 w 85725"/>
                <a:gd name="connsiteY2" fmla="*/ 0 h 121920"/>
                <a:gd name="connsiteX3" fmla="*/ 85725 w 85725"/>
                <a:gd name="connsiteY3" fmla="*/ 6096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21920">
                  <a:moveTo>
                    <a:pt x="32385" y="121920"/>
                  </a:moveTo>
                  <a:lnTo>
                    <a:pt x="0" y="15240"/>
                  </a:lnTo>
                  <a:lnTo>
                    <a:pt x="66675" y="0"/>
                  </a:lnTo>
                  <a:lnTo>
                    <a:pt x="85725" y="609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ED1C583-C68A-4643-8E0D-81908A7F43E0}"/>
                </a:ext>
              </a:extLst>
            </p:cNvPr>
            <p:cNvSpPr/>
            <p:nvPr/>
          </p:nvSpPr>
          <p:spPr>
            <a:xfrm>
              <a:off x="6185535" y="3950970"/>
              <a:ext cx="89535" cy="110490"/>
            </a:xfrm>
            <a:custGeom>
              <a:avLst/>
              <a:gdLst>
                <a:gd name="connsiteX0" fmla="*/ 22860 w 89535"/>
                <a:gd name="connsiteY0" fmla="*/ 110490 h 110490"/>
                <a:gd name="connsiteX1" fmla="*/ 0 w 89535"/>
                <a:gd name="connsiteY1" fmla="*/ 36195 h 110490"/>
                <a:gd name="connsiteX2" fmla="*/ 43815 w 89535"/>
                <a:gd name="connsiteY2" fmla="*/ 11430 h 110490"/>
                <a:gd name="connsiteX3" fmla="*/ 89535 w 89535"/>
                <a:gd name="connsiteY3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" h="110490">
                  <a:moveTo>
                    <a:pt x="22860" y="110490"/>
                  </a:moveTo>
                  <a:lnTo>
                    <a:pt x="0" y="36195"/>
                  </a:lnTo>
                  <a:lnTo>
                    <a:pt x="43815" y="11430"/>
                  </a:lnTo>
                  <a:lnTo>
                    <a:pt x="8953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81E7772-F72C-4A24-A582-1671B4100341}"/>
                </a:ext>
              </a:extLst>
            </p:cNvPr>
            <p:cNvSpPr/>
            <p:nvPr/>
          </p:nvSpPr>
          <p:spPr>
            <a:xfrm>
              <a:off x="5882641" y="4026918"/>
              <a:ext cx="304800" cy="600327"/>
            </a:xfrm>
            <a:custGeom>
              <a:avLst/>
              <a:gdLst>
                <a:gd name="connsiteX0" fmla="*/ 264795 w 264795"/>
                <a:gd name="connsiteY0" fmla="*/ 0 h 600075"/>
                <a:gd name="connsiteX1" fmla="*/ 201930 w 264795"/>
                <a:gd name="connsiteY1" fmla="*/ 62865 h 600075"/>
                <a:gd name="connsiteX2" fmla="*/ 118110 w 264795"/>
                <a:gd name="connsiteY2" fmla="*/ 108585 h 600075"/>
                <a:gd name="connsiteX3" fmla="*/ 0 w 264795"/>
                <a:gd name="connsiteY3" fmla="*/ 152400 h 600075"/>
                <a:gd name="connsiteX4" fmla="*/ 51435 w 264795"/>
                <a:gd name="connsiteY4" fmla="*/ 291465 h 600075"/>
                <a:gd name="connsiteX5" fmla="*/ 97155 w 264795"/>
                <a:gd name="connsiteY5" fmla="*/ 461010 h 600075"/>
                <a:gd name="connsiteX6" fmla="*/ 129540 w 264795"/>
                <a:gd name="connsiteY6" fmla="*/ 565785 h 600075"/>
                <a:gd name="connsiteX7" fmla="*/ 135255 w 264795"/>
                <a:gd name="connsiteY7" fmla="*/ 600075 h 600075"/>
                <a:gd name="connsiteX0" fmla="*/ 264795 w 264795"/>
                <a:gd name="connsiteY0" fmla="*/ 0 h 600075"/>
                <a:gd name="connsiteX1" fmla="*/ 241935 w 264795"/>
                <a:gd name="connsiteY1" fmla="*/ 17145 h 600075"/>
                <a:gd name="connsiteX2" fmla="*/ 201930 w 264795"/>
                <a:gd name="connsiteY2" fmla="*/ 62865 h 600075"/>
                <a:gd name="connsiteX3" fmla="*/ 118110 w 264795"/>
                <a:gd name="connsiteY3" fmla="*/ 108585 h 600075"/>
                <a:gd name="connsiteX4" fmla="*/ 0 w 264795"/>
                <a:gd name="connsiteY4" fmla="*/ 152400 h 600075"/>
                <a:gd name="connsiteX5" fmla="*/ 51435 w 264795"/>
                <a:gd name="connsiteY5" fmla="*/ 291465 h 600075"/>
                <a:gd name="connsiteX6" fmla="*/ 97155 w 264795"/>
                <a:gd name="connsiteY6" fmla="*/ 461010 h 600075"/>
                <a:gd name="connsiteX7" fmla="*/ 129540 w 264795"/>
                <a:gd name="connsiteY7" fmla="*/ 565785 h 600075"/>
                <a:gd name="connsiteX8" fmla="*/ 135255 w 264795"/>
                <a:gd name="connsiteY8" fmla="*/ 600075 h 600075"/>
                <a:gd name="connsiteX0" fmla="*/ 304800 w 304800"/>
                <a:gd name="connsiteY0" fmla="*/ 135536 h 583211"/>
                <a:gd name="connsiteX1" fmla="*/ 241935 w 304800"/>
                <a:gd name="connsiteY1" fmla="*/ 281 h 583211"/>
                <a:gd name="connsiteX2" fmla="*/ 201930 w 304800"/>
                <a:gd name="connsiteY2" fmla="*/ 46001 h 583211"/>
                <a:gd name="connsiteX3" fmla="*/ 118110 w 304800"/>
                <a:gd name="connsiteY3" fmla="*/ 91721 h 583211"/>
                <a:gd name="connsiteX4" fmla="*/ 0 w 304800"/>
                <a:gd name="connsiteY4" fmla="*/ 135536 h 583211"/>
                <a:gd name="connsiteX5" fmla="*/ 51435 w 304800"/>
                <a:gd name="connsiteY5" fmla="*/ 274601 h 583211"/>
                <a:gd name="connsiteX6" fmla="*/ 97155 w 304800"/>
                <a:gd name="connsiteY6" fmla="*/ 444146 h 583211"/>
                <a:gd name="connsiteX7" fmla="*/ 129540 w 304800"/>
                <a:gd name="connsiteY7" fmla="*/ 548921 h 583211"/>
                <a:gd name="connsiteX8" fmla="*/ 135255 w 304800"/>
                <a:gd name="connsiteY8" fmla="*/ 583211 h 583211"/>
                <a:gd name="connsiteX0" fmla="*/ 304800 w 304800"/>
                <a:gd name="connsiteY0" fmla="*/ 152652 h 600327"/>
                <a:gd name="connsiteX1" fmla="*/ 266700 w 304800"/>
                <a:gd name="connsiteY1" fmla="*/ 252 h 600327"/>
                <a:gd name="connsiteX2" fmla="*/ 201930 w 304800"/>
                <a:gd name="connsiteY2" fmla="*/ 63117 h 600327"/>
                <a:gd name="connsiteX3" fmla="*/ 118110 w 304800"/>
                <a:gd name="connsiteY3" fmla="*/ 108837 h 600327"/>
                <a:gd name="connsiteX4" fmla="*/ 0 w 304800"/>
                <a:gd name="connsiteY4" fmla="*/ 152652 h 600327"/>
                <a:gd name="connsiteX5" fmla="*/ 51435 w 304800"/>
                <a:gd name="connsiteY5" fmla="*/ 291717 h 600327"/>
                <a:gd name="connsiteX6" fmla="*/ 97155 w 304800"/>
                <a:gd name="connsiteY6" fmla="*/ 461262 h 600327"/>
                <a:gd name="connsiteX7" fmla="*/ 129540 w 304800"/>
                <a:gd name="connsiteY7" fmla="*/ 566037 h 600327"/>
                <a:gd name="connsiteX8" fmla="*/ 135255 w 304800"/>
                <a:gd name="connsiteY8" fmla="*/ 600327 h 60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600327">
                  <a:moveTo>
                    <a:pt x="304800" y="152652"/>
                  </a:moveTo>
                  <a:cubicBezTo>
                    <a:pt x="297180" y="160272"/>
                    <a:pt x="274320" y="-7368"/>
                    <a:pt x="266700" y="252"/>
                  </a:cubicBezTo>
                  <a:lnTo>
                    <a:pt x="201930" y="63117"/>
                  </a:lnTo>
                  <a:lnTo>
                    <a:pt x="118110" y="108837"/>
                  </a:lnTo>
                  <a:lnTo>
                    <a:pt x="0" y="152652"/>
                  </a:lnTo>
                  <a:lnTo>
                    <a:pt x="51435" y="291717"/>
                  </a:lnTo>
                  <a:lnTo>
                    <a:pt x="97155" y="461262"/>
                  </a:lnTo>
                  <a:lnTo>
                    <a:pt x="129540" y="566037"/>
                  </a:lnTo>
                  <a:lnTo>
                    <a:pt x="135255" y="600327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FF98E27-2C6F-4503-A53B-26FD6765417C}"/>
                </a:ext>
              </a:extLst>
            </p:cNvPr>
            <p:cNvSpPr/>
            <p:nvPr/>
          </p:nvSpPr>
          <p:spPr>
            <a:xfrm>
              <a:off x="5389245" y="4189095"/>
              <a:ext cx="537210" cy="561975"/>
            </a:xfrm>
            <a:custGeom>
              <a:avLst/>
              <a:gdLst>
                <a:gd name="connsiteX0" fmla="*/ 304800 w 537210"/>
                <a:gd name="connsiteY0" fmla="*/ 476250 h 561975"/>
                <a:gd name="connsiteX1" fmla="*/ 257175 w 537210"/>
                <a:gd name="connsiteY1" fmla="*/ 529590 h 561975"/>
                <a:gd name="connsiteX2" fmla="*/ 131445 w 537210"/>
                <a:gd name="connsiteY2" fmla="*/ 561975 h 561975"/>
                <a:gd name="connsiteX3" fmla="*/ 0 w 537210"/>
                <a:gd name="connsiteY3" fmla="*/ 125730 h 561975"/>
                <a:gd name="connsiteX4" fmla="*/ 436245 w 537210"/>
                <a:gd name="connsiteY4" fmla="*/ 0 h 561975"/>
                <a:gd name="connsiteX5" fmla="*/ 537210 w 537210"/>
                <a:gd name="connsiteY5" fmla="*/ 327660 h 561975"/>
                <a:gd name="connsiteX6" fmla="*/ 535305 w 537210"/>
                <a:gd name="connsiteY6" fmla="*/ 34671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210" h="561975">
                  <a:moveTo>
                    <a:pt x="304800" y="476250"/>
                  </a:moveTo>
                  <a:lnTo>
                    <a:pt x="257175" y="529590"/>
                  </a:lnTo>
                  <a:lnTo>
                    <a:pt x="131445" y="561975"/>
                  </a:lnTo>
                  <a:lnTo>
                    <a:pt x="0" y="125730"/>
                  </a:lnTo>
                  <a:lnTo>
                    <a:pt x="436245" y="0"/>
                  </a:lnTo>
                  <a:lnTo>
                    <a:pt x="537210" y="327660"/>
                  </a:lnTo>
                  <a:lnTo>
                    <a:pt x="535305" y="34671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D50F2B1-7298-4AE4-9C5C-0AA1B3B39FBE}"/>
                </a:ext>
              </a:extLst>
            </p:cNvPr>
            <p:cNvSpPr/>
            <p:nvPr/>
          </p:nvSpPr>
          <p:spPr>
            <a:xfrm>
              <a:off x="5526405" y="4730115"/>
              <a:ext cx="232410" cy="152400"/>
            </a:xfrm>
            <a:custGeom>
              <a:avLst/>
              <a:gdLst>
                <a:gd name="connsiteX0" fmla="*/ 232410 w 232410"/>
                <a:gd name="connsiteY0" fmla="*/ 121920 h 152400"/>
                <a:gd name="connsiteX1" fmla="*/ 188595 w 232410"/>
                <a:gd name="connsiteY1" fmla="*/ 55245 h 152400"/>
                <a:gd name="connsiteX2" fmla="*/ 154305 w 232410"/>
                <a:gd name="connsiteY2" fmla="*/ 0 h 152400"/>
                <a:gd name="connsiteX3" fmla="*/ 0 w 232410"/>
                <a:gd name="connsiteY3" fmla="*/ 41910 h 152400"/>
                <a:gd name="connsiteX4" fmla="*/ 34290 w 232410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0" h="152400">
                  <a:moveTo>
                    <a:pt x="232410" y="121920"/>
                  </a:moveTo>
                  <a:lnTo>
                    <a:pt x="188595" y="55245"/>
                  </a:lnTo>
                  <a:lnTo>
                    <a:pt x="154305" y="0"/>
                  </a:lnTo>
                  <a:lnTo>
                    <a:pt x="0" y="41910"/>
                  </a:lnTo>
                  <a:lnTo>
                    <a:pt x="34290" y="1524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6A7C265-48D7-48F3-8DE2-263DAAEAA8C0}"/>
                </a:ext>
              </a:extLst>
            </p:cNvPr>
            <p:cNvSpPr/>
            <p:nvPr/>
          </p:nvSpPr>
          <p:spPr>
            <a:xfrm>
              <a:off x="5158740" y="4794885"/>
              <a:ext cx="346710" cy="213360"/>
            </a:xfrm>
            <a:custGeom>
              <a:avLst/>
              <a:gdLst>
                <a:gd name="connsiteX0" fmla="*/ 346710 w 346710"/>
                <a:gd name="connsiteY0" fmla="*/ 70485 h 422910"/>
                <a:gd name="connsiteX1" fmla="*/ 323850 w 346710"/>
                <a:gd name="connsiteY1" fmla="*/ 0 h 422910"/>
                <a:gd name="connsiteX2" fmla="*/ 0 w 346710"/>
                <a:gd name="connsiteY2" fmla="*/ 97155 h 422910"/>
                <a:gd name="connsiteX3" fmla="*/ 38100 w 346710"/>
                <a:gd name="connsiteY3" fmla="*/ 213360 h 422910"/>
                <a:gd name="connsiteX4" fmla="*/ 59055 w 346710"/>
                <a:gd name="connsiteY4" fmla="*/ 318135 h 422910"/>
                <a:gd name="connsiteX5" fmla="*/ 78105 w 346710"/>
                <a:gd name="connsiteY5" fmla="*/ 422910 h 422910"/>
                <a:gd name="connsiteX0" fmla="*/ 346710 w 346710"/>
                <a:gd name="connsiteY0" fmla="*/ 70485 h 318135"/>
                <a:gd name="connsiteX1" fmla="*/ 323850 w 346710"/>
                <a:gd name="connsiteY1" fmla="*/ 0 h 318135"/>
                <a:gd name="connsiteX2" fmla="*/ 0 w 346710"/>
                <a:gd name="connsiteY2" fmla="*/ 97155 h 318135"/>
                <a:gd name="connsiteX3" fmla="*/ 38100 w 346710"/>
                <a:gd name="connsiteY3" fmla="*/ 213360 h 318135"/>
                <a:gd name="connsiteX4" fmla="*/ 59055 w 346710"/>
                <a:gd name="connsiteY4" fmla="*/ 318135 h 318135"/>
                <a:gd name="connsiteX0" fmla="*/ 346710 w 346710"/>
                <a:gd name="connsiteY0" fmla="*/ 70485 h 213360"/>
                <a:gd name="connsiteX1" fmla="*/ 323850 w 346710"/>
                <a:gd name="connsiteY1" fmla="*/ 0 h 213360"/>
                <a:gd name="connsiteX2" fmla="*/ 0 w 346710"/>
                <a:gd name="connsiteY2" fmla="*/ 97155 h 213360"/>
                <a:gd name="connsiteX3" fmla="*/ 38100 w 346710"/>
                <a:gd name="connsiteY3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0" h="213360">
                  <a:moveTo>
                    <a:pt x="346710" y="70485"/>
                  </a:moveTo>
                  <a:lnTo>
                    <a:pt x="323850" y="0"/>
                  </a:lnTo>
                  <a:lnTo>
                    <a:pt x="0" y="97155"/>
                  </a:lnTo>
                  <a:lnTo>
                    <a:pt x="38100" y="2133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026875B-8D22-4A32-BCA0-83DD7765ED35}"/>
                </a:ext>
              </a:extLst>
            </p:cNvPr>
            <p:cNvSpPr/>
            <p:nvPr/>
          </p:nvSpPr>
          <p:spPr>
            <a:xfrm>
              <a:off x="4652010" y="4417695"/>
              <a:ext cx="472440" cy="662940"/>
            </a:xfrm>
            <a:custGeom>
              <a:avLst/>
              <a:gdLst>
                <a:gd name="connsiteX0" fmla="*/ 0 w 472440"/>
                <a:gd name="connsiteY0" fmla="*/ 662940 h 662940"/>
                <a:gd name="connsiteX1" fmla="*/ 87630 w 472440"/>
                <a:gd name="connsiteY1" fmla="*/ 588645 h 662940"/>
                <a:gd name="connsiteX2" fmla="*/ 161925 w 472440"/>
                <a:gd name="connsiteY2" fmla="*/ 525780 h 662940"/>
                <a:gd name="connsiteX3" fmla="*/ 241935 w 472440"/>
                <a:gd name="connsiteY3" fmla="*/ 497205 h 662940"/>
                <a:gd name="connsiteX4" fmla="*/ 381000 w 472440"/>
                <a:gd name="connsiteY4" fmla="*/ 462915 h 662940"/>
                <a:gd name="connsiteX5" fmla="*/ 472440 w 472440"/>
                <a:gd name="connsiteY5" fmla="*/ 440055 h 662940"/>
                <a:gd name="connsiteX6" fmla="*/ 337185 w 472440"/>
                <a:gd name="connsiteY6" fmla="*/ 0 h 662940"/>
                <a:gd name="connsiteX7" fmla="*/ 194310 w 472440"/>
                <a:gd name="connsiteY7" fmla="*/ 3810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40" h="662940">
                  <a:moveTo>
                    <a:pt x="0" y="662940"/>
                  </a:moveTo>
                  <a:lnTo>
                    <a:pt x="87630" y="588645"/>
                  </a:lnTo>
                  <a:lnTo>
                    <a:pt x="161925" y="525780"/>
                  </a:lnTo>
                  <a:lnTo>
                    <a:pt x="241935" y="497205"/>
                  </a:lnTo>
                  <a:lnTo>
                    <a:pt x="381000" y="462915"/>
                  </a:lnTo>
                  <a:lnTo>
                    <a:pt x="472440" y="440055"/>
                  </a:lnTo>
                  <a:lnTo>
                    <a:pt x="337185" y="0"/>
                  </a:lnTo>
                  <a:lnTo>
                    <a:pt x="194310" y="381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B82B0FB-A6AC-4C3C-8C67-3926111EC832}"/>
                </a:ext>
              </a:extLst>
            </p:cNvPr>
            <p:cNvSpPr/>
            <p:nvPr/>
          </p:nvSpPr>
          <p:spPr>
            <a:xfrm>
              <a:off x="5010150" y="4318635"/>
              <a:ext cx="464820" cy="525780"/>
            </a:xfrm>
            <a:custGeom>
              <a:avLst/>
              <a:gdLst>
                <a:gd name="connsiteX0" fmla="*/ 135255 w 464820"/>
                <a:gd name="connsiteY0" fmla="*/ 525780 h 525780"/>
                <a:gd name="connsiteX1" fmla="*/ 464820 w 464820"/>
                <a:gd name="connsiteY1" fmla="*/ 430530 h 525780"/>
                <a:gd name="connsiteX2" fmla="*/ 342900 w 464820"/>
                <a:gd name="connsiteY2" fmla="*/ 28575 h 525780"/>
                <a:gd name="connsiteX3" fmla="*/ 323850 w 464820"/>
                <a:gd name="connsiteY3" fmla="*/ 0 h 525780"/>
                <a:gd name="connsiteX4" fmla="*/ 0 w 464820"/>
                <a:gd name="connsiteY4" fmla="*/ 89535 h 525780"/>
                <a:gd name="connsiteX5" fmla="*/ 135255 w 464820"/>
                <a:gd name="connsiteY5" fmla="*/ 52578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20" h="525780">
                  <a:moveTo>
                    <a:pt x="135255" y="525780"/>
                  </a:moveTo>
                  <a:lnTo>
                    <a:pt x="464820" y="430530"/>
                  </a:lnTo>
                  <a:lnTo>
                    <a:pt x="342900" y="28575"/>
                  </a:lnTo>
                  <a:lnTo>
                    <a:pt x="323850" y="0"/>
                  </a:lnTo>
                  <a:lnTo>
                    <a:pt x="0" y="89535"/>
                  </a:lnTo>
                  <a:lnTo>
                    <a:pt x="135255" y="525780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50A41D-ACF1-49AF-9D00-05BBEB40B293}"/>
                </a:ext>
              </a:extLst>
            </p:cNvPr>
            <p:cNvSpPr/>
            <p:nvPr/>
          </p:nvSpPr>
          <p:spPr>
            <a:xfrm>
              <a:off x="4642485" y="4901565"/>
              <a:ext cx="537210" cy="278130"/>
            </a:xfrm>
            <a:custGeom>
              <a:avLst/>
              <a:gdLst>
                <a:gd name="connsiteX0" fmla="*/ 567690 w 567690"/>
                <a:gd name="connsiteY0" fmla="*/ 308610 h 308610"/>
                <a:gd name="connsiteX1" fmla="*/ 537210 w 567690"/>
                <a:gd name="connsiteY1" fmla="*/ 152400 h 308610"/>
                <a:gd name="connsiteX2" fmla="*/ 493395 w 567690"/>
                <a:gd name="connsiteY2" fmla="*/ 0 h 308610"/>
                <a:gd name="connsiteX3" fmla="*/ 289560 w 567690"/>
                <a:gd name="connsiteY3" fmla="*/ 51435 h 308610"/>
                <a:gd name="connsiteX4" fmla="*/ 194310 w 567690"/>
                <a:gd name="connsiteY4" fmla="*/ 81915 h 308610"/>
                <a:gd name="connsiteX5" fmla="*/ 72390 w 567690"/>
                <a:gd name="connsiteY5" fmla="*/ 182880 h 308610"/>
                <a:gd name="connsiteX6" fmla="*/ 0 w 567690"/>
                <a:gd name="connsiteY6" fmla="*/ 278130 h 308610"/>
                <a:gd name="connsiteX0" fmla="*/ 537210 w 537210"/>
                <a:gd name="connsiteY0" fmla="*/ 152400 h 278130"/>
                <a:gd name="connsiteX1" fmla="*/ 493395 w 537210"/>
                <a:gd name="connsiteY1" fmla="*/ 0 h 278130"/>
                <a:gd name="connsiteX2" fmla="*/ 289560 w 537210"/>
                <a:gd name="connsiteY2" fmla="*/ 51435 h 278130"/>
                <a:gd name="connsiteX3" fmla="*/ 194310 w 537210"/>
                <a:gd name="connsiteY3" fmla="*/ 81915 h 278130"/>
                <a:gd name="connsiteX4" fmla="*/ 72390 w 537210"/>
                <a:gd name="connsiteY4" fmla="*/ 182880 h 278130"/>
                <a:gd name="connsiteX5" fmla="*/ 0 w 537210"/>
                <a:gd name="connsiteY5" fmla="*/ 27813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210" h="278130">
                  <a:moveTo>
                    <a:pt x="537210" y="152400"/>
                  </a:moveTo>
                  <a:lnTo>
                    <a:pt x="493395" y="0"/>
                  </a:lnTo>
                  <a:lnTo>
                    <a:pt x="289560" y="51435"/>
                  </a:lnTo>
                  <a:lnTo>
                    <a:pt x="194310" y="81915"/>
                  </a:lnTo>
                  <a:lnTo>
                    <a:pt x="72390" y="182880"/>
                  </a:lnTo>
                  <a:lnTo>
                    <a:pt x="0" y="27813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5715B7A-12DE-45FF-86F4-BC80C31E19EF}"/>
                </a:ext>
              </a:extLst>
            </p:cNvPr>
            <p:cNvSpPr/>
            <p:nvPr/>
          </p:nvSpPr>
          <p:spPr>
            <a:xfrm>
              <a:off x="5242560" y="4084320"/>
              <a:ext cx="91440" cy="171450"/>
            </a:xfrm>
            <a:custGeom>
              <a:avLst/>
              <a:gdLst>
                <a:gd name="connsiteX0" fmla="*/ 0 w 91440"/>
                <a:gd name="connsiteY0" fmla="*/ 139065 h 171450"/>
                <a:gd name="connsiteX1" fmla="*/ 62865 w 91440"/>
                <a:gd name="connsiteY1" fmla="*/ 152400 h 171450"/>
                <a:gd name="connsiteX2" fmla="*/ 87630 w 91440"/>
                <a:gd name="connsiteY2" fmla="*/ 171450 h 171450"/>
                <a:gd name="connsiteX3" fmla="*/ 91440 w 91440"/>
                <a:gd name="connsiteY3" fmla="*/ 135255 h 171450"/>
                <a:gd name="connsiteX4" fmla="*/ 45720 w 91440"/>
                <a:gd name="connsiteY4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" h="171450">
                  <a:moveTo>
                    <a:pt x="0" y="139065"/>
                  </a:moveTo>
                  <a:lnTo>
                    <a:pt x="62865" y="152400"/>
                  </a:lnTo>
                  <a:lnTo>
                    <a:pt x="87630" y="171450"/>
                  </a:lnTo>
                  <a:lnTo>
                    <a:pt x="91440" y="135255"/>
                  </a:lnTo>
                  <a:lnTo>
                    <a:pt x="4572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0E1DD16-8F22-4C0E-867D-6A6F2E25324C}"/>
                </a:ext>
              </a:extLst>
            </p:cNvPr>
            <p:cNvSpPr/>
            <p:nvPr/>
          </p:nvSpPr>
          <p:spPr>
            <a:xfrm>
              <a:off x="5316855" y="4032885"/>
              <a:ext cx="493395" cy="232410"/>
            </a:xfrm>
            <a:custGeom>
              <a:avLst/>
              <a:gdLst>
                <a:gd name="connsiteX0" fmla="*/ 0 w 493395"/>
                <a:gd name="connsiteY0" fmla="*/ 72390 h 232410"/>
                <a:gd name="connsiteX1" fmla="*/ 34290 w 493395"/>
                <a:gd name="connsiteY1" fmla="*/ 175260 h 232410"/>
                <a:gd name="connsiteX2" fmla="*/ 40005 w 493395"/>
                <a:gd name="connsiteY2" fmla="*/ 232410 h 232410"/>
                <a:gd name="connsiteX3" fmla="*/ 493395 w 493395"/>
                <a:gd name="connsiteY3" fmla="*/ 89535 h 232410"/>
                <a:gd name="connsiteX4" fmla="*/ 466725 w 493395"/>
                <a:gd name="connsiteY4" fmla="*/ 0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395" h="232410">
                  <a:moveTo>
                    <a:pt x="0" y="72390"/>
                  </a:moveTo>
                  <a:lnTo>
                    <a:pt x="34290" y="175260"/>
                  </a:lnTo>
                  <a:lnTo>
                    <a:pt x="40005" y="232410"/>
                  </a:lnTo>
                  <a:lnTo>
                    <a:pt x="493395" y="89535"/>
                  </a:lnTo>
                  <a:lnTo>
                    <a:pt x="46672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712EF1A-5685-40D5-910E-6475712EDC5E}"/>
                </a:ext>
              </a:extLst>
            </p:cNvPr>
            <p:cNvSpPr/>
            <p:nvPr/>
          </p:nvSpPr>
          <p:spPr>
            <a:xfrm>
              <a:off x="4962524" y="4156711"/>
              <a:ext cx="220980" cy="215327"/>
            </a:xfrm>
            <a:custGeom>
              <a:avLst/>
              <a:gdLst>
                <a:gd name="connsiteX0" fmla="*/ 0 w 144780"/>
                <a:gd name="connsiteY0" fmla="*/ 200025 h 200025"/>
                <a:gd name="connsiteX1" fmla="*/ 144780 w 144780"/>
                <a:gd name="connsiteY1" fmla="*/ 160020 h 200025"/>
                <a:gd name="connsiteX2" fmla="*/ 110490 w 144780"/>
                <a:gd name="connsiteY2" fmla="*/ 72390 h 200025"/>
                <a:gd name="connsiteX3" fmla="*/ 116205 w 144780"/>
                <a:gd name="connsiteY3" fmla="*/ 51435 h 200025"/>
                <a:gd name="connsiteX4" fmla="*/ 99060 w 144780"/>
                <a:gd name="connsiteY4" fmla="*/ 0 h 200025"/>
                <a:gd name="connsiteX0" fmla="*/ 0 w 188595"/>
                <a:gd name="connsiteY0" fmla="*/ 213360 h 213360"/>
                <a:gd name="connsiteX1" fmla="*/ 188595 w 188595"/>
                <a:gd name="connsiteY1" fmla="*/ 160020 h 213360"/>
                <a:gd name="connsiteX2" fmla="*/ 154305 w 188595"/>
                <a:gd name="connsiteY2" fmla="*/ 72390 h 213360"/>
                <a:gd name="connsiteX3" fmla="*/ 160020 w 188595"/>
                <a:gd name="connsiteY3" fmla="*/ 51435 h 213360"/>
                <a:gd name="connsiteX4" fmla="*/ 142875 w 188595"/>
                <a:gd name="connsiteY4" fmla="*/ 0 h 213360"/>
                <a:gd name="connsiteX0" fmla="*/ 0 w 188595"/>
                <a:gd name="connsiteY0" fmla="*/ 213360 h 213360"/>
                <a:gd name="connsiteX1" fmla="*/ 28576 w 188595"/>
                <a:gd name="connsiteY1" fmla="*/ 194309 h 213360"/>
                <a:gd name="connsiteX2" fmla="*/ 188595 w 188595"/>
                <a:gd name="connsiteY2" fmla="*/ 160020 h 213360"/>
                <a:gd name="connsiteX3" fmla="*/ 154305 w 188595"/>
                <a:gd name="connsiteY3" fmla="*/ 72390 h 213360"/>
                <a:gd name="connsiteX4" fmla="*/ 160020 w 188595"/>
                <a:gd name="connsiteY4" fmla="*/ 51435 h 213360"/>
                <a:gd name="connsiteX5" fmla="*/ 142875 w 188595"/>
                <a:gd name="connsiteY5" fmla="*/ 0 h 213360"/>
                <a:gd name="connsiteX0" fmla="*/ 0 w 220980"/>
                <a:gd name="connsiteY0" fmla="*/ 104775 h 194386"/>
                <a:gd name="connsiteX1" fmla="*/ 60961 w 220980"/>
                <a:gd name="connsiteY1" fmla="*/ 194309 h 194386"/>
                <a:gd name="connsiteX2" fmla="*/ 220980 w 220980"/>
                <a:gd name="connsiteY2" fmla="*/ 160020 h 194386"/>
                <a:gd name="connsiteX3" fmla="*/ 186690 w 220980"/>
                <a:gd name="connsiteY3" fmla="*/ 72390 h 194386"/>
                <a:gd name="connsiteX4" fmla="*/ 192405 w 220980"/>
                <a:gd name="connsiteY4" fmla="*/ 51435 h 194386"/>
                <a:gd name="connsiteX5" fmla="*/ 175260 w 220980"/>
                <a:gd name="connsiteY5" fmla="*/ 0 h 194386"/>
                <a:gd name="connsiteX0" fmla="*/ 0 w 220980"/>
                <a:gd name="connsiteY0" fmla="*/ 104775 h 215327"/>
                <a:gd name="connsiteX1" fmla="*/ 38101 w 220980"/>
                <a:gd name="connsiteY1" fmla="*/ 215264 h 215327"/>
                <a:gd name="connsiteX2" fmla="*/ 220980 w 220980"/>
                <a:gd name="connsiteY2" fmla="*/ 160020 h 215327"/>
                <a:gd name="connsiteX3" fmla="*/ 186690 w 220980"/>
                <a:gd name="connsiteY3" fmla="*/ 72390 h 215327"/>
                <a:gd name="connsiteX4" fmla="*/ 192405 w 220980"/>
                <a:gd name="connsiteY4" fmla="*/ 51435 h 215327"/>
                <a:gd name="connsiteX5" fmla="*/ 175260 w 220980"/>
                <a:gd name="connsiteY5" fmla="*/ 0 h 21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" h="215327">
                  <a:moveTo>
                    <a:pt x="0" y="104775"/>
                  </a:moveTo>
                  <a:cubicBezTo>
                    <a:pt x="8890" y="101600"/>
                    <a:pt x="29211" y="218439"/>
                    <a:pt x="38101" y="215264"/>
                  </a:cubicBezTo>
                  <a:lnTo>
                    <a:pt x="220980" y="160020"/>
                  </a:lnTo>
                  <a:lnTo>
                    <a:pt x="186690" y="72390"/>
                  </a:lnTo>
                  <a:lnTo>
                    <a:pt x="192405" y="51435"/>
                  </a:lnTo>
                  <a:lnTo>
                    <a:pt x="17526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F6E5748-11B3-4F83-B3CC-3280E48DC09C}"/>
                </a:ext>
              </a:extLst>
            </p:cNvPr>
            <p:cNvSpPr/>
            <p:nvPr/>
          </p:nvSpPr>
          <p:spPr>
            <a:xfrm>
              <a:off x="5219700" y="4253865"/>
              <a:ext cx="97155" cy="55245"/>
            </a:xfrm>
            <a:custGeom>
              <a:avLst/>
              <a:gdLst>
                <a:gd name="connsiteX0" fmla="*/ 13335 w 97155"/>
                <a:gd name="connsiteY0" fmla="*/ 55245 h 55245"/>
                <a:gd name="connsiteX1" fmla="*/ 97155 w 97155"/>
                <a:gd name="connsiteY1" fmla="*/ 34290 h 55245"/>
                <a:gd name="connsiteX2" fmla="*/ 0 w 97155"/>
                <a:gd name="connsiteY2" fmla="*/ 0 h 55245"/>
                <a:gd name="connsiteX3" fmla="*/ 13335 w 97155"/>
                <a:gd name="connsiteY3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" h="55245">
                  <a:moveTo>
                    <a:pt x="13335" y="55245"/>
                  </a:moveTo>
                  <a:lnTo>
                    <a:pt x="97155" y="34290"/>
                  </a:lnTo>
                  <a:lnTo>
                    <a:pt x="0" y="0"/>
                  </a:lnTo>
                  <a:lnTo>
                    <a:pt x="13335" y="55245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A3C7E4C-9EAD-409A-BE81-CFB0F6BBDF1B}"/>
                </a:ext>
              </a:extLst>
            </p:cNvPr>
            <p:cNvSpPr/>
            <p:nvPr/>
          </p:nvSpPr>
          <p:spPr>
            <a:xfrm>
              <a:off x="4871085" y="4303395"/>
              <a:ext cx="100965" cy="108585"/>
            </a:xfrm>
            <a:custGeom>
              <a:avLst/>
              <a:gdLst>
                <a:gd name="connsiteX0" fmla="*/ 0 w 100965"/>
                <a:gd name="connsiteY0" fmla="*/ 108585 h 108585"/>
                <a:gd name="connsiteX1" fmla="*/ 100965 w 100965"/>
                <a:gd name="connsiteY1" fmla="*/ 83820 h 108585"/>
                <a:gd name="connsiteX2" fmla="*/ 80010 w 100965"/>
                <a:gd name="connsiteY2" fmla="*/ 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5" h="108585">
                  <a:moveTo>
                    <a:pt x="0" y="108585"/>
                  </a:moveTo>
                  <a:lnTo>
                    <a:pt x="100965" y="83820"/>
                  </a:lnTo>
                  <a:lnTo>
                    <a:pt x="8001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9AC86EC8-9FED-488A-BCA7-795D20E63D60}"/>
              </a:ext>
            </a:extLst>
          </p:cNvPr>
          <p:cNvSpPr txBox="1"/>
          <p:nvPr/>
        </p:nvSpPr>
        <p:spPr>
          <a:xfrm>
            <a:off x="2626334" y="449499"/>
            <a:ext cx="1121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Square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A307654D-2736-4D1E-9E8B-15A84DEFDFB8}"/>
              </a:ext>
            </a:extLst>
          </p:cNvPr>
          <p:cNvSpPr/>
          <p:nvPr/>
        </p:nvSpPr>
        <p:spPr>
          <a:xfrm rot="20886827">
            <a:off x="896003" y="5100183"/>
            <a:ext cx="1901779" cy="1349227"/>
          </a:xfrm>
          <a:prstGeom prst="ellipse">
            <a:avLst/>
          </a:prstGeom>
          <a:gradFill flip="none" rotWithShape="1">
            <a:gsLst>
              <a:gs pos="80000">
                <a:srgbClr val="FFF1C5"/>
              </a:gs>
              <a:gs pos="44000">
                <a:srgbClr val="FFDC6D">
                  <a:alpha val="96000"/>
                </a:srgbClr>
              </a:gs>
              <a:gs pos="17000">
                <a:srgbClr val="FFC000">
                  <a:alpha val="8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69D39E-4E5C-42A7-B627-98C1C05A609A}"/>
              </a:ext>
            </a:extLst>
          </p:cNvPr>
          <p:cNvGrpSpPr/>
          <p:nvPr/>
        </p:nvGrpSpPr>
        <p:grpSpPr>
          <a:xfrm>
            <a:off x="8371896" y="1836876"/>
            <a:ext cx="971758" cy="4338803"/>
            <a:chOff x="8371896" y="1836876"/>
            <a:chExt cx="971758" cy="4338803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2BE1FFD-80D8-4A1A-BF79-FA8942B12D58}"/>
                </a:ext>
              </a:extLst>
            </p:cNvPr>
            <p:cNvSpPr/>
            <p:nvPr/>
          </p:nvSpPr>
          <p:spPr>
            <a:xfrm rot="5400000">
              <a:off x="8713893" y="1494879"/>
              <a:ext cx="281203" cy="96519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89BDBDC-4157-4A77-B27D-998AFC8039D0}"/>
                </a:ext>
              </a:extLst>
            </p:cNvPr>
            <p:cNvSpPr/>
            <p:nvPr/>
          </p:nvSpPr>
          <p:spPr>
            <a:xfrm rot="5400000">
              <a:off x="8713893" y="2002079"/>
              <a:ext cx="281203" cy="96519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98F51DA-FF5C-41EA-95CE-EC7CB216E897}"/>
                </a:ext>
              </a:extLst>
            </p:cNvPr>
            <p:cNvSpPr/>
            <p:nvPr/>
          </p:nvSpPr>
          <p:spPr>
            <a:xfrm rot="5400000">
              <a:off x="8713893" y="2509279"/>
              <a:ext cx="281203" cy="96519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0CBD166-1E1F-44C8-A67B-10B644A0C265}"/>
                </a:ext>
              </a:extLst>
            </p:cNvPr>
            <p:cNvSpPr/>
            <p:nvPr/>
          </p:nvSpPr>
          <p:spPr>
            <a:xfrm rot="5400000">
              <a:off x="8713892" y="3016480"/>
              <a:ext cx="281203" cy="965196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6283A50-0A2D-4DC5-8285-9F0ABA6A0439}"/>
                </a:ext>
              </a:extLst>
            </p:cNvPr>
            <p:cNvSpPr/>
            <p:nvPr/>
          </p:nvSpPr>
          <p:spPr>
            <a:xfrm rot="5400000">
              <a:off x="8713891" y="3523681"/>
              <a:ext cx="281203" cy="965194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A53AA63-A045-405A-A0A8-A24836677582}"/>
                </a:ext>
              </a:extLst>
            </p:cNvPr>
            <p:cNvSpPr/>
            <p:nvPr/>
          </p:nvSpPr>
          <p:spPr>
            <a:xfrm rot="5400000">
              <a:off x="8713891" y="4030881"/>
              <a:ext cx="281203" cy="965194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783AD34-FFFE-4849-9341-4F4E4873D37C}"/>
                </a:ext>
              </a:extLst>
            </p:cNvPr>
            <p:cNvSpPr/>
            <p:nvPr/>
          </p:nvSpPr>
          <p:spPr>
            <a:xfrm rot="5400000">
              <a:off x="8717173" y="4534799"/>
              <a:ext cx="281203" cy="97175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D418430-0A17-481A-9B78-B06BA4EE01B7}"/>
                </a:ext>
              </a:extLst>
            </p:cNvPr>
            <p:cNvSpPr/>
            <p:nvPr/>
          </p:nvSpPr>
          <p:spPr>
            <a:xfrm rot="5400000">
              <a:off x="8717172" y="5042000"/>
              <a:ext cx="281203" cy="971756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8E25582-C8CD-4A43-B481-9005FAEF344E}"/>
                </a:ext>
              </a:extLst>
            </p:cNvPr>
            <p:cNvSpPr/>
            <p:nvPr/>
          </p:nvSpPr>
          <p:spPr>
            <a:xfrm rot="5400000">
              <a:off x="8717172" y="5549200"/>
              <a:ext cx="281203" cy="971756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EBCEA33-9280-42FB-96B3-B955DD6BCA69}"/>
              </a:ext>
            </a:extLst>
          </p:cNvPr>
          <p:cNvGrpSpPr/>
          <p:nvPr/>
        </p:nvGrpSpPr>
        <p:grpSpPr>
          <a:xfrm>
            <a:off x="6128586" y="1792810"/>
            <a:ext cx="1880643" cy="4426932"/>
            <a:chOff x="6128586" y="1792810"/>
            <a:chExt cx="1880643" cy="4426932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E1BED382-26F5-4A48-9BF8-9A8853F045EF}"/>
                </a:ext>
              </a:extLst>
            </p:cNvPr>
            <p:cNvSpPr txBox="1"/>
            <p:nvPr/>
          </p:nvSpPr>
          <p:spPr>
            <a:xfrm>
              <a:off x="6933292" y="1792810"/>
              <a:ext cx="1075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W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895B5AF-6E38-458F-8EEB-C168E77CBD50}"/>
                </a:ext>
              </a:extLst>
            </p:cNvPr>
            <p:cNvSpPr txBox="1"/>
            <p:nvPr/>
          </p:nvSpPr>
          <p:spPr>
            <a:xfrm>
              <a:off x="7019856" y="2300010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Korean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636B57F-CDD0-458C-84FD-135593069900}"/>
                </a:ext>
              </a:extLst>
            </p:cNvPr>
            <p:cNvSpPr txBox="1"/>
            <p:nvPr/>
          </p:nvSpPr>
          <p:spPr>
            <a:xfrm>
              <a:off x="6917262" y="2807210"/>
              <a:ext cx="1091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Chinese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D1AC56B-1BED-46D9-B41B-392303C7146A}"/>
                </a:ext>
              </a:extLst>
            </p:cNvPr>
            <p:cNvSpPr txBox="1"/>
            <p:nvPr/>
          </p:nvSpPr>
          <p:spPr>
            <a:xfrm>
              <a:off x="7039091" y="3314410"/>
              <a:ext cx="970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S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33BACA4-5220-43FB-AD8F-D15997CCCACE}"/>
                </a:ext>
              </a:extLst>
            </p:cNvPr>
            <p:cNvSpPr txBox="1"/>
            <p:nvPr/>
          </p:nvSpPr>
          <p:spPr>
            <a:xfrm>
              <a:off x="6128586" y="3821610"/>
              <a:ext cx="1880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Latin American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50A5972-9C35-4A64-8810-8DAE984B1056}"/>
                </a:ext>
              </a:extLst>
            </p:cNvPr>
            <p:cNvSpPr txBox="1"/>
            <p:nvPr/>
          </p:nvSpPr>
          <p:spPr>
            <a:xfrm>
              <a:off x="7223436" y="432881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Black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12F35D8-D93B-4267-A9E8-B928E53312B6}"/>
                </a:ext>
              </a:extLst>
            </p:cNvPr>
            <p:cNvSpPr txBox="1"/>
            <p:nvPr/>
          </p:nvSpPr>
          <p:spPr>
            <a:xfrm>
              <a:off x="7269924" y="4836010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Arab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A3D15CB-19A5-4266-9210-E206D34D8932}"/>
                </a:ext>
              </a:extLst>
            </p:cNvPr>
            <p:cNvSpPr txBox="1"/>
            <p:nvPr/>
          </p:nvSpPr>
          <p:spPr>
            <a:xfrm>
              <a:off x="6915660" y="5343210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SE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5EC9B15-5537-49FE-B1C1-2DB1F485B682}"/>
                </a:ext>
              </a:extLst>
            </p:cNvPr>
            <p:cNvSpPr txBox="1"/>
            <p:nvPr/>
          </p:nvSpPr>
          <p:spPr>
            <a:xfrm>
              <a:off x="7077563" y="5850410"/>
              <a:ext cx="931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Filipino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EA559-DD86-47E9-89A5-BC79C4295946}"/>
              </a:ext>
            </a:extLst>
          </p:cNvPr>
          <p:cNvGrpSpPr/>
          <p:nvPr/>
        </p:nvGrpSpPr>
        <p:grpSpPr>
          <a:xfrm>
            <a:off x="3982412" y="437054"/>
            <a:ext cx="5131101" cy="369332"/>
            <a:chOff x="3982412" y="437054"/>
            <a:chExt cx="5131101" cy="369332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481EBA2-451D-4165-9AFE-1F085F5D4E44}"/>
                </a:ext>
              </a:extLst>
            </p:cNvPr>
            <p:cNvSpPr txBox="1"/>
            <p:nvPr/>
          </p:nvSpPr>
          <p:spPr>
            <a:xfrm>
              <a:off x="3982412" y="437054"/>
              <a:ext cx="3743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Bell Subscribers in Total Canada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9259F7D-1693-4A7D-8D79-8A829876F34F}"/>
                </a:ext>
              </a:extLst>
            </p:cNvPr>
            <p:cNvSpPr/>
            <p:nvPr/>
          </p:nvSpPr>
          <p:spPr>
            <a:xfrm rot="5400000">
              <a:off x="8314041" y="-72974"/>
              <a:ext cx="211184" cy="1387761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E3D462-0901-4C37-8251-6C1A3F177920}"/>
              </a:ext>
            </a:extLst>
          </p:cNvPr>
          <p:cNvGrpSpPr/>
          <p:nvPr/>
        </p:nvGrpSpPr>
        <p:grpSpPr>
          <a:xfrm>
            <a:off x="8371898" y="1696915"/>
            <a:ext cx="2915275" cy="4650840"/>
            <a:chOff x="8371898" y="1696915"/>
            <a:chExt cx="3529310" cy="4650840"/>
          </a:xfrm>
        </p:grpSpPr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E067922-F1B7-4D26-A9E4-15479E6F6BD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61816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962591F-C5BD-40F2-A7B8-77F45891AE4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338253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DC30288C-861B-4E52-B1B8-CE27C3AE5D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14689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BC7431E-300F-4C28-8D71-48CA5E174A8B}"/>
                </a:ext>
              </a:extLst>
            </p:cNvPr>
            <p:cNvCxnSpPr>
              <a:cxnSpLocks/>
            </p:cNvCxnSpPr>
            <p:nvPr/>
          </p:nvCxnSpPr>
          <p:spPr>
            <a:xfrm>
              <a:off x="11901208" y="1792810"/>
              <a:ext cx="0" cy="4436748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3EB2376-1EBC-4985-9C58-1274A029C6B8}"/>
                </a:ext>
              </a:extLst>
            </p:cNvPr>
            <p:cNvCxnSpPr>
              <a:cxnSpLocks/>
            </p:cNvCxnSpPr>
            <p:nvPr/>
          </p:nvCxnSpPr>
          <p:spPr>
            <a:xfrm>
              <a:off x="9540393" y="1696915"/>
              <a:ext cx="0" cy="465084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208392FB-835A-4126-9A5F-AC3B05797456}"/>
              </a:ext>
            </a:extLst>
          </p:cNvPr>
          <p:cNvSpPr txBox="1"/>
          <p:nvPr/>
        </p:nvSpPr>
        <p:spPr>
          <a:xfrm>
            <a:off x="4036988" y="145982"/>
            <a:ext cx="538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Game 6 Pedestrian Traffic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, INDEXED to: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45353E-8374-4A28-A70A-82693807A4FC}"/>
              </a:ext>
            </a:extLst>
          </p:cNvPr>
          <p:cNvGrpSpPr/>
          <p:nvPr/>
        </p:nvGrpSpPr>
        <p:grpSpPr>
          <a:xfrm>
            <a:off x="8017572" y="850291"/>
            <a:ext cx="2622833" cy="5497464"/>
            <a:chOff x="8017572" y="850291"/>
            <a:chExt cx="2622833" cy="549746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02B8079-E13D-4152-8962-0850EBCB3B01}"/>
                </a:ext>
              </a:extLst>
            </p:cNvPr>
            <p:cNvSpPr txBox="1"/>
            <p:nvPr/>
          </p:nvSpPr>
          <p:spPr>
            <a:xfrm>
              <a:off x="8017572" y="850291"/>
              <a:ext cx="26228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If the racial minorities </a:t>
              </a:r>
            </a:p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matched the country</a:t>
              </a:r>
            </a:p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100</a:t>
              </a:r>
              <a:endParaRPr lang="en-CA" b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B713BB6-B345-4434-B2C4-0293DFDE8BC4}"/>
                </a:ext>
              </a:extLst>
            </p:cNvPr>
            <p:cNvCxnSpPr>
              <a:cxnSpLocks/>
            </p:cNvCxnSpPr>
            <p:nvPr/>
          </p:nvCxnSpPr>
          <p:spPr>
            <a:xfrm>
              <a:off x="9347841" y="1696915"/>
              <a:ext cx="0" cy="4650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D8AB5237-F4F8-43DA-BA98-13D44DBEC4C4}"/>
              </a:ext>
            </a:extLst>
          </p:cNvPr>
          <p:cNvSpPr txBox="1"/>
          <p:nvPr/>
        </p:nvSpPr>
        <p:spPr>
          <a:xfrm>
            <a:off x="4900000" y="6589694"/>
            <a:ext cx="2392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SOURCE: Bell </a:t>
            </a:r>
            <a:r>
              <a:rPr lang="en-US" sz="1100" dirty="0" err="1">
                <a:latin typeface="Century Gothic" panose="020B0502020202020204" pitchFamily="34" charset="0"/>
              </a:rPr>
              <a:t>MicroMarkets</a:t>
            </a:r>
            <a:r>
              <a:rPr lang="en-US" sz="1100" dirty="0">
                <a:latin typeface="Century Gothic" panose="020B0502020202020204" pitchFamily="34" charset="0"/>
              </a:rPr>
              <a:t> Data</a:t>
            </a:r>
            <a:endParaRPr lang="en-CA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>
            <a:extLst>
              <a:ext uri="{FF2B5EF4-FFF2-40B4-BE49-F238E27FC236}">
                <a16:creationId xmlns:a16="http://schemas.microsoft.com/office/drawing/2014/main" id="{EABAE758-AD53-45D8-81DA-1CA61AA6EE67}"/>
              </a:ext>
            </a:extLst>
          </p:cNvPr>
          <p:cNvSpPr txBox="1"/>
          <p:nvPr/>
        </p:nvSpPr>
        <p:spPr>
          <a:xfrm rot="20753690">
            <a:off x="869136" y="563204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FF1D035-AE67-4F5C-8ACA-22325418EB79}"/>
              </a:ext>
            </a:extLst>
          </p:cNvPr>
          <p:cNvSpPr txBox="1"/>
          <p:nvPr/>
        </p:nvSpPr>
        <p:spPr>
          <a:xfrm rot="20688991">
            <a:off x="2953798" y="170645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Queen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1DE1C5-D64E-4C91-8693-27A6EC01029D}"/>
              </a:ext>
            </a:extLst>
          </p:cNvPr>
          <p:cNvSpPr txBox="1"/>
          <p:nvPr/>
        </p:nvSpPr>
        <p:spPr>
          <a:xfrm rot="4354997">
            <a:off x="3227635" y="4687214"/>
            <a:ext cx="71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Yonge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F35783D-4D40-4BB8-8C5E-507497470986}"/>
              </a:ext>
            </a:extLst>
          </p:cNvPr>
          <p:cNvSpPr txBox="1"/>
          <p:nvPr/>
        </p:nvSpPr>
        <p:spPr>
          <a:xfrm>
            <a:off x="2879719" y="5723966"/>
            <a:ext cx="1272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Scotiabank Arena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8649F18-91C0-41A1-B39A-EF7AFB4D96D1}"/>
              </a:ext>
            </a:extLst>
          </p:cNvPr>
          <p:cNvSpPr txBox="1"/>
          <p:nvPr/>
        </p:nvSpPr>
        <p:spPr>
          <a:xfrm>
            <a:off x="914897" y="6312695"/>
            <a:ext cx="96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Roundhouse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181F8B7-DCCA-4ED2-B69F-6CAE9CDDF532}"/>
              </a:ext>
            </a:extLst>
          </p:cNvPr>
          <p:cNvSpPr txBox="1"/>
          <p:nvPr/>
        </p:nvSpPr>
        <p:spPr>
          <a:xfrm rot="20672109">
            <a:off x="1224788" y="5489177"/>
            <a:ext cx="72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Bremner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14C4664-184F-44D7-AA7B-3C3D5780134D}"/>
              </a:ext>
            </a:extLst>
          </p:cNvPr>
          <p:cNvSpPr txBox="1"/>
          <p:nvPr/>
        </p:nvSpPr>
        <p:spPr>
          <a:xfrm rot="20766619">
            <a:off x="1827113" y="4330175"/>
            <a:ext cx="67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Front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0AD2545-4B81-47E5-8D22-39677DD24A4A}"/>
              </a:ext>
            </a:extLst>
          </p:cNvPr>
          <p:cNvSpPr txBox="1"/>
          <p:nvPr/>
        </p:nvSpPr>
        <p:spPr>
          <a:xfrm rot="4338727">
            <a:off x="2236129" y="3789124"/>
            <a:ext cx="564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Bay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5FAED09-34A9-4F71-A176-CB7AA2697DA4}"/>
              </a:ext>
            </a:extLst>
          </p:cNvPr>
          <p:cNvSpPr txBox="1"/>
          <p:nvPr/>
        </p:nvSpPr>
        <p:spPr>
          <a:xfrm rot="20688991">
            <a:off x="3238636" y="297593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King St E</a:t>
            </a:r>
            <a:endParaRPr lang="en-CA" sz="1200" dirty="0">
              <a:solidFill>
                <a:srgbClr val="0070C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9FCDEB7-B9E8-4C91-8982-734E43EE8FB0}"/>
              </a:ext>
            </a:extLst>
          </p:cNvPr>
          <p:cNvGrpSpPr/>
          <p:nvPr/>
        </p:nvGrpSpPr>
        <p:grpSpPr>
          <a:xfrm>
            <a:off x="244521" y="175034"/>
            <a:ext cx="3340776" cy="6463158"/>
            <a:chOff x="4642485" y="1908810"/>
            <a:chExt cx="1632585" cy="334899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FF11D3B-0218-4A5C-BD01-9C0A7DF78E66}"/>
                </a:ext>
              </a:extLst>
            </p:cNvPr>
            <p:cNvSpPr/>
            <p:nvPr/>
          </p:nvSpPr>
          <p:spPr>
            <a:xfrm>
              <a:off x="5684520" y="4493895"/>
              <a:ext cx="312420" cy="346710"/>
            </a:xfrm>
            <a:custGeom>
              <a:avLst/>
              <a:gdLst>
                <a:gd name="connsiteX0" fmla="*/ 17145 w 312420"/>
                <a:gd name="connsiteY0" fmla="*/ 177165 h 346710"/>
                <a:gd name="connsiteX1" fmla="*/ 0 w 312420"/>
                <a:gd name="connsiteY1" fmla="*/ 100965 h 346710"/>
                <a:gd name="connsiteX2" fmla="*/ 91440 w 312420"/>
                <a:gd name="connsiteY2" fmla="*/ 47625 h 346710"/>
                <a:gd name="connsiteX3" fmla="*/ 220980 w 312420"/>
                <a:gd name="connsiteY3" fmla="*/ 0 h 346710"/>
                <a:gd name="connsiteX4" fmla="*/ 293370 w 312420"/>
                <a:gd name="connsiteY4" fmla="*/ 158115 h 346710"/>
                <a:gd name="connsiteX5" fmla="*/ 312420 w 312420"/>
                <a:gd name="connsiteY5" fmla="*/ 240030 h 346710"/>
                <a:gd name="connsiteX6" fmla="*/ 142875 w 312420"/>
                <a:gd name="connsiteY6" fmla="*/ 346710 h 346710"/>
                <a:gd name="connsiteX7" fmla="*/ 108585 w 312420"/>
                <a:gd name="connsiteY7" fmla="*/ 323850 h 346710"/>
                <a:gd name="connsiteX8" fmla="*/ 43815 w 312420"/>
                <a:gd name="connsiteY8" fmla="*/ 232410 h 346710"/>
                <a:gd name="connsiteX9" fmla="*/ 17145 w 312420"/>
                <a:gd name="connsiteY9" fmla="*/ 177165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420" h="346710">
                  <a:moveTo>
                    <a:pt x="17145" y="177165"/>
                  </a:moveTo>
                  <a:lnTo>
                    <a:pt x="0" y="100965"/>
                  </a:lnTo>
                  <a:lnTo>
                    <a:pt x="91440" y="47625"/>
                  </a:lnTo>
                  <a:lnTo>
                    <a:pt x="220980" y="0"/>
                  </a:lnTo>
                  <a:lnTo>
                    <a:pt x="293370" y="158115"/>
                  </a:lnTo>
                  <a:lnTo>
                    <a:pt x="312420" y="240030"/>
                  </a:lnTo>
                  <a:lnTo>
                    <a:pt x="142875" y="346710"/>
                  </a:lnTo>
                  <a:lnTo>
                    <a:pt x="108585" y="323850"/>
                  </a:lnTo>
                  <a:lnTo>
                    <a:pt x="43815" y="232410"/>
                  </a:lnTo>
                  <a:lnTo>
                    <a:pt x="17145" y="17716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Arc 154">
              <a:extLst>
                <a:ext uri="{FF2B5EF4-FFF2-40B4-BE49-F238E27FC236}">
                  <a16:creationId xmlns:a16="http://schemas.microsoft.com/office/drawing/2014/main" id="{AC3C2FA3-494F-4D4D-AEE9-21AA79774B53}"/>
                </a:ext>
              </a:extLst>
            </p:cNvPr>
            <p:cNvSpPr/>
            <p:nvPr/>
          </p:nvSpPr>
          <p:spPr>
            <a:xfrm>
              <a:off x="4739639" y="5019675"/>
              <a:ext cx="238125" cy="238125"/>
            </a:xfrm>
            <a:prstGeom prst="arc">
              <a:avLst>
                <a:gd name="adj1" fmla="val 21315760"/>
                <a:gd name="adj2" fmla="val 1155089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AF5BAB3-7400-4FDD-9AC2-63918426E9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5835" y="5060631"/>
              <a:ext cx="51435" cy="5048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343F88-D1C9-41AE-B1C4-F0A1551FB75A}"/>
                </a:ext>
              </a:extLst>
            </p:cNvPr>
            <p:cNvCxnSpPr/>
            <p:nvPr/>
          </p:nvCxnSpPr>
          <p:spPr>
            <a:xfrm flipH="1" flipV="1">
              <a:off x="4844415" y="5044440"/>
              <a:ext cx="13335" cy="5905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C114DA7-FD8F-45A9-9498-E4BF70FA03BA}"/>
                </a:ext>
              </a:extLst>
            </p:cNvPr>
            <p:cNvCxnSpPr/>
            <p:nvPr/>
          </p:nvCxnSpPr>
          <p:spPr>
            <a:xfrm flipV="1">
              <a:off x="4884420" y="5019675"/>
              <a:ext cx="112395" cy="9144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FE4CFD-688B-461C-A444-1391C255F6CA}"/>
                </a:ext>
              </a:extLst>
            </p:cNvPr>
            <p:cNvCxnSpPr/>
            <p:nvPr/>
          </p:nvCxnSpPr>
          <p:spPr>
            <a:xfrm flipV="1">
              <a:off x="4874895" y="5006340"/>
              <a:ext cx="22860" cy="10096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F61DAB7-11CB-4C10-A11E-59AAA807FD5E}"/>
                </a:ext>
              </a:extLst>
            </p:cNvPr>
            <p:cNvCxnSpPr>
              <a:cxnSpLocks/>
              <a:stCxn id="162" idx="2"/>
              <a:endCxn id="155" idx="2"/>
            </p:cNvCxnSpPr>
            <p:nvPr/>
          </p:nvCxnSpPr>
          <p:spPr>
            <a:xfrm flipH="1" flipV="1">
              <a:off x="4742806" y="5111461"/>
              <a:ext cx="74898" cy="2079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B2CEEF5-DCFA-4CE9-A5F4-BA44196CDD9A}"/>
                </a:ext>
              </a:extLst>
            </p:cNvPr>
            <p:cNvCxnSpPr>
              <a:cxnSpLocks/>
              <a:stCxn id="162" idx="0"/>
              <a:endCxn id="155" idx="0"/>
            </p:cNvCxnSpPr>
            <p:nvPr/>
          </p:nvCxnSpPr>
          <p:spPr>
            <a:xfrm flipV="1">
              <a:off x="4894634" y="5128315"/>
              <a:ext cx="82673" cy="778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C7FDADB1-1D6F-4AE5-BEF7-A2775906B706}"/>
                </a:ext>
              </a:extLst>
            </p:cNvPr>
            <p:cNvSpPr/>
            <p:nvPr/>
          </p:nvSpPr>
          <p:spPr>
            <a:xfrm>
              <a:off x="4816792" y="5101588"/>
              <a:ext cx="78108" cy="78108"/>
            </a:xfrm>
            <a:prstGeom prst="arc">
              <a:avLst>
                <a:gd name="adj1" fmla="val 21221712"/>
                <a:gd name="adj2" fmla="val 11503174"/>
              </a:avLst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5EF1867-6B3C-44B6-89FF-2FEA54047BEB}"/>
                </a:ext>
              </a:extLst>
            </p:cNvPr>
            <p:cNvSpPr/>
            <p:nvPr/>
          </p:nvSpPr>
          <p:spPr>
            <a:xfrm>
              <a:off x="5610225" y="2085975"/>
              <a:ext cx="173355" cy="108585"/>
            </a:xfrm>
            <a:custGeom>
              <a:avLst/>
              <a:gdLst>
                <a:gd name="connsiteX0" fmla="*/ 0 w 173355"/>
                <a:gd name="connsiteY0" fmla="*/ 19050 h 108585"/>
                <a:gd name="connsiteX1" fmla="*/ 30480 w 173355"/>
                <a:gd name="connsiteY1" fmla="*/ 108585 h 108585"/>
                <a:gd name="connsiteX2" fmla="*/ 173355 w 173355"/>
                <a:gd name="connsiteY2" fmla="*/ 66675 h 108585"/>
                <a:gd name="connsiteX3" fmla="*/ 165735 w 173355"/>
                <a:gd name="connsiteY3" fmla="*/ 22860 h 108585"/>
                <a:gd name="connsiteX4" fmla="*/ 62865 w 173355"/>
                <a:gd name="connsiteY4" fmla="*/ 0 h 108585"/>
                <a:gd name="connsiteX5" fmla="*/ 0 w 173355"/>
                <a:gd name="connsiteY5" fmla="*/ 1905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" h="108585">
                  <a:moveTo>
                    <a:pt x="0" y="19050"/>
                  </a:moveTo>
                  <a:lnTo>
                    <a:pt x="30480" y="108585"/>
                  </a:lnTo>
                  <a:lnTo>
                    <a:pt x="173355" y="66675"/>
                  </a:lnTo>
                  <a:lnTo>
                    <a:pt x="165735" y="22860"/>
                  </a:lnTo>
                  <a:lnTo>
                    <a:pt x="62865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831BE53-BF18-4035-BAF1-2E19B447C549}"/>
                </a:ext>
              </a:extLst>
            </p:cNvPr>
            <p:cNvSpPr/>
            <p:nvPr/>
          </p:nvSpPr>
          <p:spPr>
            <a:xfrm>
              <a:off x="5819542" y="3811176"/>
              <a:ext cx="310515" cy="300990"/>
            </a:xfrm>
            <a:custGeom>
              <a:avLst/>
              <a:gdLst>
                <a:gd name="connsiteX0" fmla="*/ 0 w 310515"/>
                <a:gd name="connsiteY0" fmla="*/ 165735 h 300990"/>
                <a:gd name="connsiteX1" fmla="*/ 45720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  <a:gd name="connsiteX0" fmla="*/ 0 w 310515"/>
                <a:gd name="connsiteY0" fmla="*/ 165735 h 300990"/>
                <a:gd name="connsiteX1" fmla="*/ 40005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515" h="300990">
                  <a:moveTo>
                    <a:pt x="0" y="165735"/>
                  </a:moveTo>
                  <a:lnTo>
                    <a:pt x="40005" y="300990"/>
                  </a:lnTo>
                  <a:lnTo>
                    <a:pt x="152400" y="264795"/>
                  </a:lnTo>
                  <a:lnTo>
                    <a:pt x="234315" y="219075"/>
                  </a:lnTo>
                  <a:lnTo>
                    <a:pt x="310515" y="144780"/>
                  </a:lnTo>
                  <a:lnTo>
                    <a:pt x="268605" y="0"/>
                  </a:lnTo>
                  <a:lnTo>
                    <a:pt x="112395" y="4572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55731A4-C339-4D21-8202-B6C044CDD228}"/>
                </a:ext>
              </a:extLst>
            </p:cNvPr>
            <p:cNvSpPr/>
            <p:nvPr/>
          </p:nvSpPr>
          <p:spPr>
            <a:xfrm>
              <a:off x="6130290" y="3769995"/>
              <a:ext cx="93345" cy="163830"/>
            </a:xfrm>
            <a:custGeom>
              <a:avLst/>
              <a:gdLst>
                <a:gd name="connsiteX0" fmla="*/ 81915 w 93345"/>
                <a:gd name="connsiteY0" fmla="*/ 139065 h 163830"/>
                <a:gd name="connsiteX1" fmla="*/ 41910 w 93345"/>
                <a:gd name="connsiteY1" fmla="*/ 163830 h 163830"/>
                <a:gd name="connsiteX2" fmla="*/ 0 w 93345"/>
                <a:gd name="connsiteY2" fmla="*/ 24765 h 163830"/>
                <a:gd name="connsiteX3" fmla="*/ 93345 w 93345"/>
                <a:gd name="connsiteY3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63830">
                  <a:moveTo>
                    <a:pt x="81915" y="139065"/>
                  </a:moveTo>
                  <a:lnTo>
                    <a:pt x="41910" y="163830"/>
                  </a:lnTo>
                  <a:lnTo>
                    <a:pt x="0" y="24765"/>
                  </a:lnTo>
                  <a:lnTo>
                    <a:pt x="9334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B7D1C22-839B-414F-9E0E-C6586E9E8B34}"/>
                </a:ext>
              </a:extLst>
            </p:cNvPr>
            <p:cNvSpPr/>
            <p:nvPr/>
          </p:nvSpPr>
          <p:spPr>
            <a:xfrm>
              <a:off x="6054090" y="3514725"/>
              <a:ext cx="177165" cy="238125"/>
            </a:xfrm>
            <a:custGeom>
              <a:avLst/>
              <a:gdLst>
                <a:gd name="connsiteX0" fmla="*/ 177165 w 177165"/>
                <a:gd name="connsiteY0" fmla="*/ 207645 h 238125"/>
                <a:gd name="connsiteX1" fmla="*/ 62865 w 177165"/>
                <a:gd name="connsiteY1" fmla="*/ 238125 h 238125"/>
                <a:gd name="connsiteX2" fmla="*/ 0 w 177165"/>
                <a:gd name="connsiteY2" fmla="*/ 20955 h 238125"/>
                <a:gd name="connsiteX3" fmla="*/ 72390 w 177165"/>
                <a:gd name="connsiteY3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165" h="238125">
                  <a:moveTo>
                    <a:pt x="177165" y="207645"/>
                  </a:moveTo>
                  <a:lnTo>
                    <a:pt x="62865" y="238125"/>
                  </a:lnTo>
                  <a:lnTo>
                    <a:pt x="0" y="20955"/>
                  </a:lnTo>
                  <a:lnTo>
                    <a:pt x="7239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40206B3-720D-4BCE-98CC-B29578060DAA}"/>
                </a:ext>
              </a:extLst>
            </p:cNvPr>
            <p:cNvSpPr/>
            <p:nvPr/>
          </p:nvSpPr>
          <p:spPr>
            <a:xfrm>
              <a:off x="5979795" y="3257550"/>
              <a:ext cx="116205" cy="230505"/>
            </a:xfrm>
            <a:custGeom>
              <a:avLst/>
              <a:gdLst>
                <a:gd name="connsiteX0" fmla="*/ 116205 w 116205"/>
                <a:gd name="connsiteY0" fmla="*/ 213360 h 230505"/>
                <a:gd name="connsiteX1" fmla="*/ 55245 w 116205"/>
                <a:gd name="connsiteY1" fmla="*/ 230505 h 230505"/>
                <a:gd name="connsiteX2" fmla="*/ 0 w 116205"/>
                <a:gd name="connsiteY2" fmla="*/ 24765 h 230505"/>
                <a:gd name="connsiteX3" fmla="*/ 87630 w 116205"/>
                <a:gd name="connsiteY3" fmla="*/ 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05" h="230505">
                  <a:moveTo>
                    <a:pt x="116205" y="213360"/>
                  </a:moveTo>
                  <a:lnTo>
                    <a:pt x="55245" y="230505"/>
                  </a:lnTo>
                  <a:lnTo>
                    <a:pt x="0" y="24765"/>
                  </a:lnTo>
                  <a:lnTo>
                    <a:pt x="8763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EF4F4D4-4EED-4414-B728-CBED529E854A}"/>
                </a:ext>
              </a:extLst>
            </p:cNvPr>
            <p:cNvSpPr/>
            <p:nvPr/>
          </p:nvSpPr>
          <p:spPr>
            <a:xfrm>
              <a:off x="5916930" y="3543300"/>
              <a:ext cx="152400" cy="253365"/>
            </a:xfrm>
            <a:custGeom>
              <a:avLst/>
              <a:gdLst>
                <a:gd name="connsiteX0" fmla="*/ 45720 w 152400"/>
                <a:gd name="connsiteY0" fmla="*/ 253365 h 253365"/>
                <a:gd name="connsiteX1" fmla="*/ 152400 w 152400"/>
                <a:gd name="connsiteY1" fmla="*/ 222885 h 253365"/>
                <a:gd name="connsiteX2" fmla="*/ 91440 w 152400"/>
                <a:gd name="connsiteY2" fmla="*/ 0 h 253365"/>
                <a:gd name="connsiteX3" fmla="*/ 0 w 152400"/>
                <a:gd name="connsiteY3" fmla="*/ 2667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53365">
                  <a:moveTo>
                    <a:pt x="45720" y="253365"/>
                  </a:moveTo>
                  <a:lnTo>
                    <a:pt x="152400" y="222885"/>
                  </a:lnTo>
                  <a:lnTo>
                    <a:pt x="91440" y="0"/>
                  </a:lnTo>
                  <a:lnTo>
                    <a:pt x="0" y="2667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6F5EDA-D666-4B29-AE99-F73AE2213C85}"/>
                </a:ext>
              </a:extLst>
            </p:cNvPr>
            <p:cNvSpPr/>
            <p:nvPr/>
          </p:nvSpPr>
          <p:spPr>
            <a:xfrm>
              <a:off x="5867400" y="3297555"/>
              <a:ext cx="120015" cy="232410"/>
            </a:xfrm>
            <a:custGeom>
              <a:avLst/>
              <a:gdLst>
                <a:gd name="connsiteX0" fmla="*/ 22860 w 120015"/>
                <a:gd name="connsiteY0" fmla="*/ 232410 h 232410"/>
                <a:gd name="connsiteX1" fmla="*/ 120015 w 120015"/>
                <a:gd name="connsiteY1" fmla="*/ 205740 h 232410"/>
                <a:gd name="connsiteX2" fmla="*/ 64770 w 120015"/>
                <a:gd name="connsiteY2" fmla="*/ 0 h 232410"/>
                <a:gd name="connsiteX3" fmla="*/ 0 w 120015"/>
                <a:gd name="connsiteY3" fmla="*/ 17145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" h="232410">
                  <a:moveTo>
                    <a:pt x="22860" y="232410"/>
                  </a:moveTo>
                  <a:lnTo>
                    <a:pt x="120015" y="205740"/>
                  </a:lnTo>
                  <a:lnTo>
                    <a:pt x="64770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9E4B523-05A5-4EEF-B90D-912D7625C4D7}"/>
                </a:ext>
              </a:extLst>
            </p:cNvPr>
            <p:cNvSpPr/>
            <p:nvPr/>
          </p:nvSpPr>
          <p:spPr>
            <a:xfrm>
              <a:off x="5897880" y="2992755"/>
              <a:ext cx="114300" cy="243840"/>
            </a:xfrm>
            <a:custGeom>
              <a:avLst/>
              <a:gdLst>
                <a:gd name="connsiteX0" fmla="*/ 108585 w 114300"/>
                <a:gd name="connsiteY0" fmla="*/ 228600 h 243840"/>
                <a:gd name="connsiteX1" fmla="*/ 57150 w 114300"/>
                <a:gd name="connsiteY1" fmla="*/ 243840 h 243840"/>
                <a:gd name="connsiteX2" fmla="*/ 0 w 114300"/>
                <a:gd name="connsiteY2" fmla="*/ 32385 h 243840"/>
                <a:gd name="connsiteX3" fmla="*/ 114300 w 114300"/>
                <a:gd name="connsiteY3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43840">
                  <a:moveTo>
                    <a:pt x="108585" y="228600"/>
                  </a:moveTo>
                  <a:lnTo>
                    <a:pt x="57150" y="243840"/>
                  </a:lnTo>
                  <a:lnTo>
                    <a:pt x="0" y="3238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0359D18-F802-469A-B4D3-82FAA3705327}"/>
                </a:ext>
              </a:extLst>
            </p:cNvPr>
            <p:cNvSpPr/>
            <p:nvPr/>
          </p:nvSpPr>
          <p:spPr>
            <a:xfrm>
              <a:off x="5770245" y="3036570"/>
              <a:ext cx="144780" cy="253365"/>
            </a:xfrm>
            <a:custGeom>
              <a:avLst/>
              <a:gdLst>
                <a:gd name="connsiteX0" fmla="*/ 1905 w 144780"/>
                <a:gd name="connsiteY0" fmla="*/ 253365 h 253365"/>
                <a:gd name="connsiteX1" fmla="*/ 144780 w 144780"/>
                <a:gd name="connsiteY1" fmla="*/ 219075 h 253365"/>
                <a:gd name="connsiteX2" fmla="*/ 81915 w 144780"/>
                <a:gd name="connsiteY2" fmla="*/ 0 h 253365"/>
                <a:gd name="connsiteX3" fmla="*/ 0 w 144780"/>
                <a:gd name="connsiteY3" fmla="*/ 24765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" h="253365">
                  <a:moveTo>
                    <a:pt x="1905" y="253365"/>
                  </a:moveTo>
                  <a:lnTo>
                    <a:pt x="144780" y="219075"/>
                  </a:lnTo>
                  <a:lnTo>
                    <a:pt x="81915" y="0"/>
                  </a:lnTo>
                  <a:lnTo>
                    <a:pt x="0" y="2476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EE81043-6806-4048-ACD3-6C7F3D0C2739}"/>
                </a:ext>
              </a:extLst>
            </p:cNvPr>
            <p:cNvSpPr/>
            <p:nvPr/>
          </p:nvSpPr>
          <p:spPr>
            <a:xfrm>
              <a:off x="5861685" y="2855595"/>
              <a:ext cx="137160" cy="123825"/>
            </a:xfrm>
            <a:custGeom>
              <a:avLst/>
              <a:gdLst>
                <a:gd name="connsiteX0" fmla="*/ 137160 w 137160"/>
                <a:gd name="connsiteY0" fmla="*/ 89535 h 123825"/>
                <a:gd name="connsiteX1" fmla="*/ 26670 w 137160"/>
                <a:gd name="connsiteY1" fmla="*/ 123825 h 123825"/>
                <a:gd name="connsiteX2" fmla="*/ 0 w 137160"/>
                <a:gd name="connsiteY2" fmla="*/ 28575 h 123825"/>
                <a:gd name="connsiteX3" fmla="*/ 114300 w 137160"/>
                <a:gd name="connsiteY3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" h="123825">
                  <a:moveTo>
                    <a:pt x="137160" y="89535"/>
                  </a:moveTo>
                  <a:lnTo>
                    <a:pt x="26670" y="123825"/>
                  </a:lnTo>
                  <a:lnTo>
                    <a:pt x="0" y="2857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1A29A39-6467-4A4A-86AA-1AD78DA80F9A}"/>
                </a:ext>
              </a:extLst>
            </p:cNvPr>
            <p:cNvSpPr/>
            <p:nvPr/>
          </p:nvSpPr>
          <p:spPr>
            <a:xfrm>
              <a:off x="5625465" y="2891790"/>
              <a:ext cx="215265" cy="127635"/>
            </a:xfrm>
            <a:custGeom>
              <a:avLst/>
              <a:gdLst>
                <a:gd name="connsiteX0" fmla="*/ 125730 w 215265"/>
                <a:gd name="connsiteY0" fmla="*/ 127635 h 127635"/>
                <a:gd name="connsiteX1" fmla="*/ 215265 w 215265"/>
                <a:gd name="connsiteY1" fmla="*/ 104775 h 127635"/>
                <a:gd name="connsiteX2" fmla="*/ 186690 w 215265"/>
                <a:gd name="connsiteY2" fmla="*/ 0 h 127635"/>
                <a:gd name="connsiteX3" fmla="*/ 0 w 215265"/>
                <a:gd name="connsiteY3" fmla="*/ 5905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" h="127635">
                  <a:moveTo>
                    <a:pt x="125730" y="127635"/>
                  </a:moveTo>
                  <a:lnTo>
                    <a:pt x="215265" y="104775"/>
                  </a:lnTo>
                  <a:lnTo>
                    <a:pt x="186690" y="0"/>
                  </a:lnTo>
                  <a:lnTo>
                    <a:pt x="0" y="5905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3809A5B-BED7-42D1-9760-C0E3A763605A}"/>
                </a:ext>
              </a:extLst>
            </p:cNvPr>
            <p:cNvSpPr/>
            <p:nvPr/>
          </p:nvSpPr>
          <p:spPr>
            <a:xfrm>
              <a:off x="5755006" y="2535555"/>
              <a:ext cx="205740" cy="304800"/>
            </a:xfrm>
            <a:custGeom>
              <a:avLst/>
              <a:gdLst>
                <a:gd name="connsiteX0" fmla="*/ 203835 w 203835"/>
                <a:gd name="connsiteY0" fmla="*/ 266700 h 304800"/>
                <a:gd name="connsiteX1" fmla="*/ 83820 w 203835"/>
                <a:gd name="connsiteY1" fmla="*/ 304800 h 304800"/>
                <a:gd name="connsiteX2" fmla="*/ 0 w 203835"/>
                <a:gd name="connsiteY2" fmla="*/ 17145 h 304800"/>
                <a:gd name="connsiteX3" fmla="*/ 55245 w 203835"/>
                <a:gd name="connsiteY3" fmla="*/ 0 h 304800"/>
                <a:gd name="connsiteX4" fmla="*/ 68580 w 203835"/>
                <a:gd name="connsiteY4" fmla="*/ 53340 h 304800"/>
                <a:gd name="connsiteX0" fmla="*/ 205740 w 205740"/>
                <a:gd name="connsiteY0" fmla="*/ 272415 h 304800"/>
                <a:gd name="connsiteX1" fmla="*/ 83820 w 205740"/>
                <a:gd name="connsiteY1" fmla="*/ 304800 h 304800"/>
                <a:gd name="connsiteX2" fmla="*/ 0 w 205740"/>
                <a:gd name="connsiteY2" fmla="*/ 17145 h 304800"/>
                <a:gd name="connsiteX3" fmla="*/ 55245 w 205740"/>
                <a:gd name="connsiteY3" fmla="*/ 0 h 304800"/>
                <a:gd name="connsiteX4" fmla="*/ 68580 w 205740"/>
                <a:gd name="connsiteY4" fmla="*/ 5334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" h="304800">
                  <a:moveTo>
                    <a:pt x="205740" y="272415"/>
                  </a:moveTo>
                  <a:lnTo>
                    <a:pt x="83820" y="304800"/>
                  </a:lnTo>
                  <a:lnTo>
                    <a:pt x="0" y="17145"/>
                  </a:lnTo>
                  <a:lnTo>
                    <a:pt x="55245" y="0"/>
                  </a:lnTo>
                  <a:lnTo>
                    <a:pt x="68580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82F0B9-E508-4AF0-AED9-5BD8EE7BFD06}"/>
                </a:ext>
              </a:extLst>
            </p:cNvPr>
            <p:cNvSpPr/>
            <p:nvPr/>
          </p:nvSpPr>
          <p:spPr>
            <a:xfrm>
              <a:off x="5374005" y="2112645"/>
              <a:ext cx="419100" cy="763905"/>
            </a:xfrm>
            <a:custGeom>
              <a:avLst/>
              <a:gdLst>
                <a:gd name="connsiteX0" fmla="*/ 323850 w 419100"/>
                <a:gd name="connsiteY0" fmla="*/ 763905 h 763905"/>
                <a:gd name="connsiteX1" fmla="*/ 419100 w 419100"/>
                <a:gd name="connsiteY1" fmla="*/ 737235 h 763905"/>
                <a:gd name="connsiteX2" fmla="*/ 201930 w 419100"/>
                <a:gd name="connsiteY2" fmla="*/ 0 h 763905"/>
                <a:gd name="connsiteX3" fmla="*/ 0 w 419100"/>
                <a:gd name="connsiteY3" fmla="*/ 57150 h 76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763905">
                  <a:moveTo>
                    <a:pt x="323850" y="763905"/>
                  </a:moveTo>
                  <a:lnTo>
                    <a:pt x="419100" y="737235"/>
                  </a:lnTo>
                  <a:lnTo>
                    <a:pt x="201930" y="0"/>
                  </a:lnTo>
                  <a:lnTo>
                    <a:pt x="0" y="5715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6BA9119-6590-433A-AD75-F65142440DEB}"/>
                </a:ext>
              </a:extLst>
            </p:cNvPr>
            <p:cNvSpPr/>
            <p:nvPr/>
          </p:nvSpPr>
          <p:spPr>
            <a:xfrm>
              <a:off x="5465445" y="1962150"/>
              <a:ext cx="93345" cy="133350"/>
            </a:xfrm>
            <a:custGeom>
              <a:avLst/>
              <a:gdLst>
                <a:gd name="connsiteX0" fmla="*/ 5715 w 93345"/>
                <a:gd name="connsiteY0" fmla="*/ 133350 h 133350"/>
                <a:gd name="connsiteX1" fmla="*/ 93345 w 93345"/>
                <a:gd name="connsiteY1" fmla="*/ 106680 h 133350"/>
                <a:gd name="connsiteX2" fmla="*/ 59055 w 93345"/>
                <a:gd name="connsiteY2" fmla="*/ 0 h 133350"/>
                <a:gd name="connsiteX3" fmla="*/ 0 w 93345"/>
                <a:gd name="connsiteY3" fmla="*/ 1714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33350">
                  <a:moveTo>
                    <a:pt x="5715" y="133350"/>
                  </a:moveTo>
                  <a:lnTo>
                    <a:pt x="93345" y="106680"/>
                  </a:lnTo>
                  <a:lnTo>
                    <a:pt x="59055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93ACA3B-3A7F-417D-890A-2D6AE58FA8E2}"/>
                </a:ext>
              </a:extLst>
            </p:cNvPr>
            <p:cNvSpPr/>
            <p:nvPr/>
          </p:nvSpPr>
          <p:spPr>
            <a:xfrm>
              <a:off x="5556885" y="1908810"/>
              <a:ext cx="200025" cy="152400"/>
            </a:xfrm>
            <a:custGeom>
              <a:avLst/>
              <a:gdLst>
                <a:gd name="connsiteX0" fmla="*/ 200025 w 200025"/>
                <a:gd name="connsiteY0" fmla="*/ 152400 h 152400"/>
                <a:gd name="connsiteX1" fmla="*/ 120015 w 200025"/>
                <a:gd name="connsiteY1" fmla="*/ 129540 h 152400"/>
                <a:gd name="connsiteX2" fmla="*/ 43815 w 200025"/>
                <a:gd name="connsiteY2" fmla="*/ 144780 h 152400"/>
                <a:gd name="connsiteX3" fmla="*/ 0 w 20002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52400">
                  <a:moveTo>
                    <a:pt x="200025" y="152400"/>
                  </a:moveTo>
                  <a:lnTo>
                    <a:pt x="120015" y="129540"/>
                  </a:lnTo>
                  <a:lnTo>
                    <a:pt x="43815" y="144780"/>
                  </a:lnTo>
                  <a:lnTo>
                    <a:pt x="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EB3A672-97C6-487E-B044-2567C0D7C7A9}"/>
                </a:ext>
              </a:extLst>
            </p:cNvPr>
            <p:cNvSpPr/>
            <p:nvPr/>
          </p:nvSpPr>
          <p:spPr>
            <a:xfrm>
              <a:off x="5648325" y="2198370"/>
              <a:ext cx="142875" cy="312420"/>
            </a:xfrm>
            <a:custGeom>
              <a:avLst/>
              <a:gdLst>
                <a:gd name="connsiteX0" fmla="*/ 104775 w 142875"/>
                <a:gd name="connsiteY0" fmla="*/ 160020 h 312420"/>
                <a:gd name="connsiteX1" fmla="*/ 142875 w 142875"/>
                <a:gd name="connsiteY1" fmla="*/ 295275 h 312420"/>
                <a:gd name="connsiteX2" fmla="*/ 85725 w 142875"/>
                <a:gd name="connsiteY2" fmla="*/ 312420 h 312420"/>
                <a:gd name="connsiteX3" fmla="*/ 0 w 142875"/>
                <a:gd name="connsiteY3" fmla="*/ 15240 h 312420"/>
                <a:gd name="connsiteX4" fmla="*/ 53340 w 142875"/>
                <a:gd name="connsiteY4" fmla="*/ 0 h 312420"/>
                <a:gd name="connsiteX5" fmla="*/ 66675 w 142875"/>
                <a:gd name="connsiteY5" fmla="*/ 5334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312420">
                  <a:moveTo>
                    <a:pt x="104775" y="160020"/>
                  </a:moveTo>
                  <a:lnTo>
                    <a:pt x="142875" y="295275"/>
                  </a:lnTo>
                  <a:lnTo>
                    <a:pt x="85725" y="312420"/>
                  </a:lnTo>
                  <a:lnTo>
                    <a:pt x="0" y="15240"/>
                  </a:lnTo>
                  <a:lnTo>
                    <a:pt x="53340" y="0"/>
                  </a:lnTo>
                  <a:lnTo>
                    <a:pt x="66675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07873F4-2B01-44B8-B3D0-B769BE23D33B}"/>
                </a:ext>
              </a:extLst>
            </p:cNvPr>
            <p:cNvSpPr/>
            <p:nvPr/>
          </p:nvSpPr>
          <p:spPr>
            <a:xfrm>
              <a:off x="5720715" y="2173605"/>
              <a:ext cx="85725" cy="121920"/>
            </a:xfrm>
            <a:custGeom>
              <a:avLst/>
              <a:gdLst>
                <a:gd name="connsiteX0" fmla="*/ 32385 w 85725"/>
                <a:gd name="connsiteY0" fmla="*/ 121920 h 121920"/>
                <a:gd name="connsiteX1" fmla="*/ 0 w 85725"/>
                <a:gd name="connsiteY1" fmla="*/ 15240 h 121920"/>
                <a:gd name="connsiteX2" fmla="*/ 66675 w 85725"/>
                <a:gd name="connsiteY2" fmla="*/ 0 h 121920"/>
                <a:gd name="connsiteX3" fmla="*/ 85725 w 85725"/>
                <a:gd name="connsiteY3" fmla="*/ 6096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21920">
                  <a:moveTo>
                    <a:pt x="32385" y="121920"/>
                  </a:moveTo>
                  <a:lnTo>
                    <a:pt x="0" y="15240"/>
                  </a:lnTo>
                  <a:lnTo>
                    <a:pt x="66675" y="0"/>
                  </a:lnTo>
                  <a:lnTo>
                    <a:pt x="85725" y="609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ED1C583-C68A-4643-8E0D-81908A7F43E0}"/>
                </a:ext>
              </a:extLst>
            </p:cNvPr>
            <p:cNvSpPr/>
            <p:nvPr/>
          </p:nvSpPr>
          <p:spPr>
            <a:xfrm>
              <a:off x="6185535" y="3950970"/>
              <a:ext cx="89535" cy="110490"/>
            </a:xfrm>
            <a:custGeom>
              <a:avLst/>
              <a:gdLst>
                <a:gd name="connsiteX0" fmla="*/ 22860 w 89535"/>
                <a:gd name="connsiteY0" fmla="*/ 110490 h 110490"/>
                <a:gd name="connsiteX1" fmla="*/ 0 w 89535"/>
                <a:gd name="connsiteY1" fmla="*/ 36195 h 110490"/>
                <a:gd name="connsiteX2" fmla="*/ 43815 w 89535"/>
                <a:gd name="connsiteY2" fmla="*/ 11430 h 110490"/>
                <a:gd name="connsiteX3" fmla="*/ 89535 w 89535"/>
                <a:gd name="connsiteY3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" h="110490">
                  <a:moveTo>
                    <a:pt x="22860" y="110490"/>
                  </a:moveTo>
                  <a:lnTo>
                    <a:pt x="0" y="36195"/>
                  </a:lnTo>
                  <a:lnTo>
                    <a:pt x="43815" y="11430"/>
                  </a:lnTo>
                  <a:lnTo>
                    <a:pt x="8953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81E7772-F72C-4A24-A582-1671B4100341}"/>
                </a:ext>
              </a:extLst>
            </p:cNvPr>
            <p:cNvSpPr/>
            <p:nvPr/>
          </p:nvSpPr>
          <p:spPr>
            <a:xfrm>
              <a:off x="5882641" y="4026918"/>
              <a:ext cx="304800" cy="600327"/>
            </a:xfrm>
            <a:custGeom>
              <a:avLst/>
              <a:gdLst>
                <a:gd name="connsiteX0" fmla="*/ 264795 w 264795"/>
                <a:gd name="connsiteY0" fmla="*/ 0 h 600075"/>
                <a:gd name="connsiteX1" fmla="*/ 201930 w 264795"/>
                <a:gd name="connsiteY1" fmla="*/ 62865 h 600075"/>
                <a:gd name="connsiteX2" fmla="*/ 118110 w 264795"/>
                <a:gd name="connsiteY2" fmla="*/ 108585 h 600075"/>
                <a:gd name="connsiteX3" fmla="*/ 0 w 264795"/>
                <a:gd name="connsiteY3" fmla="*/ 152400 h 600075"/>
                <a:gd name="connsiteX4" fmla="*/ 51435 w 264795"/>
                <a:gd name="connsiteY4" fmla="*/ 291465 h 600075"/>
                <a:gd name="connsiteX5" fmla="*/ 97155 w 264795"/>
                <a:gd name="connsiteY5" fmla="*/ 461010 h 600075"/>
                <a:gd name="connsiteX6" fmla="*/ 129540 w 264795"/>
                <a:gd name="connsiteY6" fmla="*/ 565785 h 600075"/>
                <a:gd name="connsiteX7" fmla="*/ 135255 w 264795"/>
                <a:gd name="connsiteY7" fmla="*/ 600075 h 600075"/>
                <a:gd name="connsiteX0" fmla="*/ 264795 w 264795"/>
                <a:gd name="connsiteY0" fmla="*/ 0 h 600075"/>
                <a:gd name="connsiteX1" fmla="*/ 241935 w 264795"/>
                <a:gd name="connsiteY1" fmla="*/ 17145 h 600075"/>
                <a:gd name="connsiteX2" fmla="*/ 201930 w 264795"/>
                <a:gd name="connsiteY2" fmla="*/ 62865 h 600075"/>
                <a:gd name="connsiteX3" fmla="*/ 118110 w 264795"/>
                <a:gd name="connsiteY3" fmla="*/ 108585 h 600075"/>
                <a:gd name="connsiteX4" fmla="*/ 0 w 264795"/>
                <a:gd name="connsiteY4" fmla="*/ 152400 h 600075"/>
                <a:gd name="connsiteX5" fmla="*/ 51435 w 264795"/>
                <a:gd name="connsiteY5" fmla="*/ 291465 h 600075"/>
                <a:gd name="connsiteX6" fmla="*/ 97155 w 264795"/>
                <a:gd name="connsiteY6" fmla="*/ 461010 h 600075"/>
                <a:gd name="connsiteX7" fmla="*/ 129540 w 264795"/>
                <a:gd name="connsiteY7" fmla="*/ 565785 h 600075"/>
                <a:gd name="connsiteX8" fmla="*/ 135255 w 264795"/>
                <a:gd name="connsiteY8" fmla="*/ 600075 h 600075"/>
                <a:gd name="connsiteX0" fmla="*/ 304800 w 304800"/>
                <a:gd name="connsiteY0" fmla="*/ 135536 h 583211"/>
                <a:gd name="connsiteX1" fmla="*/ 241935 w 304800"/>
                <a:gd name="connsiteY1" fmla="*/ 281 h 583211"/>
                <a:gd name="connsiteX2" fmla="*/ 201930 w 304800"/>
                <a:gd name="connsiteY2" fmla="*/ 46001 h 583211"/>
                <a:gd name="connsiteX3" fmla="*/ 118110 w 304800"/>
                <a:gd name="connsiteY3" fmla="*/ 91721 h 583211"/>
                <a:gd name="connsiteX4" fmla="*/ 0 w 304800"/>
                <a:gd name="connsiteY4" fmla="*/ 135536 h 583211"/>
                <a:gd name="connsiteX5" fmla="*/ 51435 w 304800"/>
                <a:gd name="connsiteY5" fmla="*/ 274601 h 583211"/>
                <a:gd name="connsiteX6" fmla="*/ 97155 w 304800"/>
                <a:gd name="connsiteY6" fmla="*/ 444146 h 583211"/>
                <a:gd name="connsiteX7" fmla="*/ 129540 w 304800"/>
                <a:gd name="connsiteY7" fmla="*/ 548921 h 583211"/>
                <a:gd name="connsiteX8" fmla="*/ 135255 w 304800"/>
                <a:gd name="connsiteY8" fmla="*/ 583211 h 583211"/>
                <a:gd name="connsiteX0" fmla="*/ 304800 w 304800"/>
                <a:gd name="connsiteY0" fmla="*/ 152652 h 600327"/>
                <a:gd name="connsiteX1" fmla="*/ 266700 w 304800"/>
                <a:gd name="connsiteY1" fmla="*/ 252 h 600327"/>
                <a:gd name="connsiteX2" fmla="*/ 201930 w 304800"/>
                <a:gd name="connsiteY2" fmla="*/ 63117 h 600327"/>
                <a:gd name="connsiteX3" fmla="*/ 118110 w 304800"/>
                <a:gd name="connsiteY3" fmla="*/ 108837 h 600327"/>
                <a:gd name="connsiteX4" fmla="*/ 0 w 304800"/>
                <a:gd name="connsiteY4" fmla="*/ 152652 h 600327"/>
                <a:gd name="connsiteX5" fmla="*/ 51435 w 304800"/>
                <a:gd name="connsiteY5" fmla="*/ 291717 h 600327"/>
                <a:gd name="connsiteX6" fmla="*/ 97155 w 304800"/>
                <a:gd name="connsiteY6" fmla="*/ 461262 h 600327"/>
                <a:gd name="connsiteX7" fmla="*/ 129540 w 304800"/>
                <a:gd name="connsiteY7" fmla="*/ 566037 h 600327"/>
                <a:gd name="connsiteX8" fmla="*/ 135255 w 304800"/>
                <a:gd name="connsiteY8" fmla="*/ 600327 h 60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600327">
                  <a:moveTo>
                    <a:pt x="304800" y="152652"/>
                  </a:moveTo>
                  <a:cubicBezTo>
                    <a:pt x="297180" y="160272"/>
                    <a:pt x="274320" y="-7368"/>
                    <a:pt x="266700" y="252"/>
                  </a:cubicBezTo>
                  <a:lnTo>
                    <a:pt x="201930" y="63117"/>
                  </a:lnTo>
                  <a:lnTo>
                    <a:pt x="118110" y="108837"/>
                  </a:lnTo>
                  <a:lnTo>
                    <a:pt x="0" y="152652"/>
                  </a:lnTo>
                  <a:lnTo>
                    <a:pt x="51435" y="291717"/>
                  </a:lnTo>
                  <a:lnTo>
                    <a:pt x="97155" y="461262"/>
                  </a:lnTo>
                  <a:lnTo>
                    <a:pt x="129540" y="566037"/>
                  </a:lnTo>
                  <a:lnTo>
                    <a:pt x="135255" y="600327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FF98E27-2C6F-4503-A53B-26FD6765417C}"/>
                </a:ext>
              </a:extLst>
            </p:cNvPr>
            <p:cNvSpPr/>
            <p:nvPr/>
          </p:nvSpPr>
          <p:spPr>
            <a:xfrm>
              <a:off x="5389245" y="4189095"/>
              <a:ext cx="537210" cy="561975"/>
            </a:xfrm>
            <a:custGeom>
              <a:avLst/>
              <a:gdLst>
                <a:gd name="connsiteX0" fmla="*/ 304800 w 537210"/>
                <a:gd name="connsiteY0" fmla="*/ 476250 h 561975"/>
                <a:gd name="connsiteX1" fmla="*/ 257175 w 537210"/>
                <a:gd name="connsiteY1" fmla="*/ 529590 h 561975"/>
                <a:gd name="connsiteX2" fmla="*/ 131445 w 537210"/>
                <a:gd name="connsiteY2" fmla="*/ 561975 h 561975"/>
                <a:gd name="connsiteX3" fmla="*/ 0 w 537210"/>
                <a:gd name="connsiteY3" fmla="*/ 125730 h 561975"/>
                <a:gd name="connsiteX4" fmla="*/ 436245 w 537210"/>
                <a:gd name="connsiteY4" fmla="*/ 0 h 561975"/>
                <a:gd name="connsiteX5" fmla="*/ 537210 w 537210"/>
                <a:gd name="connsiteY5" fmla="*/ 327660 h 561975"/>
                <a:gd name="connsiteX6" fmla="*/ 535305 w 537210"/>
                <a:gd name="connsiteY6" fmla="*/ 34671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210" h="561975">
                  <a:moveTo>
                    <a:pt x="304800" y="476250"/>
                  </a:moveTo>
                  <a:lnTo>
                    <a:pt x="257175" y="529590"/>
                  </a:lnTo>
                  <a:lnTo>
                    <a:pt x="131445" y="561975"/>
                  </a:lnTo>
                  <a:lnTo>
                    <a:pt x="0" y="125730"/>
                  </a:lnTo>
                  <a:lnTo>
                    <a:pt x="436245" y="0"/>
                  </a:lnTo>
                  <a:lnTo>
                    <a:pt x="537210" y="327660"/>
                  </a:lnTo>
                  <a:lnTo>
                    <a:pt x="535305" y="34671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D50F2B1-7298-4AE4-9C5C-0AA1B3B39FBE}"/>
                </a:ext>
              </a:extLst>
            </p:cNvPr>
            <p:cNvSpPr/>
            <p:nvPr/>
          </p:nvSpPr>
          <p:spPr>
            <a:xfrm>
              <a:off x="5526405" y="4730115"/>
              <a:ext cx="232410" cy="152400"/>
            </a:xfrm>
            <a:custGeom>
              <a:avLst/>
              <a:gdLst>
                <a:gd name="connsiteX0" fmla="*/ 232410 w 232410"/>
                <a:gd name="connsiteY0" fmla="*/ 121920 h 152400"/>
                <a:gd name="connsiteX1" fmla="*/ 188595 w 232410"/>
                <a:gd name="connsiteY1" fmla="*/ 55245 h 152400"/>
                <a:gd name="connsiteX2" fmla="*/ 154305 w 232410"/>
                <a:gd name="connsiteY2" fmla="*/ 0 h 152400"/>
                <a:gd name="connsiteX3" fmla="*/ 0 w 232410"/>
                <a:gd name="connsiteY3" fmla="*/ 41910 h 152400"/>
                <a:gd name="connsiteX4" fmla="*/ 34290 w 232410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0" h="152400">
                  <a:moveTo>
                    <a:pt x="232410" y="121920"/>
                  </a:moveTo>
                  <a:lnTo>
                    <a:pt x="188595" y="55245"/>
                  </a:lnTo>
                  <a:lnTo>
                    <a:pt x="154305" y="0"/>
                  </a:lnTo>
                  <a:lnTo>
                    <a:pt x="0" y="41910"/>
                  </a:lnTo>
                  <a:lnTo>
                    <a:pt x="34290" y="1524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6A7C265-48D7-48F3-8DE2-263DAAEAA8C0}"/>
                </a:ext>
              </a:extLst>
            </p:cNvPr>
            <p:cNvSpPr/>
            <p:nvPr/>
          </p:nvSpPr>
          <p:spPr>
            <a:xfrm>
              <a:off x="5158740" y="4794885"/>
              <a:ext cx="346710" cy="213360"/>
            </a:xfrm>
            <a:custGeom>
              <a:avLst/>
              <a:gdLst>
                <a:gd name="connsiteX0" fmla="*/ 346710 w 346710"/>
                <a:gd name="connsiteY0" fmla="*/ 70485 h 422910"/>
                <a:gd name="connsiteX1" fmla="*/ 323850 w 346710"/>
                <a:gd name="connsiteY1" fmla="*/ 0 h 422910"/>
                <a:gd name="connsiteX2" fmla="*/ 0 w 346710"/>
                <a:gd name="connsiteY2" fmla="*/ 97155 h 422910"/>
                <a:gd name="connsiteX3" fmla="*/ 38100 w 346710"/>
                <a:gd name="connsiteY3" fmla="*/ 213360 h 422910"/>
                <a:gd name="connsiteX4" fmla="*/ 59055 w 346710"/>
                <a:gd name="connsiteY4" fmla="*/ 318135 h 422910"/>
                <a:gd name="connsiteX5" fmla="*/ 78105 w 346710"/>
                <a:gd name="connsiteY5" fmla="*/ 422910 h 422910"/>
                <a:gd name="connsiteX0" fmla="*/ 346710 w 346710"/>
                <a:gd name="connsiteY0" fmla="*/ 70485 h 318135"/>
                <a:gd name="connsiteX1" fmla="*/ 323850 w 346710"/>
                <a:gd name="connsiteY1" fmla="*/ 0 h 318135"/>
                <a:gd name="connsiteX2" fmla="*/ 0 w 346710"/>
                <a:gd name="connsiteY2" fmla="*/ 97155 h 318135"/>
                <a:gd name="connsiteX3" fmla="*/ 38100 w 346710"/>
                <a:gd name="connsiteY3" fmla="*/ 213360 h 318135"/>
                <a:gd name="connsiteX4" fmla="*/ 59055 w 346710"/>
                <a:gd name="connsiteY4" fmla="*/ 318135 h 318135"/>
                <a:gd name="connsiteX0" fmla="*/ 346710 w 346710"/>
                <a:gd name="connsiteY0" fmla="*/ 70485 h 213360"/>
                <a:gd name="connsiteX1" fmla="*/ 323850 w 346710"/>
                <a:gd name="connsiteY1" fmla="*/ 0 h 213360"/>
                <a:gd name="connsiteX2" fmla="*/ 0 w 346710"/>
                <a:gd name="connsiteY2" fmla="*/ 97155 h 213360"/>
                <a:gd name="connsiteX3" fmla="*/ 38100 w 346710"/>
                <a:gd name="connsiteY3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0" h="213360">
                  <a:moveTo>
                    <a:pt x="346710" y="70485"/>
                  </a:moveTo>
                  <a:lnTo>
                    <a:pt x="323850" y="0"/>
                  </a:lnTo>
                  <a:lnTo>
                    <a:pt x="0" y="97155"/>
                  </a:lnTo>
                  <a:lnTo>
                    <a:pt x="38100" y="2133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026875B-8D22-4A32-BCA0-83DD7765ED35}"/>
                </a:ext>
              </a:extLst>
            </p:cNvPr>
            <p:cNvSpPr/>
            <p:nvPr/>
          </p:nvSpPr>
          <p:spPr>
            <a:xfrm>
              <a:off x="4652010" y="4417695"/>
              <a:ext cx="472440" cy="662940"/>
            </a:xfrm>
            <a:custGeom>
              <a:avLst/>
              <a:gdLst>
                <a:gd name="connsiteX0" fmla="*/ 0 w 472440"/>
                <a:gd name="connsiteY0" fmla="*/ 662940 h 662940"/>
                <a:gd name="connsiteX1" fmla="*/ 87630 w 472440"/>
                <a:gd name="connsiteY1" fmla="*/ 588645 h 662940"/>
                <a:gd name="connsiteX2" fmla="*/ 161925 w 472440"/>
                <a:gd name="connsiteY2" fmla="*/ 525780 h 662940"/>
                <a:gd name="connsiteX3" fmla="*/ 241935 w 472440"/>
                <a:gd name="connsiteY3" fmla="*/ 497205 h 662940"/>
                <a:gd name="connsiteX4" fmla="*/ 381000 w 472440"/>
                <a:gd name="connsiteY4" fmla="*/ 462915 h 662940"/>
                <a:gd name="connsiteX5" fmla="*/ 472440 w 472440"/>
                <a:gd name="connsiteY5" fmla="*/ 440055 h 662940"/>
                <a:gd name="connsiteX6" fmla="*/ 337185 w 472440"/>
                <a:gd name="connsiteY6" fmla="*/ 0 h 662940"/>
                <a:gd name="connsiteX7" fmla="*/ 194310 w 472440"/>
                <a:gd name="connsiteY7" fmla="*/ 3810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40" h="662940">
                  <a:moveTo>
                    <a:pt x="0" y="662940"/>
                  </a:moveTo>
                  <a:lnTo>
                    <a:pt x="87630" y="588645"/>
                  </a:lnTo>
                  <a:lnTo>
                    <a:pt x="161925" y="525780"/>
                  </a:lnTo>
                  <a:lnTo>
                    <a:pt x="241935" y="497205"/>
                  </a:lnTo>
                  <a:lnTo>
                    <a:pt x="381000" y="462915"/>
                  </a:lnTo>
                  <a:lnTo>
                    <a:pt x="472440" y="440055"/>
                  </a:lnTo>
                  <a:lnTo>
                    <a:pt x="337185" y="0"/>
                  </a:lnTo>
                  <a:lnTo>
                    <a:pt x="194310" y="381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B82B0FB-A6AC-4C3C-8C67-3926111EC832}"/>
                </a:ext>
              </a:extLst>
            </p:cNvPr>
            <p:cNvSpPr/>
            <p:nvPr/>
          </p:nvSpPr>
          <p:spPr>
            <a:xfrm>
              <a:off x="5010150" y="4318635"/>
              <a:ext cx="464820" cy="525780"/>
            </a:xfrm>
            <a:custGeom>
              <a:avLst/>
              <a:gdLst>
                <a:gd name="connsiteX0" fmla="*/ 135255 w 464820"/>
                <a:gd name="connsiteY0" fmla="*/ 525780 h 525780"/>
                <a:gd name="connsiteX1" fmla="*/ 464820 w 464820"/>
                <a:gd name="connsiteY1" fmla="*/ 430530 h 525780"/>
                <a:gd name="connsiteX2" fmla="*/ 342900 w 464820"/>
                <a:gd name="connsiteY2" fmla="*/ 28575 h 525780"/>
                <a:gd name="connsiteX3" fmla="*/ 323850 w 464820"/>
                <a:gd name="connsiteY3" fmla="*/ 0 h 525780"/>
                <a:gd name="connsiteX4" fmla="*/ 0 w 464820"/>
                <a:gd name="connsiteY4" fmla="*/ 89535 h 525780"/>
                <a:gd name="connsiteX5" fmla="*/ 135255 w 464820"/>
                <a:gd name="connsiteY5" fmla="*/ 52578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20" h="525780">
                  <a:moveTo>
                    <a:pt x="135255" y="525780"/>
                  </a:moveTo>
                  <a:lnTo>
                    <a:pt x="464820" y="430530"/>
                  </a:lnTo>
                  <a:lnTo>
                    <a:pt x="342900" y="28575"/>
                  </a:lnTo>
                  <a:lnTo>
                    <a:pt x="323850" y="0"/>
                  </a:lnTo>
                  <a:lnTo>
                    <a:pt x="0" y="89535"/>
                  </a:lnTo>
                  <a:lnTo>
                    <a:pt x="135255" y="525780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50A41D-ACF1-49AF-9D00-05BBEB40B293}"/>
                </a:ext>
              </a:extLst>
            </p:cNvPr>
            <p:cNvSpPr/>
            <p:nvPr/>
          </p:nvSpPr>
          <p:spPr>
            <a:xfrm>
              <a:off x="4642485" y="4901565"/>
              <a:ext cx="537210" cy="278130"/>
            </a:xfrm>
            <a:custGeom>
              <a:avLst/>
              <a:gdLst>
                <a:gd name="connsiteX0" fmla="*/ 567690 w 567690"/>
                <a:gd name="connsiteY0" fmla="*/ 308610 h 308610"/>
                <a:gd name="connsiteX1" fmla="*/ 537210 w 567690"/>
                <a:gd name="connsiteY1" fmla="*/ 152400 h 308610"/>
                <a:gd name="connsiteX2" fmla="*/ 493395 w 567690"/>
                <a:gd name="connsiteY2" fmla="*/ 0 h 308610"/>
                <a:gd name="connsiteX3" fmla="*/ 289560 w 567690"/>
                <a:gd name="connsiteY3" fmla="*/ 51435 h 308610"/>
                <a:gd name="connsiteX4" fmla="*/ 194310 w 567690"/>
                <a:gd name="connsiteY4" fmla="*/ 81915 h 308610"/>
                <a:gd name="connsiteX5" fmla="*/ 72390 w 567690"/>
                <a:gd name="connsiteY5" fmla="*/ 182880 h 308610"/>
                <a:gd name="connsiteX6" fmla="*/ 0 w 567690"/>
                <a:gd name="connsiteY6" fmla="*/ 278130 h 308610"/>
                <a:gd name="connsiteX0" fmla="*/ 537210 w 537210"/>
                <a:gd name="connsiteY0" fmla="*/ 152400 h 278130"/>
                <a:gd name="connsiteX1" fmla="*/ 493395 w 537210"/>
                <a:gd name="connsiteY1" fmla="*/ 0 h 278130"/>
                <a:gd name="connsiteX2" fmla="*/ 289560 w 537210"/>
                <a:gd name="connsiteY2" fmla="*/ 51435 h 278130"/>
                <a:gd name="connsiteX3" fmla="*/ 194310 w 537210"/>
                <a:gd name="connsiteY3" fmla="*/ 81915 h 278130"/>
                <a:gd name="connsiteX4" fmla="*/ 72390 w 537210"/>
                <a:gd name="connsiteY4" fmla="*/ 182880 h 278130"/>
                <a:gd name="connsiteX5" fmla="*/ 0 w 537210"/>
                <a:gd name="connsiteY5" fmla="*/ 27813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210" h="278130">
                  <a:moveTo>
                    <a:pt x="537210" y="152400"/>
                  </a:moveTo>
                  <a:lnTo>
                    <a:pt x="493395" y="0"/>
                  </a:lnTo>
                  <a:lnTo>
                    <a:pt x="289560" y="51435"/>
                  </a:lnTo>
                  <a:lnTo>
                    <a:pt x="194310" y="81915"/>
                  </a:lnTo>
                  <a:lnTo>
                    <a:pt x="72390" y="182880"/>
                  </a:lnTo>
                  <a:lnTo>
                    <a:pt x="0" y="27813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5715B7A-12DE-45FF-86F4-BC80C31E19EF}"/>
                </a:ext>
              </a:extLst>
            </p:cNvPr>
            <p:cNvSpPr/>
            <p:nvPr/>
          </p:nvSpPr>
          <p:spPr>
            <a:xfrm>
              <a:off x="5242560" y="4084320"/>
              <a:ext cx="91440" cy="171450"/>
            </a:xfrm>
            <a:custGeom>
              <a:avLst/>
              <a:gdLst>
                <a:gd name="connsiteX0" fmla="*/ 0 w 91440"/>
                <a:gd name="connsiteY0" fmla="*/ 139065 h 171450"/>
                <a:gd name="connsiteX1" fmla="*/ 62865 w 91440"/>
                <a:gd name="connsiteY1" fmla="*/ 152400 h 171450"/>
                <a:gd name="connsiteX2" fmla="*/ 87630 w 91440"/>
                <a:gd name="connsiteY2" fmla="*/ 171450 h 171450"/>
                <a:gd name="connsiteX3" fmla="*/ 91440 w 91440"/>
                <a:gd name="connsiteY3" fmla="*/ 135255 h 171450"/>
                <a:gd name="connsiteX4" fmla="*/ 45720 w 91440"/>
                <a:gd name="connsiteY4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" h="171450">
                  <a:moveTo>
                    <a:pt x="0" y="139065"/>
                  </a:moveTo>
                  <a:lnTo>
                    <a:pt x="62865" y="152400"/>
                  </a:lnTo>
                  <a:lnTo>
                    <a:pt x="87630" y="171450"/>
                  </a:lnTo>
                  <a:lnTo>
                    <a:pt x="91440" y="135255"/>
                  </a:lnTo>
                  <a:lnTo>
                    <a:pt x="4572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0E1DD16-8F22-4C0E-867D-6A6F2E25324C}"/>
                </a:ext>
              </a:extLst>
            </p:cNvPr>
            <p:cNvSpPr/>
            <p:nvPr/>
          </p:nvSpPr>
          <p:spPr>
            <a:xfrm>
              <a:off x="5316855" y="4032885"/>
              <a:ext cx="493395" cy="232410"/>
            </a:xfrm>
            <a:custGeom>
              <a:avLst/>
              <a:gdLst>
                <a:gd name="connsiteX0" fmla="*/ 0 w 493395"/>
                <a:gd name="connsiteY0" fmla="*/ 72390 h 232410"/>
                <a:gd name="connsiteX1" fmla="*/ 34290 w 493395"/>
                <a:gd name="connsiteY1" fmla="*/ 175260 h 232410"/>
                <a:gd name="connsiteX2" fmla="*/ 40005 w 493395"/>
                <a:gd name="connsiteY2" fmla="*/ 232410 h 232410"/>
                <a:gd name="connsiteX3" fmla="*/ 493395 w 493395"/>
                <a:gd name="connsiteY3" fmla="*/ 89535 h 232410"/>
                <a:gd name="connsiteX4" fmla="*/ 466725 w 493395"/>
                <a:gd name="connsiteY4" fmla="*/ 0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395" h="232410">
                  <a:moveTo>
                    <a:pt x="0" y="72390"/>
                  </a:moveTo>
                  <a:lnTo>
                    <a:pt x="34290" y="175260"/>
                  </a:lnTo>
                  <a:lnTo>
                    <a:pt x="40005" y="232410"/>
                  </a:lnTo>
                  <a:lnTo>
                    <a:pt x="493395" y="89535"/>
                  </a:lnTo>
                  <a:lnTo>
                    <a:pt x="46672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712EF1A-5685-40D5-910E-6475712EDC5E}"/>
                </a:ext>
              </a:extLst>
            </p:cNvPr>
            <p:cNvSpPr/>
            <p:nvPr/>
          </p:nvSpPr>
          <p:spPr>
            <a:xfrm>
              <a:off x="4962524" y="4156711"/>
              <a:ext cx="220980" cy="215327"/>
            </a:xfrm>
            <a:custGeom>
              <a:avLst/>
              <a:gdLst>
                <a:gd name="connsiteX0" fmla="*/ 0 w 144780"/>
                <a:gd name="connsiteY0" fmla="*/ 200025 h 200025"/>
                <a:gd name="connsiteX1" fmla="*/ 144780 w 144780"/>
                <a:gd name="connsiteY1" fmla="*/ 160020 h 200025"/>
                <a:gd name="connsiteX2" fmla="*/ 110490 w 144780"/>
                <a:gd name="connsiteY2" fmla="*/ 72390 h 200025"/>
                <a:gd name="connsiteX3" fmla="*/ 116205 w 144780"/>
                <a:gd name="connsiteY3" fmla="*/ 51435 h 200025"/>
                <a:gd name="connsiteX4" fmla="*/ 99060 w 144780"/>
                <a:gd name="connsiteY4" fmla="*/ 0 h 200025"/>
                <a:gd name="connsiteX0" fmla="*/ 0 w 188595"/>
                <a:gd name="connsiteY0" fmla="*/ 213360 h 213360"/>
                <a:gd name="connsiteX1" fmla="*/ 188595 w 188595"/>
                <a:gd name="connsiteY1" fmla="*/ 160020 h 213360"/>
                <a:gd name="connsiteX2" fmla="*/ 154305 w 188595"/>
                <a:gd name="connsiteY2" fmla="*/ 72390 h 213360"/>
                <a:gd name="connsiteX3" fmla="*/ 160020 w 188595"/>
                <a:gd name="connsiteY3" fmla="*/ 51435 h 213360"/>
                <a:gd name="connsiteX4" fmla="*/ 142875 w 188595"/>
                <a:gd name="connsiteY4" fmla="*/ 0 h 213360"/>
                <a:gd name="connsiteX0" fmla="*/ 0 w 188595"/>
                <a:gd name="connsiteY0" fmla="*/ 213360 h 213360"/>
                <a:gd name="connsiteX1" fmla="*/ 28576 w 188595"/>
                <a:gd name="connsiteY1" fmla="*/ 194309 h 213360"/>
                <a:gd name="connsiteX2" fmla="*/ 188595 w 188595"/>
                <a:gd name="connsiteY2" fmla="*/ 160020 h 213360"/>
                <a:gd name="connsiteX3" fmla="*/ 154305 w 188595"/>
                <a:gd name="connsiteY3" fmla="*/ 72390 h 213360"/>
                <a:gd name="connsiteX4" fmla="*/ 160020 w 188595"/>
                <a:gd name="connsiteY4" fmla="*/ 51435 h 213360"/>
                <a:gd name="connsiteX5" fmla="*/ 142875 w 188595"/>
                <a:gd name="connsiteY5" fmla="*/ 0 h 213360"/>
                <a:gd name="connsiteX0" fmla="*/ 0 w 220980"/>
                <a:gd name="connsiteY0" fmla="*/ 104775 h 194386"/>
                <a:gd name="connsiteX1" fmla="*/ 60961 w 220980"/>
                <a:gd name="connsiteY1" fmla="*/ 194309 h 194386"/>
                <a:gd name="connsiteX2" fmla="*/ 220980 w 220980"/>
                <a:gd name="connsiteY2" fmla="*/ 160020 h 194386"/>
                <a:gd name="connsiteX3" fmla="*/ 186690 w 220980"/>
                <a:gd name="connsiteY3" fmla="*/ 72390 h 194386"/>
                <a:gd name="connsiteX4" fmla="*/ 192405 w 220980"/>
                <a:gd name="connsiteY4" fmla="*/ 51435 h 194386"/>
                <a:gd name="connsiteX5" fmla="*/ 175260 w 220980"/>
                <a:gd name="connsiteY5" fmla="*/ 0 h 194386"/>
                <a:gd name="connsiteX0" fmla="*/ 0 w 220980"/>
                <a:gd name="connsiteY0" fmla="*/ 104775 h 215327"/>
                <a:gd name="connsiteX1" fmla="*/ 38101 w 220980"/>
                <a:gd name="connsiteY1" fmla="*/ 215264 h 215327"/>
                <a:gd name="connsiteX2" fmla="*/ 220980 w 220980"/>
                <a:gd name="connsiteY2" fmla="*/ 160020 h 215327"/>
                <a:gd name="connsiteX3" fmla="*/ 186690 w 220980"/>
                <a:gd name="connsiteY3" fmla="*/ 72390 h 215327"/>
                <a:gd name="connsiteX4" fmla="*/ 192405 w 220980"/>
                <a:gd name="connsiteY4" fmla="*/ 51435 h 215327"/>
                <a:gd name="connsiteX5" fmla="*/ 175260 w 220980"/>
                <a:gd name="connsiteY5" fmla="*/ 0 h 21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" h="215327">
                  <a:moveTo>
                    <a:pt x="0" y="104775"/>
                  </a:moveTo>
                  <a:cubicBezTo>
                    <a:pt x="8890" y="101600"/>
                    <a:pt x="29211" y="218439"/>
                    <a:pt x="38101" y="215264"/>
                  </a:cubicBezTo>
                  <a:lnTo>
                    <a:pt x="220980" y="160020"/>
                  </a:lnTo>
                  <a:lnTo>
                    <a:pt x="186690" y="72390"/>
                  </a:lnTo>
                  <a:lnTo>
                    <a:pt x="192405" y="51435"/>
                  </a:lnTo>
                  <a:lnTo>
                    <a:pt x="17526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F6E5748-11B3-4F83-B3CC-3280E48DC09C}"/>
                </a:ext>
              </a:extLst>
            </p:cNvPr>
            <p:cNvSpPr/>
            <p:nvPr/>
          </p:nvSpPr>
          <p:spPr>
            <a:xfrm>
              <a:off x="5219700" y="4253865"/>
              <a:ext cx="97155" cy="55245"/>
            </a:xfrm>
            <a:custGeom>
              <a:avLst/>
              <a:gdLst>
                <a:gd name="connsiteX0" fmla="*/ 13335 w 97155"/>
                <a:gd name="connsiteY0" fmla="*/ 55245 h 55245"/>
                <a:gd name="connsiteX1" fmla="*/ 97155 w 97155"/>
                <a:gd name="connsiteY1" fmla="*/ 34290 h 55245"/>
                <a:gd name="connsiteX2" fmla="*/ 0 w 97155"/>
                <a:gd name="connsiteY2" fmla="*/ 0 h 55245"/>
                <a:gd name="connsiteX3" fmla="*/ 13335 w 97155"/>
                <a:gd name="connsiteY3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" h="55245">
                  <a:moveTo>
                    <a:pt x="13335" y="55245"/>
                  </a:moveTo>
                  <a:lnTo>
                    <a:pt x="97155" y="34290"/>
                  </a:lnTo>
                  <a:lnTo>
                    <a:pt x="0" y="0"/>
                  </a:lnTo>
                  <a:lnTo>
                    <a:pt x="13335" y="55245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A3C7E4C-9EAD-409A-BE81-CFB0F6BBDF1B}"/>
                </a:ext>
              </a:extLst>
            </p:cNvPr>
            <p:cNvSpPr/>
            <p:nvPr/>
          </p:nvSpPr>
          <p:spPr>
            <a:xfrm>
              <a:off x="4871085" y="4303395"/>
              <a:ext cx="100965" cy="108585"/>
            </a:xfrm>
            <a:custGeom>
              <a:avLst/>
              <a:gdLst>
                <a:gd name="connsiteX0" fmla="*/ 0 w 100965"/>
                <a:gd name="connsiteY0" fmla="*/ 108585 h 108585"/>
                <a:gd name="connsiteX1" fmla="*/ 100965 w 100965"/>
                <a:gd name="connsiteY1" fmla="*/ 83820 h 108585"/>
                <a:gd name="connsiteX2" fmla="*/ 80010 w 100965"/>
                <a:gd name="connsiteY2" fmla="*/ 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5" h="108585">
                  <a:moveTo>
                    <a:pt x="0" y="108585"/>
                  </a:moveTo>
                  <a:lnTo>
                    <a:pt x="100965" y="83820"/>
                  </a:lnTo>
                  <a:lnTo>
                    <a:pt x="8001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9AC86EC8-9FED-488A-BCA7-795D20E63D60}"/>
              </a:ext>
            </a:extLst>
          </p:cNvPr>
          <p:cNvSpPr txBox="1"/>
          <p:nvPr/>
        </p:nvSpPr>
        <p:spPr>
          <a:xfrm>
            <a:off x="2626334" y="449499"/>
            <a:ext cx="1121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Square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A307654D-2736-4D1E-9E8B-15A84DEFDFB8}"/>
              </a:ext>
            </a:extLst>
          </p:cNvPr>
          <p:cNvSpPr/>
          <p:nvPr/>
        </p:nvSpPr>
        <p:spPr>
          <a:xfrm rot="20886827">
            <a:off x="896003" y="5100183"/>
            <a:ext cx="1901779" cy="1349227"/>
          </a:xfrm>
          <a:prstGeom prst="ellipse">
            <a:avLst/>
          </a:prstGeom>
          <a:gradFill flip="none" rotWithShape="1">
            <a:gsLst>
              <a:gs pos="80000">
                <a:srgbClr val="FFF1C5"/>
              </a:gs>
              <a:gs pos="44000">
                <a:srgbClr val="FFDC6D">
                  <a:alpha val="96000"/>
                </a:srgbClr>
              </a:gs>
              <a:gs pos="17000">
                <a:srgbClr val="FFC000">
                  <a:alpha val="8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69D39E-4E5C-42A7-B627-98C1C05A609A}"/>
              </a:ext>
            </a:extLst>
          </p:cNvPr>
          <p:cNvGrpSpPr/>
          <p:nvPr/>
        </p:nvGrpSpPr>
        <p:grpSpPr>
          <a:xfrm>
            <a:off x="8371896" y="1836876"/>
            <a:ext cx="971758" cy="4338803"/>
            <a:chOff x="8371896" y="1836876"/>
            <a:chExt cx="971758" cy="4338803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2BE1FFD-80D8-4A1A-BF79-FA8942B12D58}"/>
                </a:ext>
              </a:extLst>
            </p:cNvPr>
            <p:cNvSpPr/>
            <p:nvPr/>
          </p:nvSpPr>
          <p:spPr>
            <a:xfrm rot="5400000">
              <a:off x="8713893" y="1494879"/>
              <a:ext cx="281203" cy="96519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89BDBDC-4157-4A77-B27D-998AFC8039D0}"/>
                </a:ext>
              </a:extLst>
            </p:cNvPr>
            <p:cNvSpPr/>
            <p:nvPr/>
          </p:nvSpPr>
          <p:spPr>
            <a:xfrm rot="5400000">
              <a:off x="8713893" y="2002079"/>
              <a:ext cx="281203" cy="96519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98F51DA-FF5C-41EA-95CE-EC7CB216E897}"/>
                </a:ext>
              </a:extLst>
            </p:cNvPr>
            <p:cNvSpPr/>
            <p:nvPr/>
          </p:nvSpPr>
          <p:spPr>
            <a:xfrm rot="5400000">
              <a:off x="8713893" y="2509279"/>
              <a:ext cx="281203" cy="96519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0CBD166-1E1F-44C8-A67B-10B644A0C265}"/>
                </a:ext>
              </a:extLst>
            </p:cNvPr>
            <p:cNvSpPr/>
            <p:nvPr/>
          </p:nvSpPr>
          <p:spPr>
            <a:xfrm rot="5400000">
              <a:off x="8713892" y="3016480"/>
              <a:ext cx="281203" cy="965196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6283A50-0A2D-4DC5-8285-9F0ABA6A0439}"/>
                </a:ext>
              </a:extLst>
            </p:cNvPr>
            <p:cNvSpPr/>
            <p:nvPr/>
          </p:nvSpPr>
          <p:spPr>
            <a:xfrm rot="5400000">
              <a:off x="8713891" y="3523681"/>
              <a:ext cx="281203" cy="965194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A53AA63-A045-405A-A0A8-A24836677582}"/>
                </a:ext>
              </a:extLst>
            </p:cNvPr>
            <p:cNvSpPr/>
            <p:nvPr/>
          </p:nvSpPr>
          <p:spPr>
            <a:xfrm rot="5400000">
              <a:off x="8713891" y="4030881"/>
              <a:ext cx="281203" cy="965194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783AD34-FFFE-4849-9341-4F4E4873D37C}"/>
                </a:ext>
              </a:extLst>
            </p:cNvPr>
            <p:cNvSpPr/>
            <p:nvPr/>
          </p:nvSpPr>
          <p:spPr>
            <a:xfrm rot="5400000">
              <a:off x="8717173" y="4534799"/>
              <a:ext cx="281203" cy="97175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D418430-0A17-481A-9B78-B06BA4EE01B7}"/>
                </a:ext>
              </a:extLst>
            </p:cNvPr>
            <p:cNvSpPr/>
            <p:nvPr/>
          </p:nvSpPr>
          <p:spPr>
            <a:xfrm rot="5400000">
              <a:off x="8717172" y="5042000"/>
              <a:ext cx="281203" cy="971756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8E25582-C8CD-4A43-B481-9005FAEF344E}"/>
                </a:ext>
              </a:extLst>
            </p:cNvPr>
            <p:cNvSpPr/>
            <p:nvPr/>
          </p:nvSpPr>
          <p:spPr>
            <a:xfrm rot="5400000">
              <a:off x="8717172" y="5549200"/>
              <a:ext cx="281203" cy="971756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EBCEA33-9280-42FB-96B3-B955DD6BCA69}"/>
              </a:ext>
            </a:extLst>
          </p:cNvPr>
          <p:cNvGrpSpPr/>
          <p:nvPr/>
        </p:nvGrpSpPr>
        <p:grpSpPr>
          <a:xfrm>
            <a:off x="6128586" y="1792810"/>
            <a:ext cx="1880643" cy="4426932"/>
            <a:chOff x="6128586" y="1792810"/>
            <a:chExt cx="1880643" cy="4426932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E1BED382-26F5-4A48-9BF8-9A8853F045EF}"/>
                </a:ext>
              </a:extLst>
            </p:cNvPr>
            <p:cNvSpPr txBox="1"/>
            <p:nvPr/>
          </p:nvSpPr>
          <p:spPr>
            <a:xfrm>
              <a:off x="6933292" y="1792810"/>
              <a:ext cx="1075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W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895B5AF-6E38-458F-8EEB-C168E77CBD50}"/>
                </a:ext>
              </a:extLst>
            </p:cNvPr>
            <p:cNvSpPr txBox="1"/>
            <p:nvPr/>
          </p:nvSpPr>
          <p:spPr>
            <a:xfrm>
              <a:off x="7019856" y="2300010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Korean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636B57F-CDD0-458C-84FD-135593069900}"/>
                </a:ext>
              </a:extLst>
            </p:cNvPr>
            <p:cNvSpPr txBox="1"/>
            <p:nvPr/>
          </p:nvSpPr>
          <p:spPr>
            <a:xfrm>
              <a:off x="6917262" y="2807210"/>
              <a:ext cx="1091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Chinese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D1AC56B-1BED-46D9-B41B-392303C7146A}"/>
                </a:ext>
              </a:extLst>
            </p:cNvPr>
            <p:cNvSpPr txBox="1"/>
            <p:nvPr/>
          </p:nvSpPr>
          <p:spPr>
            <a:xfrm>
              <a:off x="7039091" y="3314410"/>
              <a:ext cx="970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S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33BACA4-5220-43FB-AD8F-D15997CCCACE}"/>
                </a:ext>
              </a:extLst>
            </p:cNvPr>
            <p:cNvSpPr txBox="1"/>
            <p:nvPr/>
          </p:nvSpPr>
          <p:spPr>
            <a:xfrm>
              <a:off x="6128586" y="3821610"/>
              <a:ext cx="1880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Latin American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50A5972-9C35-4A64-8810-8DAE984B1056}"/>
                </a:ext>
              </a:extLst>
            </p:cNvPr>
            <p:cNvSpPr txBox="1"/>
            <p:nvPr/>
          </p:nvSpPr>
          <p:spPr>
            <a:xfrm>
              <a:off x="7223436" y="432881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Black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12F35D8-D93B-4267-A9E8-B928E53312B6}"/>
                </a:ext>
              </a:extLst>
            </p:cNvPr>
            <p:cNvSpPr txBox="1"/>
            <p:nvPr/>
          </p:nvSpPr>
          <p:spPr>
            <a:xfrm>
              <a:off x="7269924" y="4836010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Arab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A3D15CB-19A5-4266-9210-E206D34D8932}"/>
                </a:ext>
              </a:extLst>
            </p:cNvPr>
            <p:cNvSpPr txBox="1"/>
            <p:nvPr/>
          </p:nvSpPr>
          <p:spPr>
            <a:xfrm>
              <a:off x="6915660" y="5343210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SE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5EC9B15-5537-49FE-B1C1-2DB1F485B682}"/>
                </a:ext>
              </a:extLst>
            </p:cNvPr>
            <p:cNvSpPr txBox="1"/>
            <p:nvPr/>
          </p:nvSpPr>
          <p:spPr>
            <a:xfrm>
              <a:off x="7077563" y="5850410"/>
              <a:ext cx="931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Filipino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E3D462-0901-4C37-8251-6C1A3F177920}"/>
              </a:ext>
            </a:extLst>
          </p:cNvPr>
          <p:cNvGrpSpPr/>
          <p:nvPr/>
        </p:nvGrpSpPr>
        <p:grpSpPr>
          <a:xfrm>
            <a:off x="8371898" y="1696915"/>
            <a:ext cx="2915275" cy="4650840"/>
            <a:chOff x="8371898" y="1696915"/>
            <a:chExt cx="3529310" cy="4650840"/>
          </a:xfrm>
        </p:grpSpPr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E067922-F1B7-4D26-A9E4-15479E6F6BD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61816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962591F-C5BD-40F2-A7B8-77F45891AE4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338253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DC30288C-861B-4E52-B1B8-CE27C3AE5D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14689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BC7431E-300F-4C28-8D71-48CA5E174A8B}"/>
                </a:ext>
              </a:extLst>
            </p:cNvPr>
            <p:cNvCxnSpPr>
              <a:cxnSpLocks/>
            </p:cNvCxnSpPr>
            <p:nvPr/>
          </p:nvCxnSpPr>
          <p:spPr>
            <a:xfrm>
              <a:off x="11901208" y="1792810"/>
              <a:ext cx="0" cy="4436748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3EB2376-1EBC-4985-9C58-1274A029C6B8}"/>
                </a:ext>
              </a:extLst>
            </p:cNvPr>
            <p:cNvCxnSpPr>
              <a:cxnSpLocks/>
            </p:cNvCxnSpPr>
            <p:nvPr/>
          </p:nvCxnSpPr>
          <p:spPr>
            <a:xfrm>
              <a:off x="9540393" y="1696915"/>
              <a:ext cx="0" cy="465084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45353E-8374-4A28-A70A-82693807A4FC}"/>
              </a:ext>
            </a:extLst>
          </p:cNvPr>
          <p:cNvGrpSpPr/>
          <p:nvPr/>
        </p:nvGrpSpPr>
        <p:grpSpPr>
          <a:xfrm>
            <a:off x="9044287" y="1295467"/>
            <a:ext cx="569388" cy="5052288"/>
            <a:chOff x="9044287" y="1295467"/>
            <a:chExt cx="569388" cy="505228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02B8079-E13D-4152-8962-0850EBCB3B01}"/>
                </a:ext>
              </a:extLst>
            </p:cNvPr>
            <p:cNvSpPr txBox="1"/>
            <p:nvPr/>
          </p:nvSpPr>
          <p:spPr>
            <a:xfrm>
              <a:off x="9044287" y="1295467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100</a:t>
              </a:r>
              <a:endParaRPr lang="en-CA" b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B713BB6-B345-4434-B2C4-0293DFDE8BC4}"/>
                </a:ext>
              </a:extLst>
            </p:cNvPr>
            <p:cNvCxnSpPr>
              <a:cxnSpLocks/>
            </p:cNvCxnSpPr>
            <p:nvPr/>
          </p:nvCxnSpPr>
          <p:spPr>
            <a:xfrm>
              <a:off x="9347841" y="1696915"/>
              <a:ext cx="0" cy="4650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217932E-9985-488A-ABE5-C096227A74E8}"/>
              </a:ext>
            </a:extLst>
          </p:cNvPr>
          <p:cNvGrpSpPr/>
          <p:nvPr/>
        </p:nvGrpSpPr>
        <p:grpSpPr>
          <a:xfrm>
            <a:off x="8371896" y="1792810"/>
            <a:ext cx="3411657" cy="4426932"/>
            <a:chOff x="8371896" y="1792810"/>
            <a:chExt cx="3411657" cy="442693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D1E4AFE-49D6-4A76-831D-4CEDBAC3C410}"/>
                </a:ext>
              </a:extLst>
            </p:cNvPr>
            <p:cNvGrpSpPr/>
            <p:nvPr/>
          </p:nvGrpSpPr>
          <p:grpSpPr>
            <a:xfrm>
              <a:off x="8371896" y="1792810"/>
              <a:ext cx="3411657" cy="369332"/>
              <a:chOff x="8371896" y="1792810"/>
              <a:chExt cx="3411657" cy="369332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0F3C1E0-B898-4E5B-921B-E52FA5CCD3B1}"/>
                  </a:ext>
                </a:extLst>
              </p:cNvPr>
              <p:cNvSpPr/>
              <p:nvPr/>
            </p:nvSpPr>
            <p:spPr>
              <a:xfrm rot="5400000">
                <a:off x="9641470" y="567301"/>
                <a:ext cx="281203" cy="2820352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41BD273-D74B-4FC0-A40A-47B3EC7C1D92}"/>
                  </a:ext>
                </a:extLst>
              </p:cNvPr>
              <p:cNvSpPr txBox="1"/>
              <p:nvPr/>
            </p:nvSpPr>
            <p:spPr>
              <a:xfrm>
                <a:off x="11214165" y="17928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282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7851FB9-AC93-4B24-A786-2DD96A7C5A12}"/>
                </a:ext>
              </a:extLst>
            </p:cNvPr>
            <p:cNvGrpSpPr/>
            <p:nvPr/>
          </p:nvGrpSpPr>
          <p:grpSpPr>
            <a:xfrm>
              <a:off x="8371896" y="2295722"/>
              <a:ext cx="3004771" cy="369332"/>
              <a:chOff x="8371896" y="2295722"/>
              <a:chExt cx="3004771" cy="369332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806F92-911A-4228-8AA3-93F59ED8536A}"/>
                  </a:ext>
                </a:extLst>
              </p:cNvPr>
              <p:cNvSpPr/>
              <p:nvPr/>
            </p:nvSpPr>
            <p:spPr>
              <a:xfrm rot="5400000">
                <a:off x="9489072" y="1226899"/>
                <a:ext cx="281203" cy="2515556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9AE1133-4B12-4C99-96E8-BC9B24649693}"/>
                  </a:ext>
                </a:extLst>
              </p:cNvPr>
              <p:cNvSpPr txBox="1"/>
              <p:nvPr/>
            </p:nvSpPr>
            <p:spPr>
              <a:xfrm>
                <a:off x="10807279" y="2295722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256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8937F68-97A7-4449-BD1C-C97A5F866E82}"/>
                </a:ext>
              </a:extLst>
            </p:cNvPr>
            <p:cNvGrpSpPr/>
            <p:nvPr/>
          </p:nvGrpSpPr>
          <p:grpSpPr>
            <a:xfrm>
              <a:off x="8371896" y="2807210"/>
              <a:ext cx="2876951" cy="369332"/>
              <a:chOff x="8371896" y="2807210"/>
              <a:chExt cx="2876951" cy="369332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644C7CE-1DA7-4999-9D52-B7ED89BA903D}"/>
                  </a:ext>
                </a:extLst>
              </p:cNvPr>
              <p:cNvSpPr/>
              <p:nvPr/>
            </p:nvSpPr>
            <p:spPr>
              <a:xfrm rot="5400000">
                <a:off x="9361053" y="1862118"/>
                <a:ext cx="281203" cy="2259518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6333BDD-272A-4BED-9C70-D9FE53D8A9C4}"/>
                  </a:ext>
                </a:extLst>
              </p:cNvPr>
              <p:cNvSpPr txBox="1"/>
              <p:nvPr/>
            </p:nvSpPr>
            <p:spPr>
              <a:xfrm>
                <a:off x="10679459" y="28072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231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1E1EBB2-7BA4-4A6C-B7CE-9C6E02829502}"/>
                </a:ext>
              </a:extLst>
            </p:cNvPr>
            <p:cNvGrpSpPr/>
            <p:nvPr/>
          </p:nvGrpSpPr>
          <p:grpSpPr>
            <a:xfrm>
              <a:off x="8371896" y="3314410"/>
              <a:ext cx="2804999" cy="369332"/>
              <a:chOff x="8371896" y="3314410"/>
              <a:chExt cx="2804999" cy="369332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745092D-49F0-466C-9DE7-75F7B4507975}"/>
                  </a:ext>
                </a:extLst>
              </p:cNvPr>
              <p:cNvSpPr/>
              <p:nvPr/>
            </p:nvSpPr>
            <p:spPr>
              <a:xfrm rot="5400000">
                <a:off x="9336671" y="2393700"/>
                <a:ext cx="281203" cy="2210754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F23FD74-FEB5-4A0A-9747-80F6838769FE}"/>
                  </a:ext>
                </a:extLst>
              </p:cNvPr>
              <p:cNvSpPr txBox="1"/>
              <p:nvPr/>
            </p:nvSpPr>
            <p:spPr>
              <a:xfrm>
                <a:off x="10607507" y="33144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219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1B20636-2A8F-46C1-B9A5-CE6DD40EF1C7}"/>
                </a:ext>
              </a:extLst>
            </p:cNvPr>
            <p:cNvGrpSpPr/>
            <p:nvPr/>
          </p:nvGrpSpPr>
          <p:grpSpPr>
            <a:xfrm>
              <a:off x="8371896" y="3821610"/>
              <a:ext cx="2697526" cy="369332"/>
              <a:chOff x="8371896" y="3821610"/>
              <a:chExt cx="2697526" cy="369332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54D83C4-C6D8-4AF9-87C7-886B6027846A}"/>
                  </a:ext>
                </a:extLst>
              </p:cNvPr>
              <p:cNvSpPr/>
              <p:nvPr/>
            </p:nvSpPr>
            <p:spPr>
              <a:xfrm rot="5400000">
                <a:off x="9181220" y="3056351"/>
                <a:ext cx="281203" cy="1899852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6051D8-5763-44F8-A8D1-147D2E23A116}"/>
                  </a:ext>
                </a:extLst>
              </p:cNvPr>
              <p:cNvSpPr txBox="1"/>
              <p:nvPr/>
            </p:nvSpPr>
            <p:spPr>
              <a:xfrm>
                <a:off x="10500034" y="38216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190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DED5831-D153-43C3-AA0B-DB646AB54C1D}"/>
                </a:ext>
              </a:extLst>
            </p:cNvPr>
            <p:cNvGrpSpPr/>
            <p:nvPr/>
          </p:nvGrpSpPr>
          <p:grpSpPr>
            <a:xfrm>
              <a:off x="8371896" y="4328810"/>
              <a:ext cx="2576641" cy="369332"/>
              <a:chOff x="8371896" y="4328810"/>
              <a:chExt cx="2576641" cy="369332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7390F7F-6EDC-4BD5-8E41-70E9F610ADE1}"/>
                  </a:ext>
                </a:extLst>
              </p:cNvPr>
              <p:cNvSpPr/>
              <p:nvPr/>
            </p:nvSpPr>
            <p:spPr>
              <a:xfrm rot="5400000">
                <a:off x="9056257" y="3688514"/>
                <a:ext cx="281203" cy="1649926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D7FC0B4-CD88-46C1-9DBD-053D80F713E7}"/>
                  </a:ext>
                </a:extLst>
              </p:cNvPr>
              <p:cNvSpPr txBox="1"/>
              <p:nvPr/>
            </p:nvSpPr>
            <p:spPr>
              <a:xfrm>
                <a:off x="10379149" y="43288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168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A09FAEE-4BD3-496D-A7EE-23594167AD12}"/>
                </a:ext>
              </a:extLst>
            </p:cNvPr>
            <p:cNvGrpSpPr/>
            <p:nvPr/>
          </p:nvGrpSpPr>
          <p:grpSpPr>
            <a:xfrm>
              <a:off x="8371896" y="4836010"/>
              <a:ext cx="2023801" cy="369332"/>
              <a:chOff x="8371896" y="4836010"/>
              <a:chExt cx="2023801" cy="369332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5BF2733-62E4-4ED7-BCD9-2659DB0EBDCE}"/>
                  </a:ext>
                </a:extLst>
              </p:cNvPr>
              <p:cNvSpPr/>
              <p:nvPr/>
            </p:nvSpPr>
            <p:spPr>
              <a:xfrm rot="5400000">
                <a:off x="8989946" y="4262025"/>
                <a:ext cx="281203" cy="1517304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F30C6F2-EE71-4D12-B895-E98774163C24}"/>
                  </a:ext>
                </a:extLst>
              </p:cNvPr>
              <p:cNvSpPr txBox="1"/>
              <p:nvPr/>
            </p:nvSpPr>
            <p:spPr>
              <a:xfrm>
                <a:off x="9826309" y="48360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147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D419AE7-2DB6-42CB-9CD6-EA627567927E}"/>
                </a:ext>
              </a:extLst>
            </p:cNvPr>
            <p:cNvGrpSpPr/>
            <p:nvPr/>
          </p:nvGrpSpPr>
          <p:grpSpPr>
            <a:xfrm>
              <a:off x="8371896" y="5343210"/>
              <a:ext cx="1893178" cy="369332"/>
              <a:chOff x="8371896" y="5343210"/>
              <a:chExt cx="1893178" cy="369332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CD32530-8250-4DBD-8783-26C17CA233A4}"/>
                  </a:ext>
                </a:extLst>
              </p:cNvPr>
              <p:cNvSpPr/>
              <p:nvPr/>
            </p:nvSpPr>
            <p:spPr>
              <a:xfrm rot="5400000">
                <a:off x="8867269" y="4891902"/>
                <a:ext cx="281203" cy="1271950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74EF9FF-FEBB-4212-9819-AF18CE10AC08}"/>
                  </a:ext>
                </a:extLst>
              </p:cNvPr>
              <p:cNvSpPr txBox="1"/>
              <p:nvPr/>
            </p:nvSpPr>
            <p:spPr>
              <a:xfrm>
                <a:off x="9695686" y="53432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124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4310302-A302-4606-9C8B-5CF662A85EB9}"/>
                </a:ext>
              </a:extLst>
            </p:cNvPr>
            <p:cNvGrpSpPr/>
            <p:nvPr/>
          </p:nvGrpSpPr>
          <p:grpSpPr>
            <a:xfrm>
              <a:off x="8371896" y="5850410"/>
              <a:ext cx="1893178" cy="369332"/>
              <a:chOff x="8371896" y="5850410"/>
              <a:chExt cx="1893178" cy="369332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6BD3DA5-C27E-449A-978C-C685AEF5CCDF}"/>
                  </a:ext>
                </a:extLst>
              </p:cNvPr>
              <p:cNvSpPr/>
              <p:nvPr/>
            </p:nvSpPr>
            <p:spPr>
              <a:xfrm rot="5400000">
                <a:off x="8867265" y="5399106"/>
                <a:ext cx="281203" cy="1271942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B28550D-0B10-4AE1-BF43-A6DC04E7FB38}"/>
                  </a:ext>
                </a:extLst>
              </p:cNvPr>
              <p:cNvSpPr txBox="1"/>
              <p:nvPr/>
            </p:nvSpPr>
            <p:spPr>
              <a:xfrm>
                <a:off x="9695686" y="58504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124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05BC021-CC1C-4077-8CCB-43E413B686A8}"/>
              </a:ext>
            </a:extLst>
          </p:cNvPr>
          <p:cNvGrpSpPr/>
          <p:nvPr/>
        </p:nvGrpSpPr>
        <p:grpSpPr>
          <a:xfrm>
            <a:off x="3982412" y="437054"/>
            <a:ext cx="5131101" cy="369332"/>
            <a:chOff x="3982412" y="437054"/>
            <a:chExt cx="5131101" cy="36933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333A1449-490B-41BD-BD04-FF02BDD4B099}"/>
                </a:ext>
              </a:extLst>
            </p:cNvPr>
            <p:cNvSpPr txBox="1"/>
            <p:nvPr/>
          </p:nvSpPr>
          <p:spPr>
            <a:xfrm>
              <a:off x="3982412" y="437054"/>
              <a:ext cx="3743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Bell Subscribers in Total Canada</a:t>
              </a:r>
              <a:endParaRPr lang="en-CA" b="1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B4BEAA5-62DE-4626-8AE2-92E47CA9F1A8}"/>
                </a:ext>
              </a:extLst>
            </p:cNvPr>
            <p:cNvSpPr/>
            <p:nvPr/>
          </p:nvSpPr>
          <p:spPr>
            <a:xfrm rot="5400000">
              <a:off x="8314041" y="-72974"/>
              <a:ext cx="211184" cy="1387761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C850FF51-744A-4C82-9D0D-1888147567D4}"/>
              </a:ext>
            </a:extLst>
          </p:cNvPr>
          <p:cNvSpPr txBox="1"/>
          <p:nvPr/>
        </p:nvSpPr>
        <p:spPr>
          <a:xfrm>
            <a:off x="4036988" y="145982"/>
            <a:ext cx="538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Game 6 Pedestrian Traffic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, INDEXED to: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2D63F96-CBFE-47EB-AB13-60E1E065F418}"/>
              </a:ext>
            </a:extLst>
          </p:cNvPr>
          <p:cNvSpPr txBox="1"/>
          <p:nvPr/>
        </p:nvSpPr>
        <p:spPr>
          <a:xfrm>
            <a:off x="4900000" y="6589694"/>
            <a:ext cx="2392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SOURCE: Bell </a:t>
            </a:r>
            <a:r>
              <a:rPr lang="en-US" sz="1100" dirty="0" err="1">
                <a:latin typeface="Century Gothic" panose="020B0502020202020204" pitchFamily="34" charset="0"/>
              </a:rPr>
              <a:t>MicroMarkets</a:t>
            </a:r>
            <a:r>
              <a:rPr lang="en-US" sz="1100" dirty="0">
                <a:latin typeface="Century Gothic" panose="020B0502020202020204" pitchFamily="34" charset="0"/>
              </a:rPr>
              <a:t> Data</a:t>
            </a:r>
            <a:endParaRPr lang="en-CA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>
            <a:extLst>
              <a:ext uri="{FF2B5EF4-FFF2-40B4-BE49-F238E27FC236}">
                <a16:creationId xmlns:a16="http://schemas.microsoft.com/office/drawing/2014/main" id="{EABAE758-AD53-45D8-81DA-1CA61AA6EE67}"/>
              </a:ext>
            </a:extLst>
          </p:cNvPr>
          <p:cNvSpPr txBox="1"/>
          <p:nvPr/>
        </p:nvSpPr>
        <p:spPr>
          <a:xfrm rot="20753690">
            <a:off x="869136" y="563204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FF1D035-AE67-4F5C-8ACA-22325418EB79}"/>
              </a:ext>
            </a:extLst>
          </p:cNvPr>
          <p:cNvSpPr txBox="1"/>
          <p:nvPr/>
        </p:nvSpPr>
        <p:spPr>
          <a:xfrm rot="20688991">
            <a:off x="2953798" y="170645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Queen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1DE1C5-D64E-4C91-8693-27A6EC01029D}"/>
              </a:ext>
            </a:extLst>
          </p:cNvPr>
          <p:cNvSpPr txBox="1"/>
          <p:nvPr/>
        </p:nvSpPr>
        <p:spPr>
          <a:xfrm rot="4354997">
            <a:off x="3227635" y="4687214"/>
            <a:ext cx="71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Yonge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F35783D-4D40-4BB8-8C5E-507497470986}"/>
              </a:ext>
            </a:extLst>
          </p:cNvPr>
          <p:cNvSpPr txBox="1"/>
          <p:nvPr/>
        </p:nvSpPr>
        <p:spPr>
          <a:xfrm>
            <a:off x="2879719" y="5723966"/>
            <a:ext cx="1272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Scotiabank Arena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8649F18-91C0-41A1-B39A-EF7AFB4D96D1}"/>
              </a:ext>
            </a:extLst>
          </p:cNvPr>
          <p:cNvSpPr txBox="1"/>
          <p:nvPr/>
        </p:nvSpPr>
        <p:spPr>
          <a:xfrm>
            <a:off x="914897" y="6312695"/>
            <a:ext cx="96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Roundhouse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181F8B7-DCCA-4ED2-B69F-6CAE9CDDF532}"/>
              </a:ext>
            </a:extLst>
          </p:cNvPr>
          <p:cNvSpPr txBox="1"/>
          <p:nvPr/>
        </p:nvSpPr>
        <p:spPr>
          <a:xfrm rot="20672109">
            <a:off x="1224788" y="5489177"/>
            <a:ext cx="72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Bremner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14C4664-184F-44D7-AA7B-3C3D5780134D}"/>
              </a:ext>
            </a:extLst>
          </p:cNvPr>
          <p:cNvSpPr txBox="1"/>
          <p:nvPr/>
        </p:nvSpPr>
        <p:spPr>
          <a:xfrm rot="20766619">
            <a:off x="1827113" y="4330175"/>
            <a:ext cx="67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Front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0AD2545-4B81-47E5-8D22-39677DD24A4A}"/>
              </a:ext>
            </a:extLst>
          </p:cNvPr>
          <p:cNvSpPr txBox="1"/>
          <p:nvPr/>
        </p:nvSpPr>
        <p:spPr>
          <a:xfrm rot="4338727">
            <a:off x="2236129" y="3789124"/>
            <a:ext cx="564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Bay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5FAED09-34A9-4F71-A176-CB7AA2697DA4}"/>
              </a:ext>
            </a:extLst>
          </p:cNvPr>
          <p:cNvSpPr txBox="1"/>
          <p:nvPr/>
        </p:nvSpPr>
        <p:spPr>
          <a:xfrm rot="20688991">
            <a:off x="3238636" y="297593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King St E</a:t>
            </a:r>
            <a:endParaRPr lang="en-CA" sz="1200" dirty="0">
              <a:solidFill>
                <a:srgbClr val="0070C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9FCDEB7-B9E8-4C91-8982-734E43EE8FB0}"/>
              </a:ext>
            </a:extLst>
          </p:cNvPr>
          <p:cNvGrpSpPr/>
          <p:nvPr/>
        </p:nvGrpSpPr>
        <p:grpSpPr>
          <a:xfrm>
            <a:off x="244521" y="175034"/>
            <a:ext cx="3340776" cy="6463158"/>
            <a:chOff x="4642485" y="1908810"/>
            <a:chExt cx="1632585" cy="334899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FF11D3B-0218-4A5C-BD01-9C0A7DF78E66}"/>
                </a:ext>
              </a:extLst>
            </p:cNvPr>
            <p:cNvSpPr/>
            <p:nvPr/>
          </p:nvSpPr>
          <p:spPr>
            <a:xfrm>
              <a:off x="5684520" y="4493895"/>
              <a:ext cx="312420" cy="346710"/>
            </a:xfrm>
            <a:custGeom>
              <a:avLst/>
              <a:gdLst>
                <a:gd name="connsiteX0" fmla="*/ 17145 w 312420"/>
                <a:gd name="connsiteY0" fmla="*/ 177165 h 346710"/>
                <a:gd name="connsiteX1" fmla="*/ 0 w 312420"/>
                <a:gd name="connsiteY1" fmla="*/ 100965 h 346710"/>
                <a:gd name="connsiteX2" fmla="*/ 91440 w 312420"/>
                <a:gd name="connsiteY2" fmla="*/ 47625 h 346710"/>
                <a:gd name="connsiteX3" fmla="*/ 220980 w 312420"/>
                <a:gd name="connsiteY3" fmla="*/ 0 h 346710"/>
                <a:gd name="connsiteX4" fmla="*/ 293370 w 312420"/>
                <a:gd name="connsiteY4" fmla="*/ 158115 h 346710"/>
                <a:gd name="connsiteX5" fmla="*/ 312420 w 312420"/>
                <a:gd name="connsiteY5" fmla="*/ 240030 h 346710"/>
                <a:gd name="connsiteX6" fmla="*/ 142875 w 312420"/>
                <a:gd name="connsiteY6" fmla="*/ 346710 h 346710"/>
                <a:gd name="connsiteX7" fmla="*/ 108585 w 312420"/>
                <a:gd name="connsiteY7" fmla="*/ 323850 h 346710"/>
                <a:gd name="connsiteX8" fmla="*/ 43815 w 312420"/>
                <a:gd name="connsiteY8" fmla="*/ 232410 h 346710"/>
                <a:gd name="connsiteX9" fmla="*/ 17145 w 312420"/>
                <a:gd name="connsiteY9" fmla="*/ 177165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420" h="346710">
                  <a:moveTo>
                    <a:pt x="17145" y="177165"/>
                  </a:moveTo>
                  <a:lnTo>
                    <a:pt x="0" y="100965"/>
                  </a:lnTo>
                  <a:lnTo>
                    <a:pt x="91440" y="47625"/>
                  </a:lnTo>
                  <a:lnTo>
                    <a:pt x="220980" y="0"/>
                  </a:lnTo>
                  <a:lnTo>
                    <a:pt x="293370" y="158115"/>
                  </a:lnTo>
                  <a:lnTo>
                    <a:pt x="312420" y="240030"/>
                  </a:lnTo>
                  <a:lnTo>
                    <a:pt x="142875" y="346710"/>
                  </a:lnTo>
                  <a:lnTo>
                    <a:pt x="108585" y="323850"/>
                  </a:lnTo>
                  <a:lnTo>
                    <a:pt x="43815" y="232410"/>
                  </a:lnTo>
                  <a:lnTo>
                    <a:pt x="17145" y="17716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Arc 154">
              <a:extLst>
                <a:ext uri="{FF2B5EF4-FFF2-40B4-BE49-F238E27FC236}">
                  <a16:creationId xmlns:a16="http://schemas.microsoft.com/office/drawing/2014/main" id="{AC3C2FA3-494F-4D4D-AEE9-21AA79774B53}"/>
                </a:ext>
              </a:extLst>
            </p:cNvPr>
            <p:cNvSpPr/>
            <p:nvPr/>
          </p:nvSpPr>
          <p:spPr>
            <a:xfrm>
              <a:off x="4739639" y="5019675"/>
              <a:ext cx="238125" cy="238125"/>
            </a:xfrm>
            <a:prstGeom prst="arc">
              <a:avLst>
                <a:gd name="adj1" fmla="val 21315760"/>
                <a:gd name="adj2" fmla="val 1155089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AF5BAB3-7400-4FDD-9AC2-63918426E9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5835" y="5060631"/>
              <a:ext cx="51435" cy="5048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343F88-D1C9-41AE-B1C4-F0A1551FB75A}"/>
                </a:ext>
              </a:extLst>
            </p:cNvPr>
            <p:cNvCxnSpPr/>
            <p:nvPr/>
          </p:nvCxnSpPr>
          <p:spPr>
            <a:xfrm flipH="1" flipV="1">
              <a:off x="4844415" y="5044440"/>
              <a:ext cx="13335" cy="5905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C114DA7-FD8F-45A9-9498-E4BF70FA03BA}"/>
                </a:ext>
              </a:extLst>
            </p:cNvPr>
            <p:cNvCxnSpPr/>
            <p:nvPr/>
          </p:nvCxnSpPr>
          <p:spPr>
            <a:xfrm flipV="1">
              <a:off x="4884420" y="5019675"/>
              <a:ext cx="112395" cy="9144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FE4CFD-688B-461C-A444-1391C255F6CA}"/>
                </a:ext>
              </a:extLst>
            </p:cNvPr>
            <p:cNvCxnSpPr/>
            <p:nvPr/>
          </p:nvCxnSpPr>
          <p:spPr>
            <a:xfrm flipV="1">
              <a:off x="4874895" y="5006340"/>
              <a:ext cx="22860" cy="10096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F61DAB7-11CB-4C10-A11E-59AAA807FD5E}"/>
                </a:ext>
              </a:extLst>
            </p:cNvPr>
            <p:cNvCxnSpPr>
              <a:cxnSpLocks/>
              <a:stCxn id="162" idx="2"/>
              <a:endCxn id="155" idx="2"/>
            </p:cNvCxnSpPr>
            <p:nvPr/>
          </p:nvCxnSpPr>
          <p:spPr>
            <a:xfrm flipH="1" flipV="1">
              <a:off x="4742806" y="5111461"/>
              <a:ext cx="74898" cy="2079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B2CEEF5-DCFA-4CE9-A5F4-BA44196CDD9A}"/>
                </a:ext>
              </a:extLst>
            </p:cNvPr>
            <p:cNvCxnSpPr>
              <a:cxnSpLocks/>
              <a:stCxn id="162" idx="0"/>
              <a:endCxn id="155" idx="0"/>
            </p:cNvCxnSpPr>
            <p:nvPr/>
          </p:nvCxnSpPr>
          <p:spPr>
            <a:xfrm flipV="1">
              <a:off x="4894634" y="5128315"/>
              <a:ext cx="82673" cy="778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C7FDADB1-1D6F-4AE5-BEF7-A2775906B706}"/>
                </a:ext>
              </a:extLst>
            </p:cNvPr>
            <p:cNvSpPr/>
            <p:nvPr/>
          </p:nvSpPr>
          <p:spPr>
            <a:xfrm>
              <a:off x="4816792" y="5101588"/>
              <a:ext cx="78108" cy="78108"/>
            </a:xfrm>
            <a:prstGeom prst="arc">
              <a:avLst>
                <a:gd name="adj1" fmla="val 21221712"/>
                <a:gd name="adj2" fmla="val 11503174"/>
              </a:avLst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5EF1867-6B3C-44B6-89FF-2FEA54047BEB}"/>
                </a:ext>
              </a:extLst>
            </p:cNvPr>
            <p:cNvSpPr/>
            <p:nvPr/>
          </p:nvSpPr>
          <p:spPr>
            <a:xfrm>
              <a:off x="5610225" y="2085975"/>
              <a:ext cx="173355" cy="108585"/>
            </a:xfrm>
            <a:custGeom>
              <a:avLst/>
              <a:gdLst>
                <a:gd name="connsiteX0" fmla="*/ 0 w 173355"/>
                <a:gd name="connsiteY0" fmla="*/ 19050 h 108585"/>
                <a:gd name="connsiteX1" fmla="*/ 30480 w 173355"/>
                <a:gd name="connsiteY1" fmla="*/ 108585 h 108585"/>
                <a:gd name="connsiteX2" fmla="*/ 173355 w 173355"/>
                <a:gd name="connsiteY2" fmla="*/ 66675 h 108585"/>
                <a:gd name="connsiteX3" fmla="*/ 165735 w 173355"/>
                <a:gd name="connsiteY3" fmla="*/ 22860 h 108585"/>
                <a:gd name="connsiteX4" fmla="*/ 62865 w 173355"/>
                <a:gd name="connsiteY4" fmla="*/ 0 h 108585"/>
                <a:gd name="connsiteX5" fmla="*/ 0 w 173355"/>
                <a:gd name="connsiteY5" fmla="*/ 1905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" h="108585">
                  <a:moveTo>
                    <a:pt x="0" y="19050"/>
                  </a:moveTo>
                  <a:lnTo>
                    <a:pt x="30480" y="108585"/>
                  </a:lnTo>
                  <a:lnTo>
                    <a:pt x="173355" y="66675"/>
                  </a:lnTo>
                  <a:lnTo>
                    <a:pt x="165735" y="22860"/>
                  </a:lnTo>
                  <a:lnTo>
                    <a:pt x="62865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831BE53-BF18-4035-BAF1-2E19B447C549}"/>
                </a:ext>
              </a:extLst>
            </p:cNvPr>
            <p:cNvSpPr/>
            <p:nvPr/>
          </p:nvSpPr>
          <p:spPr>
            <a:xfrm>
              <a:off x="5819542" y="3811176"/>
              <a:ext cx="310515" cy="300990"/>
            </a:xfrm>
            <a:custGeom>
              <a:avLst/>
              <a:gdLst>
                <a:gd name="connsiteX0" fmla="*/ 0 w 310515"/>
                <a:gd name="connsiteY0" fmla="*/ 165735 h 300990"/>
                <a:gd name="connsiteX1" fmla="*/ 45720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  <a:gd name="connsiteX0" fmla="*/ 0 w 310515"/>
                <a:gd name="connsiteY0" fmla="*/ 165735 h 300990"/>
                <a:gd name="connsiteX1" fmla="*/ 40005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515" h="300990">
                  <a:moveTo>
                    <a:pt x="0" y="165735"/>
                  </a:moveTo>
                  <a:lnTo>
                    <a:pt x="40005" y="300990"/>
                  </a:lnTo>
                  <a:lnTo>
                    <a:pt x="152400" y="264795"/>
                  </a:lnTo>
                  <a:lnTo>
                    <a:pt x="234315" y="219075"/>
                  </a:lnTo>
                  <a:lnTo>
                    <a:pt x="310515" y="144780"/>
                  </a:lnTo>
                  <a:lnTo>
                    <a:pt x="268605" y="0"/>
                  </a:lnTo>
                  <a:lnTo>
                    <a:pt x="112395" y="4572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55731A4-C339-4D21-8202-B6C044CDD228}"/>
                </a:ext>
              </a:extLst>
            </p:cNvPr>
            <p:cNvSpPr/>
            <p:nvPr/>
          </p:nvSpPr>
          <p:spPr>
            <a:xfrm>
              <a:off x="6130290" y="3769995"/>
              <a:ext cx="93345" cy="163830"/>
            </a:xfrm>
            <a:custGeom>
              <a:avLst/>
              <a:gdLst>
                <a:gd name="connsiteX0" fmla="*/ 81915 w 93345"/>
                <a:gd name="connsiteY0" fmla="*/ 139065 h 163830"/>
                <a:gd name="connsiteX1" fmla="*/ 41910 w 93345"/>
                <a:gd name="connsiteY1" fmla="*/ 163830 h 163830"/>
                <a:gd name="connsiteX2" fmla="*/ 0 w 93345"/>
                <a:gd name="connsiteY2" fmla="*/ 24765 h 163830"/>
                <a:gd name="connsiteX3" fmla="*/ 93345 w 93345"/>
                <a:gd name="connsiteY3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63830">
                  <a:moveTo>
                    <a:pt x="81915" y="139065"/>
                  </a:moveTo>
                  <a:lnTo>
                    <a:pt x="41910" y="163830"/>
                  </a:lnTo>
                  <a:lnTo>
                    <a:pt x="0" y="24765"/>
                  </a:lnTo>
                  <a:lnTo>
                    <a:pt x="9334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B7D1C22-839B-414F-9E0E-C6586E9E8B34}"/>
                </a:ext>
              </a:extLst>
            </p:cNvPr>
            <p:cNvSpPr/>
            <p:nvPr/>
          </p:nvSpPr>
          <p:spPr>
            <a:xfrm>
              <a:off x="6054090" y="3514725"/>
              <a:ext cx="177165" cy="238125"/>
            </a:xfrm>
            <a:custGeom>
              <a:avLst/>
              <a:gdLst>
                <a:gd name="connsiteX0" fmla="*/ 177165 w 177165"/>
                <a:gd name="connsiteY0" fmla="*/ 207645 h 238125"/>
                <a:gd name="connsiteX1" fmla="*/ 62865 w 177165"/>
                <a:gd name="connsiteY1" fmla="*/ 238125 h 238125"/>
                <a:gd name="connsiteX2" fmla="*/ 0 w 177165"/>
                <a:gd name="connsiteY2" fmla="*/ 20955 h 238125"/>
                <a:gd name="connsiteX3" fmla="*/ 72390 w 177165"/>
                <a:gd name="connsiteY3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165" h="238125">
                  <a:moveTo>
                    <a:pt x="177165" y="207645"/>
                  </a:moveTo>
                  <a:lnTo>
                    <a:pt x="62865" y="238125"/>
                  </a:lnTo>
                  <a:lnTo>
                    <a:pt x="0" y="20955"/>
                  </a:lnTo>
                  <a:lnTo>
                    <a:pt x="7239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40206B3-720D-4BCE-98CC-B29578060DAA}"/>
                </a:ext>
              </a:extLst>
            </p:cNvPr>
            <p:cNvSpPr/>
            <p:nvPr/>
          </p:nvSpPr>
          <p:spPr>
            <a:xfrm>
              <a:off x="5979795" y="3257550"/>
              <a:ext cx="116205" cy="230505"/>
            </a:xfrm>
            <a:custGeom>
              <a:avLst/>
              <a:gdLst>
                <a:gd name="connsiteX0" fmla="*/ 116205 w 116205"/>
                <a:gd name="connsiteY0" fmla="*/ 213360 h 230505"/>
                <a:gd name="connsiteX1" fmla="*/ 55245 w 116205"/>
                <a:gd name="connsiteY1" fmla="*/ 230505 h 230505"/>
                <a:gd name="connsiteX2" fmla="*/ 0 w 116205"/>
                <a:gd name="connsiteY2" fmla="*/ 24765 h 230505"/>
                <a:gd name="connsiteX3" fmla="*/ 87630 w 116205"/>
                <a:gd name="connsiteY3" fmla="*/ 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05" h="230505">
                  <a:moveTo>
                    <a:pt x="116205" y="213360"/>
                  </a:moveTo>
                  <a:lnTo>
                    <a:pt x="55245" y="230505"/>
                  </a:lnTo>
                  <a:lnTo>
                    <a:pt x="0" y="24765"/>
                  </a:lnTo>
                  <a:lnTo>
                    <a:pt x="8763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EF4F4D4-4EED-4414-B728-CBED529E854A}"/>
                </a:ext>
              </a:extLst>
            </p:cNvPr>
            <p:cNvSpPr/>
            <p:nvPr/>
          </p:nvSpPr>
          <p:spPr>
            <a:xfrm>
              <a:off x="5916930" y="3543300"/>
              <a:ext cx="152400" cy="253365"/>
            </a:xfrm>
            <a:custGeom>
              <a:avLst/>
              <a:gdLst>
                <a:gd name="connsiteX0" fmla="*/ 45720 w 152400"/>
                <a:gd name="connsiteY0" fmla="*/ 253365 h 253365"/>
                <a:gd name="connsiteX1" fmla="*/ 152400 w 152400"/>
                <a:gd name="connsiteY1" fmla="*/ 222885 h 253365"/>
                <a:gd name="connsiteX2" fmla="*/ 91440 w 152400"/>
                <a:gd name="connsiteY2" fmla="*/ 0 h 253365"/>
                <a:gd name="connsiteX3" fmla="*/ 0 w 152400"/>
                <a:gd name="connsiteY3" fmla="*/ 2667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53365">
                  <a:moveTo>
                    <a:pt x="45720" y="253365"/>
                  </a:moveTo>
                  <a:lnTo>
                    <a:pt x="152400" y="222885"/>
                  </a:lnTo>
                  <a:lnTo>
                    <a:pt x="91440" y="0"/>
                  </a:lnTo>
                  <a:lnTo>
                    <a:pt x="0" y="2667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6F5EDA-D666-4B29-AE99-F73AE2213C85}"/>
                </a:ext>
              </a:extLst>
            </p:cNvPr>
            <p:cNvSpPr/>
            <p:nvPr/>
          </p:nvSpPr>
          <p:spPr>
            <a:xfrm>
              <a:off x="5867400" y="3297555"/>
              <a:ext cx="120015" cy="232410"/>
            </a:xfrm>
            <a:custGeom>
              <a:avLst/>
              <a:gdLst>
                <a:gd name="connsiteX0" fmla="*/ 22860 w 120015"/>
                <a:gd name="connsiteY0" fmla="*/ 232410 h 232410"/>
                <a:gd name="connsiteX1" fmla="*/ 120015 w 120015"/>
                <a:gd name="connsiteY1" fmla="*/ 205740 h 232410"/>
                <a:gd name="connsiteX2" fmla="*/ 64770 w 120015"/>
                <a:gd name="connsiteY2" fmla="*/ 0 h 232410"/>
                <a:gd name="connsiteX3" fmla="*/ 0 w 120015"/>
                <a:gd name="connsiteY3" fmla="*/ 17145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" h="232410">
                  <a:moveTo>
                    <a:pt x="22860" y="232410"/>
                  </a:moveTo>
                  <a:lnTo>
                    <a:pt x="120015" y="205740"/>
                  </a:lnTo>
                  <a:lnTo>
                    <a:pt x="64770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9E4B523-05A5-4EEF-B90D-912D7625C4D7}"/>
                </a:ext>
              </a:extLst>
            </p:cNvPr>
            <p:cNvSpPr/>
            <p:nvPr/>
          </p:nvSpPr>
          <p:spPr>
            <a:xfrm>
              <a:off x="5897880" y="2992755"/>
              <a:ext cx="114300" cy="243840"/>
            </a:xfrm>
            <a:custGeom>
              <a:avLst/>
              <a:gdLst>
                <a:gd name="connsiteX0" fmla="*/ 108585 w 114300"/>
                <a:gd name="connsiteY0" fmla="*/ 228600 h 243840"/>
                <a:gd name="connsiteX1" fmla="*/ 57150 w 114300"/>
                <a:gd name="connsiteY1" fmla="*/ 243840 h 243840"/>
                <a:gd name="connsiteX2" fmla="*/ 0 w 114300"/>
                <a:gd name="connsiteY2" fmla="*/ 32385 h 243840"/>
                <a:gd name="connsiteX3" fmla="*/ 114300 w 114300"/>
                <a:gd name="connsiteY3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43840">
                  <a:moveTo>
                    <a:pt x="108585" y="228600"/>
                  </a:moveTo>
                  <a:lnTo>
                    <a:pt x="57150" y="243840"/>
                  </a:lnTo>
                  <a:lnTo>
                    <a:pt x="0" y="3238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0359D18-F802-469A-B4D3-82FAA3705327}"/>
                </a:ext>
              </a:extLst>
            </p:cNvPr>
            <p:cNvSpPr/>
            <p:nvPr/>
          </p:nvSpPr>
          <p:spPr>
            <a:xfrm>
              <a:off x="5770245" y="3036570"/>
              <a:ext cx="144780" cy="253365"/>
            </a:xfrm>
            <a:custGeom>
              <a:avLst/>
              <a:gdLst>
                <a:gd name="connsiteX0" fmla="*/ 1905 w 144780"/>
                <a:gd name="connsiteY0" fmla="*/ 253365 h 253365"/>
                <a:gd name="connsiteX1" fmla="*/ 144780 w 144780"/>
                <a:gd name="connsiteY1" fmla="*/ 219075 h 253365"/>
                <a:gd name="connsiteX2" fmla="*/ 81915 w 144780"/>
                <a:gd name="connsiteY2" fmla="*/ 0 h 253365"/>
                <a:gd name="connsiteX3" fmla="*/ 0 w 144780"/>
                <a:gd name="connsiteY3" fmla="*/ 24765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" h="253365">
                  <a:moveTo>
                    <a:pt x="1905" y="253365"/>
                  </a:moveTo>
                  <a:lnTo>
                    <a:pt x="144780" y="219075"/>
                  </a:lnTo>
                  <a:lnTo>
                    <a:pt x="81915" y="0"/>
                  </a:lnTo>
                  <a:lnTo>
                    <a:pt x="0" y="2476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EE81043-6806-4048-ACD3-6C7F3D0C2739}"/>
                </a:ext>
              </a:extLst>
            </p:cNvPr>
            <p:cNvSpPr/>
            <p:nvPr/>
          </p:nvSpPr>
          <p:spPr>
            <a:xfrm>
              <a:off x="5861685" y="2855595"/>
              <a:ext cx="137160" cy="123825"/>
            </a:xfrm>
            <a:custGeom>
              <a:avLst/>
              <a:gdLst>
                <a:gd name="connsiteX0" fmla="*/ 137160 w 137160"/>
                <a:gd name="connsiteY0" fmla="*/ 89535 h 123825"/>
                <a:gd name="connsiteX1" fmla="*/ 26670 w 137160"/>
                <a:gd name="connsiteY1" fmla="*/ 123825 h 123825"/>
                <a:gd name="connsiteX2" fmla="*/ 0 w 137160"/>
                <a:gd name="connsiteY2" fmla="*/ 28575 h 123825"/>
                <a:gd name="connsiteX3" fmla="*/ 114300 w 137160"/>
                <a:gd name="connsiteY3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" h="123825">
                  <a:moveTo>
                    <a:pt x="137160" y="89535"/>
                  </a:moveTo>
                  <a:lnTo>
                    <a:pt x="26670" y="123825"/>
                  </a:lnTo>
                  <a:lnTo>
                    <a:pt x="0" y="2857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1A29A39-6467-4A4A-86AA-1AD78DA80F9A}"/>
                </a:ext>
              </a:extLst>
            </p:cNvPr>
            <p:cNvSpPr/>
            <p:nvPr/>
          </p:nvSpPr>
          <p:spPr>
            <a:xfrm>
              <a:off x="5625465" y="2891790"/>
              <a:ext cx="215265" cy="127635"/>
            </a:xfrm>
            <a:custGeom>
              <a:avLst/>
              <a:gdLst>
                <a:gd name="connsiteX0" fmla="*/ 125730 w 215265"/>
                <a:gd name="connsiteY0" fmla="*/ 127635 h 127635"/>
                <a:gd name="connsiteX1" fmla="*/ 215265 w 215265"/>
                <a:gd name="connsiteY1" fmla="*/ 104775 h 127635"/>
                <a:gd name="connsiteX2" fmla="*/ 186690 w 215265"/>
                <a:gd name="connsiteY2" fmla="*/ 0 h 127635"/>
                <a:gd name="connsiteX3" fmla="*/ 0 w 215265"/>
                <a:gd name="connsiteY3" fmla="*/ 5905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" h="127635">
                  <a:moveTo>
                    <a:pt x="125730" y="127635"/>
                  </a:moveTo>
                  <a:lnTo>
                    <a:pt x="215265" y="104775"/>
                  </a:lnTo>
                  <a:lnTo>
                    <a:pt x="186690" y="0"/>
                  </a:lnTo>
                  <a:lnTo>
                    <a:pt x="0" y="5905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3809A5B-BED7-42D1-9760-C0E3A763605A}"/>
                </a:ext>
              </a:extLst>
            </p:cNvPr>
            <p:cNvSpPr/>
            <p:nvPr/>
          </p:nvSpPr>
          <p:spPr>
            <a:xfrm>
              <a:off x="5755006" y="2535555"/>
              <a:ext cx="205740" cy="304800"/>
            </a:xfrm>
            <a:custGeom>
              <a:avLst/>
              <a:gdLst>
                <a:gd name="connsiteX0" fmla="*/ 203835 w 203835"/>
                <a:gd name="connsiteY0" fmla="*/ 266700 h 304800"/>
                <a:gd name="connsiteX1" fmla="*/ 83820 w 203835"/>
                <a:gd name="connsiteY1" fmla="*/ 304800 h 304800"/>
                <a:gd name="connsiteX2" fmla="*/ 0 w 203835"/>
                <a:gd name="connsiteY2" fmla="*/ 17145 h 304800"/>
                <a:gd name="connsiteX3" fmla="*/ 55245 w 203835"/>
                <a:gd name="connsiteY3" fmla="*/ 0 h 304800"/>
                <a:gd name="connsiteX4" fmla="*/ 68580 w 203835"/>
                <a:gd name="connsiteY4" fmla="*/ 53340 h 304800"/>
                <a:gd name="connsiteX0" fmla="*/ 205740 w 205740"/>
                <a:gd name="connsiteY0" fmla="*/ 272415 h 304800"/>
                <a:gd name="connsiteX1" fmla="*/ 83820 w 205740"/>
                <a:gd name="connsiteY1" fmla="*/ 304800 h 304800"/>
                <a:gd name="connsiteX2" fmla="*/ 0 w 205740"/>
                <a:gd name="connsiteY2" fmla="*/ 17145 h 304800"/>
                <a:gd name="connsiteX3" fmla="*/ 55245 w 205740"/>
                <a:gd name="connsiteY3" fmla="*/ 0 h 304800"/>
                <a:gd name="connsiteX4" fmla="*/ 68580 w 205740"/>
                <a:gd name="connsiteY4" fmla="*/ 5334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" h="304800">
                  <a:moveTo>
                    <a:pt x="205740" y="272415"/>
                  </a:moveTo>
                  <a:lnTo>
                    <a:pt x="83820" y="304800"/>
                  </a:lnTo>
                  <a:lnTo>
                    <a:pt x="0" y="17145"/>
                  </a:lnTo>
                  <a:lnTo>
                    <a:pt x="55245" y="0"/>
                  </a:lnTo>
                  <a:lnTo>
                    <a:pt x="68580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82F0B9-E508-4AF0-AED9-5BD8EE7BFD06}"/>
                </a:ext>
              </a:extLst>
            </p:cNvPr>
            <p:cNvSpPr/>
            <p:nvPr/>
          </p:nvSpPr>
          <p:spPr>
            <a:xfrm>
              <a:off x="5374005" y="2112645"/>
              <a:ext cx="419100" cy="763905"/>
            </a:xfrm>
            <a:custGeom>
              <a:avLst/>
              <a:gdLst>
                <a:gd name="connsiteX0" fmla="*/ 323850 w 419100"/>
                <a:gd name="connsiteY0" fmla="*/ 763905 h 763905"/>
                <a:gd name="connsiteX1" fmla="*/ 419100 w 419100"/>
                <a:gd name="connsiteY1" fmla="*/ 737235 h 763905"/>
                <a:gd name="connsiteX2" fmla="*/ 201930 w 419100"/>
                <a:gd name="connsiteY2" fmla="*/ 0 h 763905"/>
                <a:gd name="connsiteX3" fmla="*/ 0 w 419100"/>
                <a:gd name="connsiteY3" fmla="*/ 57150 h 76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763905">
                  <a:moveTo>
                    <a:pt x="323850" y="763905"/>
                  </a:moveTo>
                  <a:lnTo>
                    <a:pt x="419100" y="737235"/>
                  </a:lnTo>
                  <a:lnTo>
                    <a:pt x="201930" y="0"/>
                  </a:lnTo>
                  <a:lnTo>
                    <a:pt x="0" y="5715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6BA9119-6590-433A-AD75-F65142440DEB}"/>
                </a:ext>
              </a:extLst>
            </p:cNvPr>
            <p:cNvSpPr/>
            <p:nvPr/>
          </p:nvSpPr>
          <p:spPr>
            <a:xfrm>
              <a:off x="5465445" y="1962150"/>
              <a:ext cx="93345" cy="133350"/>
            </a:xfrm>
            <a:custGeom>
              <a:avLst/>
              <a:gdLst>
                <a:gd name="connsiteX0" fmla="*/ 5715 w 93345"/>
                <a:gd name="connsiteY0" fmla="*/ 133350 h 133350"/>
                <a:gd name="connsiteX1" fmla="*/ 93345 w 93345"/>
                <a:gd name="connsiteY1" fmla="*/ 106680 h 133350"/>
                <a:gd name="connsiteX2" fmla="*/ 59055 w 93345"/>
                <a:gd name="connsiteY2" fmla="*/ 0 h 133350"/>
                <a:gd name="connsiteX3" fmla="*/ 0 w 93345"/>
                <a:gd name="connsiteY3" fmla="*/ 1714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33350">
                  <a:moveTo>
                    <a:pt x="5715" y="133350"/>
                  </a:moveTo>
                  <a:lnTo>
                    <a:pt x="93345" y="106680"/>
                  </a:lnTo>
                  <a:lnTo>
                    <a:pt x="59055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93ACA3B-3A7F-417D-890A-2D6AE58FA8E2}"/>
                </a:ext>
              </a:extLst>
            </p:cNvPr>
            <p:cNvSpPr/>
            <p:nvPr/>
          </p:nvSpPr>
          <p:spPr>
            <a:xfrm>
              <a:off x="5556885" y="1908810"/>
              <a:ext cx="200025" cy="152400"/>
            </a:xfrm>
            <a:custGeom>
              <a:avLst/>
              <a:gdLst>
                <a:gd name="connsiteX0" fmla="*/ 200025 w 200025"/>
                <a:gd name="connsiteY0" fmla="*/ 152400 h 152400"/>
                <a:gd name="connsiteX1" fmla="*/ 120015 w 200025"/>
                <a:gd name="connsiteY1" fmla="*/ 129540 h 152400"/>
                <a:gd name="connsiteX2" fmla="*/ 43815 w 200025"/>
                <a:gd name="connsiteY2" fmla="*/ 144780 h 152400"/>
                <a:gd name="connsiteX3" fmla="*/ 0 w 20002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52400">
                  <a:moveTo>
                    <a:pt x="200025" y="152400"/>
                  </a:moveTo>
                  <a:lnTo>
                    <a:pt x="120015" y="129540"/>
                  </a:lnTo>
                  <a:lnTo>
                    <a:pt x="43815" y="144780"/>
                  </a:lnTo>
                  <a:lnTo>
                    <a:pt x="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EB3A672-97C6-487E-B044-2567C0D7C7A9}"/>
                </a:ext>
              </a:extLst>
            </p:cNvPr>
            <p:cNvSpPr/>
            <p:nvPr/>
          </p:nvSpPr>
          <p:spPr>
            <a:xfrm>
              <a:off x="5648325" y="2198370"/>
              <a:ext cx="142875" cy="312420"/>
            </a:xfrm>
            <a:custGeom>
              <a:avLst/>
              <a:gdLst>
                <a:gd name="connsiteX0" fmla="*/ 104775 w 142875"/>
                <a:gd name="connsiteY0" fmla="*/ 160020 h 312420"/>
                <a:gd name="connsiteX1" fmla="*/ 142875 w 142875"/>
                <a:gd name="connsiteY1" fmla="*/ 295275 h 312420"/>
                <a:gd name="connsiteX2" fmla="*/ 85725 w 142875"/>
                <a:gd name="connsiteY2" fmla="*/ 312420 h 312420"/>
                <a:gd name="connsiteX3" fmla="*/ 0 w 142875"/>
                <a:gd name="connsiteY3" fmla="*/ 15240 h 312420"/>
                <a:gd name="connsiteX4" fmla="*/ 53340 w 142875"/>
                <a:gd name="connsiteY4" fmla="*/ 0 h 312420"/>
                <a:gd name="connsiteX5" fmla="*/ 66675 w 142875"/>
                <a:gd name="connsiteY5" fmla="*/ 5334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312420">
                  <a:moveTo>
                    <a:pt x="104775" y="160020"/>
                  </a:moveTo>
                  <a:lnTo>
                    <a:pt x="142875" y="295275"/>
                  </a:lnTo>
                  <a:lnTo>
                    <a:pt x="85725" y="312420"/>
                  </a:lnTo>
                  <a:lnTo>
                    <a:pt x="0" y="15240"/>
                  </a:lnTo>
                  <a:lnTo>
                    <a:pt x="53340" y="0"/>
                  </a:lnTo>
                  <a:lnTo>
                    <a:pt x="66675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07873F4-2B01-44B8-B3D0-B769BE23D33B}"/>
                </a:ext>
              </a:extLst>
            </p:cNvPr>
            <p:cNvSpPr/>
            <p:nvPr/>
          </p:nvSpPr>
          <p:spPr>
            <a:xfrm>
              <a:off x="5720715" y="2173605"/>
              <a:ext cx="85725" cy="121920"/>
            </a:xfrm>
            <a:custGeom>
              <a:avLst/>
              <a:gdLst>
                <a:gd name="connsiteX0" fmla="*/ 32385 w 85725"/>
                <a:gd name="connsiteY0" fmla="*/ 121920 h 121920"/>
                <a:gd name="connsiteX1" fmla="*/ 0 w 85725"/>
                <a:gd name="connsiteY1" fmla="*/ 15240 h 121920"/>
                <a:gd name="connsiteX2" fmla="*/ 66675 w 85725"/>
                <a:gd name="connsiteY2" fmla="*/ 0 h 121920"/>
                <a:gd name="connsiteX3" fmla="*/ 85725 w 85725"/>
                <a:gd name="connsiteY3" fmla="*/ 6096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21920">
                  <a:moveTo>
                    <a:pt x="32385" y="121920"/>
                  </a:moveTo>
                  <a:lnTo>
                    <a:pt x="0" y="15240"/>
                  </a:lnTo>
                  <a:lnTo>
                    <a:pt x="66675" y="0"/>
                  </a:lnTo>
                  <a:lnTo>
                    <a:pt x="85725" y="609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ED1C583-C68A-4643-8E0D-81908A7F43E0}"/>
                </a:ext>
              </a:extLst>
            </p:cNvPr>
            <p:cNvSpPr/>
            <p:nvPr/>
          </p:nvSpPr>
          <p:spPr>
            <a:xfrm>
              <a:off x="6185535" y="3950970"/>
              <a:ext cx="89535" cy="110490"/>
            </a:xfrm>
            <a:custGeom>
              <a:avLst/>
              <a:gdLst>
                <a:gd name="connsiteX0" fmla="*/ 22860 w 89535"/>
                <a:gd name="connsiteY0" fmla="*/ 110490 h 110490"/>
                <a:gd name="connsiteX1" fmla="*/ 0 w 89535"/>
                <a:gd name="connsiteY1" fmla="*/ 36195 h 110490"/>
                <a:gd name="connsiteX2" fmla="*/ 43815 w 89535"/>
                <a:gd name="connsiteY2" fmla="*/ 11430 h 110490"/>
                <a:gd name="connsiteX3" fmla="*/ 89535 w 89535"/>
                <a:gd name="connsiteY3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" h="110490">
                  <a:moveTo>
                    <a:pt x="22860" y="110490"/>
                  </a:moveTo>
                  <a:lnTo>
                    <a:pt x="0" y="36195"/>
                  </a:lnTo>
                  <a:lnTo>
                    <a:pt x="43815" y="11430"/>
                  </a:lnTo>
                  <a:lnTo>
                    <a:pt x="8953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81E7772-F72C-4A24-A582-1671B4100341}"/>
                </a:ext>
              </a:extLst>
            </p:cNvPr>
            <p:cNvSpPr/>
            <p:nvPr/>
          </p:nvSpPr>
          <p:spPr>
            <a:xfrm>
              <a:off x="5882641" y="4026918"/>
              <a:ext cx="304800" cy="600327"/>
            </a:xfrm>
            <a:custGeom>
              <a:avLst/>
              <a:gdLst>
                <a:gd name="connsiteX0" fmla="*/ 264795 w 264795"/>
                <a:gd name="connsiteY0" fmla="*/ 0 h 600075"/>
                <a:gd name="connsiteX1" fmla="*/ 201930 w 264795"/>
                <a:gd name="connsiteY1" fmla="*/ 62865 h 600075"/>
                <a:gd name="connsiteX2" fmla="*/ 118110 w 264795"/>
                <a:gd name="connsiteY2" fmla="*/ 108585 h 600075"/>
                <a:gd name="connsiteX3" fmla="*/ 0 w 264795"/>
                <a:gd name="connsiteY3" fmla="*/ 152400 h 600075"/>
                <a:gd name="connsiteX4" fmla="*/ 51435 w 264795"/>
                <a:gd name="connsiteY4" fmla="*/ 291465 h 600075"/>
                <a:gd name="connsiteX5" fmla="*/ 97155 w 264795"/>
                <a:gd name="connsiteY5" fmla="*/ 461010 h 600075"/>
                <a:gd name="connsiteX6" fmla="*/ 129540 w 264795"/>
                <a:gd name="connsiteY6" fmla="*/ 565785 h 600075"/>
                <a:gd name="connsiteX7" fmla="*/ 135255 w 264795"/>
                <a:gd name="connsiteY7" fmla="*/ 600075 h 600075"/>
                <a:gd name="connsiteX0" fmla="*/ 264795 w 264795"/>
                <a:gd name="connsiteY0" fmla="*/ 0 h 600075"/>
                <a:gd name="connsiteX1" fmla="*/ 241935 w 264795"/>
                <a:gd name="connsiteY1" fmla="*/ 17145 h 600075"/>
                <a:gd name="connsiteX2" fmla="*/ 201930 w 264795"/>
                <a:gd name="connsiteY2" fmla="*/ 62865 h 600075"/>
                <a:gd name="connsiteX3" fmla="*/ 118110 w 264795"/>
                <a:gd name="connsiteY3" fmla="*/ 108585 h 600075"/>
                <a:gd name="connsiteX4" fmla="*/ 0 w 264795"/>
                <a:gd name="connsiteY4" fmla="*/ 152400 h 600075"/>
                <a:gd name="connsiteX5" fmla="*/ 51435 w 264795"/>
                <a:gd name="connsiteY5" fmla="*/ 291465 h 600075"/>
                <a:gd name="connsiteX6" fmla="*/ 97155 w 264795"/>
                <a:gd name="connsiteY6" fmla="*/ 461010 h 600075"/>
                <a:gd name="connsiteX7" fmla="*/ 129540 w 264795"/>
                <a:gd name="connsiteY7" fmla="*/ 565785 h 600075"/>
                <a:gd name="connsiteX8" fmla="*/ 135255 w 264795"/>
                <a:gd name="connsiteY8" fmla="*/ 600075 h 600075"/>
                <a:gd name="connsiteX0" fmla="*/ 304800 w 304800"/>
                <a:gd name="connsiteY0" fmla="*/ 135536 h 583211"/>
                <a:gd name="connsiteX1" fmla="*/ 241935 w 304800"/>
                <a:gd name="connsiteY1" fmla="*/ 281 h 583211"/>
                <a:gd name="connsiteX2" fmla="*/ 201930 w 304800"/>
                <a:gd name="connsiteY2" fmla="*/ 46001 h 583211"/>
                <a:gd name="connsiteX3" fmla="*/ 118110 w 304800"/>
                <a:gd name="connsiteY3" fmla="*/ 91721 h 583211"/>
                <a:gd name="connsiteX4" fmla="*/ 0 w 304800"/>
                <a:gd name="connsiteY4" fmla="*/ 135536 h 583211"/>
                <a:gd name="connsiteX5" fmla="*/ 51435 w 304800"/>
                <a:gd name="connsiteY5" fmla="*/ 274601 h 583211"/>
                <a:gd name="connsiteX6" fmla="*/ 97155 w 304800"/>
                <a:gd name="connsiteY6" fmla="*/ 444146 h 583211"/>
                <a:gd name="connsiteX7" fmla="*/ 129540 w 304800"/>
                <a:gd name="connsiteY7" fmla="*/ 548921 h 583211"/>
                <a:gd name="connsiteX8" fmla="*/ 135255 w 304800"/>
                <a:gd name="connsiteY8" fmla="*/ 583211 h 583211"/>
                <a:gd name="connsiteX0" fmla="*/ 304800 w 304800"/>
                <a:gd name="connsiteY0" fmla="*/ 152652 h 600327"/>
                <a:gd name="connsiteX1" fmla="*/ 266700 w 304800"/>
                <a:gd name="connsiteY1" fmla="*/ 252 h 600327"/>
                <a:gd name="connsiteX2" fmla="*/ 201930 w 304800"/>
                <a:gd name="connsiteY2" fmla="*/ 63117 h 600327"/>
                <a:gd name="connsiteX3" fmla="*/ 118110 w 304800"/>
                <a:gd name="connsiteY3" fmla="*/ 108837 h 600327"/>
                <a:gd name="connsiteX4" fmla="*/ 0 w 304800"/>
                <a:gd name="connsiteY4" fmla="*/ 152652 h 600327"/>
                <a:gd name="connsiteX5" fmla="*/ 51435 w 304800"/>
                <a:gd name="connsiteY5" fmla="*/ 291717 h 600327"/>
                <a:gd name="connsiteX6" fmla="*/ 97155 w 304800"/>
                <a:gd name="connsiteY6" fmla="*/ 461262 h 600327"/>
                <a:gd name="connsiteX7" fmla="*/ 129540 w 304800"/>
                <a:gd name="connsiteY7" fmla="*/ 566037 h 600327"/>
                <a:gd name="connsiteX8" fmla="*/ 135255 w 304800"/>
                <a:gd name="connsiteY8" fmla="*/ 600327 h 60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600327">
                  <a:moveTo>
                    <a:pt x="304800" y="152652"/>
                  </a:moveTo>
                  <a:cubicBezTo>
                    <a:pt x="297180" y="160272"/>
                    <a:pt x="274320" y="-7368"/>
                    <a:pt x="266700" y="252"/>
                  </a:cubicBezTo>
                  <a:lnTo>
                    <a:pt x="201930" y="63117"/>
                  </a:lnTo>
                  <a:lnTo>
                    <a:pt x="118110" y="108837"/>
                  </a:lnTo>
                  <a:lnTo>
                    <a:pt x="0" y="152652"/>
                  </a:lnTo>
                  <a:lnTo>
                    <a:pt x="51435" y="291717"/>
                  </a:lnTo>
                  <a:lnTo>
                    <a:pt x="97155" y="461262"/>
                  </a:lnTo>
                  <a:lnTo>
                    <a:pt x="129540" y="566037"/>
                  </a:lnTo>
                  <a:lnTo>
                    <a:pt x="135255" y="600327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FF98E27-2C6F-4503-A53B-26FD6765417C}"/>
                </a:ext>
              </a:extLst>
            </p:cNvPr>
            <p:cNvSpPr/>
            <p:nvPr/>
          </p:nvSpPr>
          <p:spPr>
            <a:xfrm>
              <a:off x="5389245" y="4189095"/>
              <a:ext cx="537210" cy="561975"/>
            </a:xfrm>
            <a:custGeom>
              <a:avLst/>
              <a:gdLst>
                <a:gd name="connsiteX0" fmla="*/ 304800 w 537210"/>
                <a:gd name="connsiteY0" fmla="*/ 476250 h 561975"/>
                <a:gd name="connsiteX1" fmla="*/ 257175 w 537210"/>
                <a:gd name="connsiteY1" fmla="*/ 529590 h 561975"/>
                <a:gd name="connsiteX2" fmla="*/ 131445 w 537210"/>
                <a:gd name="connsiteY2" fmla="*/ 561975 h 561975"/>
                <a:gd name="connsiteX3" fmla="*/ 0 w 537210"/>
                <a:gd name="connsiteY3" fmla="*/ 125730 h 561975"/>
                <a:gd name="connsiteX4" fmla="*/ 436245 w 537210"/>
                <a:gd name="connsiteY4" fmla="*/ 0 h 561975"/>
                <a:gd name="connsiteX5" fmla="*/ 537210 w 537210"/>
                <a:gd name="connsiteY5" fmla="*/ 327660 h 561975"/>
                <a:gd name="connsiteX6" fmla="*/ 535305 w 537210"/>
                <a:gd name="connsiteY6" fmla="*/ 34671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210" h="561975">
                  <a:moveTo>
                    <a:pt x="304800" y="476250"/>
                  </a:moveTo>
                  <a:lnTo>
                    <a:pt x="257175" y="529590"/>
                  </a:lnTo>
                  <a:lnTo>
                    <a:pt x="131445" y="561975"/>
                  </a:lnTo>
                  <a:lnTo>
                    <a:pt x="0" y="125730"/>
                  </a:lnTo>
                  <a:lnTo>
                    <a:pt x="436245" y="0"/>
                  </a:lnTo>
                  <a:lnTo>
                    <a:pt x="537210" y="327660"/>
                  </a:lnTo>
                  <a:lnTo>
                    <a:pt x="535305" y="34671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D50F2B1-7298-4AE4-9C5C-0AA1B3B39FBE}"/>
                </a:ext>
              </a:extLst>
            </p:cNvPr>
            <p:cNvSpPr/>
            <p:nvPr/>
          </p:nvSpPr>
          <p:spPr>
            <a:xfrm>
              <a:off x="5526405" y="4730115"/>
              <a:ext cx="232410" cy="152400"/>
            </a:xfrm>
            <a:custGeom>
              <a:avLst/>
              <a:gdLst>
                <a:gd name="connsiteX0" fmla="*/ 232410 w 232410"/>
                <a:gd name="connsiteY0" fmla="*/ 121920 h 152400"/>
                <a:gd name="connsiteX1" fmla="*/ 188595 w 232410"/>
                <a:gd name="connsiteY1" fmla="*/ 55245 h 152400"/>
                <a:gd name="connsiteX2" fmla="*/ 154305 w 232410"/>
                <a:gd name="connsiteY2" fmla="*/ 0 h 152400"/>
                <a:gd name="connsiteX3" fmla="*/ 0 w 232410"/>
                <a:gd name="connsiteY3" fmla="*/ 41910 h 152400"/>
                <a:gd name="connsiteX4" fmla="*/ 34290 w 232410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0" h="152400">
                  <a:moveTo>
                    <a:pt x="232410" y="121920"/>
                  </a:moveTo>
                  <a:lnTo>
                    <a:pt x="188595" y="55245"/>
                  </a:lnTo>
                  <a:lnTo>
                    <a:pt x="154305" y="0"/>
                  </a:lnTo>
                  <a:lnTo>
                    <a:pt x="0" y="41910"/>
                  </a:lnTo>
                  <a:lnTo>
                    <a:pt x="34290" y="1524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6A7C265-48D7-48F3-8DE2-263DAAEAA8C0}"/>
                </a:ext>
              </a:extLst>
            </p:cNvPr>
            <p:cNvSpPr/>
            <p:nvPr/>
          </p:nvSpPr>
          <p:spPr>
            <a:xfrm>
              <a:off x="5158740" y="4794885"/>
              <a:ext cx="346710" cy="213360"/>
            </a:xfrm>
            <a:custGeom>
              <a:avLst/>
              <a:gdLst>
                <a:gd name="connsiteX0" fmla="*/ 346710 w 346710"/>
                <a:gd name="connsiteY0" fmla="*/ 70485 h 422910"/>
                <a:gd name="connsiteX1" fmla="*/ 323850 w 346710"/>
                <a:gd name="connsiteY1" fmla="*/ 0 h 422910"/>
                <a:gd name="connsiteX2" fmla="*/ 0 w 346710"/>
                <a:gd name="connsiteY2" fmla="*/ 97155 h 422910"/>
                <a:gd name="connsiteX3" fmla="*/ 38100 w 346710"/>
                <a:gd name="connsiteY3" fmla="*/ 213360 h 422910"/>
                <a:gd name="connsiteX4" fmla="*/ 59055 w 346710"/>
                <a:gd name="connsiteY4" fmla="*/ 318135 h 422910"/>
                <a:gd name="connsiteX5" fmla="*/ 78105 w 346710"/>
                <a:gd name="connsiteY5" fmla="*/ 422910 h 422910"/>
                <a:gd name="connsiteX0" fmla="*/ 346710 w 346710"/>
                <a:gd name="connsiteY0" fmla="*/ 70485 h 318135"/>
                <a:gd name="connsiteX1" fmla="*/ 323850 w 346710"/>
                <a:gd name="connsiteY1" fmla="*/ 0 h 318135"/>
                <a:gd name="connsiteX2" fmla="*/ 0 w 346710"/>
                <a:gd name="connsiteY2" fmla="*/ 97155 h 318135"/>
                <a:gd name="connsiteX3" fmla="*/ 38100 w 346710"/>
                <a:gd name="connsiteY3" fmla="*/ 213360 h 318135"/>
                <a:gd name="connsiteX4" fmla="*/ 59055 w 346710"/>
                <a:gd name="connsiteY4" fmla="*/ 318135 h 318135"/>
                <a:gd name="connsiteX0" fmla="*/ 346710 w 346710"/>
                <a:gd name="connsiteY0" fmla="*/ 70485 h 213360"/>
                <a:gd name="connsiteX1" fmla="*/ 323850 w 346710"/>
                <a:gd name="connsiteY1" fmla="*/ 0 h 213360"/>
                <a:gd name="connsiteX2" fmla="*/ 0 w 346710"/>
                <a:gd name="connsiteY2" fmla="*/ 97155 h 213360"/>
                <a:gd name="connsiteX3" fmla="*/ 38100 w 346710"/>
                <a:gd name="connsiteY3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0" h="213360">
                  <a:moveTo>
                    <a:pt x="346710" y="70485"/>
                  </a:moveTo>
                  <a:lnTo>
                    <a:pt x="323850" y="0"/>
                  </a:lnTo>
                  <a:lnTo>
                    <a:pt x="0" y="97155"/>
                  </a:lnTo>
                  <a:lnTo>
                    <a:pt x="38100" y="2133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026875B-8D22-4A32-BCA0-83DD7765ED35}"/>
                </a:ext>
              </a:extLst>
            </p:cNvPr>
            <p:cNvSpPr/>
            <p:nvPr/>
          </p:nvSpPr>
          <p:spPr>
            <a:xfrm>
              <a:off x="4652010" y="4417695"/>
              <a:ext cx="472440" cy="662940"/>
            </a:xfrm>
            <a:custGeom>
              <a:avLst/>
              <a:gdLst>
                <a:gd name="connsiteX0" fmla="*/ 0 w 472440"/>
                <a:gd name="connsiteY0" fmla="*/ 662940 h 662940"/>
                <a:gd name="connsiteX1" fmla="*/ 87630 w 472440"/>
                <a:gd name="connsiteY1" fmla="*/ 588645 h 662940"/>
                <a:gd name="connsiteX2" fmla="*/ 161925 w 472440"/>
                <a:gd name="connsiteY2" fmla="*/ 525780 h 662940"/>
                <a:gd name="connsiteX3" fmla="*/ 241935 w 472440"/>
                <a:gd name="connsiteY3" fmla="*/ 497205 h 662940"/>
                <a:gd name="connsiteX4" fmla="*/ 381000 w 472440"/>
                <a:gd name="connsiteY4" fmla="*/ 462915 h 662940"/>
                <a:gd name="connsiteX5" fmla="*/ 472440 w 472440"/>
                <a:gd name="connsiteY5" fmla="*/ 440055 h 662940"/>
                <a:gd name="connsiteX6" fmla="*/ 337185 w 472440"/>
                <a:gd name="connsiteY6" fmla="*/ 0 h 662940"/>
                <a:gd name="connsiteX7" fmla="*/ 194310 w 472440"/>
                <a:gd name="connsiteY7" fmla="*/ 3810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40" h="662940">
                  <a:moveTo>
                    <a:pt x="0" y="662940"/>
                  </a:moveTo>
                  <a:lnTo>
                    <a:pt x="87630" y="588645"/>
                  </a:lnTo>
                  <a:lnTo>
                    <a:pt x="161925" y="525780"/>
                  </a:lnTo>
                  <a:lnTo>
                    <a:pt x="241935" y="497205"/>
                  </a:lnTo>
                  <a:lnTo>
                    <a:pt x="381000" y="462915"/>
                  </a:lnTo>
                  <a:lnTo>
                    <a:pt x="472440" y="440055"/>
                  </a:lnTo>
                  <a:lnTo>
                    <a:pt x="337185" y="0"/>
                  </a:lnTo>
                  <a:lnTo>
                    <a:pt x="194310" y="381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B82B0FB-A6AC-4C3C-8C67-3926111EC832}"/>
                </a:ext>
              </a:extLst>
            </p:cNvPr>
            <p:cNvSpPr/>
            <p:nvPr/>
          </p:nvSpPr>
          <p:spPr>
            <a:xfrm>
              <a:off x="5010150" y="4318635"/>
              <a:ext cx="464820" cy="525780"/>
            </a:xfrm>
            <a:custGeom>
              <a:avLst/>
              <a:gdLst>
                <a:gd name="connsiteX0" fmla="*/ 135255 w 464820"/>
                <a:gd name="connsiteY0" fmla="*/ 525780 h 525780"/>
                <a:gd name="connsiteX1" fmla="*/ 464820 w 464820"/>
                <a:gd name="connsiteY1" fmla="*/ 430530 h 525780"/>
                <a:gd name="connsiteX2" fmla="*/ 342900 w 464820"/>
                <a:gd name="connsiteY2" fmla="*/ 28575 h 525780"/>
                <a:gd name="connsiteX3" fmla="*/ 323850 w 464820"/>
                <a:gd name="connsiteY3" fmla="*/ 0 h 525780"/>
                <a:gd name="connsiteX4" fmla="*/ 0 w 464820"/>
                <a:gd name="connsiteY4" fmla="*/ 89535 h 525780"/>
                <a:gd name="connsiteX5" fmla="*/ 135255 w 464820"/>
                <a:gd name="connsiteY5" fmla="*/ 52578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20" h="525780">
                  <a:moveTo>
                    <a:pt x="135255" y="525780"/>
                  </a:moveTo>
                  <a:lnTo>
                    <a:pt x="464820" y="430530"/>
                  </a:lnTo>
                  <a:lnTo>
                    <a:pt x="342900" y="28575"/>
                  </a:lnTo>
                  <a:lnTo>
                    <a:pt x="323850" y="0"/>
                  </a:lnTo>
                  <a:lnTo>
                    <a:pt x="0" y="89535"/>
                  </a:lnTo>
                  <a:lnTo>
                    <a:pt x="135255" y="525780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50A41D-ACF1-49AF-9D00-05BBEB40B293}"/>
                </a:ext>
              </a:extLst>
            </p:cNvPr>
            <p:cNvSpPr/>
            <p:nvPr/>
          </p:nvSpPr>
          <p:spPr>
            <a:xfrm>
              <a:off x="4642485" y="4901565"/>
              <a:ext cx="537210" cy="278130"/>
            </a:xfrm>
            <a:custGeom>
              <a:avLst/>
              <a:gdLst>
                <a:gd name="connsiteX0" fmla="*/ 567690 w 567690"/>
                <a:gd name="connsiteY0" fmla="*/ 308610 h 308610"/>
                <a:gd name="connsiteX1" fmla="*/ 537210 w 567690"/>
                <a:gd name="connsiteY1" fmla="*/ 152400 h 308610"/>
                <a:gd name="connsiteX2" fmla="*/ 493395 w 567690"/>
                <a:gd name="connsiteY2" fmla="*/ 0 h 308610"/>
                <a:gd name="connsiteX3" fmla="*/ 289560 w 567690"/>
                <a:gd name="connsiteY3" fmla="*/ 51435 h 308610"/>
                <a:gd name="connsiteX4" fmla="*/ 194310 w 567690"/>
                <a:gd name="connsiteY4" fmla="*/ 81915 h 308610"/>
                <a:gd name="connsiteX5" fmla="*/ 72390 w 567690"/>
                <a:gd name="connsiteY5" fmla="*/ 182880 h 308610"/>
                <a:gd name="connsiteX6" fmla="*/ 0 w 567690"/>
                <a:gd name="connsiteY6" fmla="*/ 278130 h 308610"/>
                <a:gd name="connsiteX0" fmla="*/ 537210 w 537210"/>
                <a:gd name="connsiteY0" fmla="*/ 152400 h 278130"/>
                <a:gd name="connsiteX1" fmla="*/ 493395 w 537210"/>
                <a:gd name="connsiteY1" fmla="*/ 0 h 278130"/>
                <a:gd name="connsiteX2" fmla="*/ 289560 w 537210"/>
                <a:gd name="connsiteY2" fmla="*/ 51435 h 278130"/>
                <a:gd name="connsiteX3" fmla="*/ 194310 w 537210"/>
                <a:gd name="connsiteY3" fmla="*/ 81915 h 278130"/>
                <a:gd name="connsiteX4" fmla="*/ 72390 w 537210"/>
                <a:gd name="connsiteY4" fmla="*/ 182880 h 278130"/>
                <a:gd name="connsiteX5" fmla="*/ 0 w 537210"/>
                <a:gd name="connsiteY5" fmla="*/ 27813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210" h="278130">
                  <a:moveTo>
                    <a:pt x="537210" y="152400"/>
                  </a:moveTo>
                  <a:lnTo>
                    <a:pt x="493395" y="0"/>
                  </a:lnTo>
                  <a:lnTo>
                    <a:pt x="289560" y="51435"/>
                  </a:lnTo>
                  <a:lnTo>
                    <a:pt x="194310" y="81915"/>
                  </a:lnTo>
                  <a:lnTo>
                    <a:pt x="72390" y="182880"/>
                  </a:lnTo>
                  <a:lnTo>
                    <a:pt x="0" y="27813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5715B7A-12DE-45FF-86F4-BC80C31E19EF}"/>
                </a:ext>
              </a:extLst>
            </p:cNvPr>
            <p:cNvSpPr/>
            <p:nvPr/>
          </p:nvSpPr>
          <p:spPr>
            <a:xfrm>
              <a:off x="5242560" y="4084320"/>
              <a:ext cx="91440" cy="171450"/>
            </a:xfrm>
            <a:custGeom>
              <a:avLst/>
              <a:gdLst>
                <a:gd name="connsiteX0" fmla="*/ 0 w 91440"/>
                <a:gd name="connsiteY0" fmla="*/ 139065 h 171450"/>
                <a:gd name="connsiteX1" fmla="*/ 62865 w 91440"/>
                <a:gd name="connsiteY1" fmla="*/ 152400 h 171450"/>
                <a:gd name="connsiteX2" fmla="*/ 87630 w 91440"/>
                <a:gd name="connsiteY2" fmla="*/ 171450 h 171450"/>
                <a:gd name="connsiteX3" fmla="*/ 91440 w 91440"/>
                <a:gd name="connsiteY3" fmla="*/ 135255 h 171450"/>
                <a:gd name="connsiteX4" fmla="*/ 45720 w 91440"/>
                <a:gd name="connsiteY4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" h="171450">
                  <a:moveTo>
                    <a:pt x="0" y="139065"/>
                  </a:moveTo>
                  <a:lnTo>
                    <a:pt x="62865" y="152400"/>
                  </a:lnTo>
                  <a:lnTo>
                    <a:pt x="87630" y="171450"/>
                  </a:lnTo>
                  <a:lnTo>
                    <a:pt x="91440" y="135255"/>
                  </a:lnTo>
                  <a:lnTo>
                    <a:pt x="4572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0E1DD16-8F22-4C0E-867D-6A6F2E25324C}"/>
                </a:ext>
              </a:extLst>
            </p:cNvPr>
            <p:cNvSpPr/>
            <p:nvPr/>
          </p:nvSpPr>
          <p:spPr>
            <a:xfrm>
              <a:off x="5316855" y="4032885"/>
              <a:ext cx="493395" cy="232410"/>
            </a:xfrm>
            <a:custGeom>
              <a:avLst/>
              <a:gdLst>
                <a:gd name="connsiteX0" fmla="*/ 0 w 493395"/>
                <a:gd name="connsiteY0" fmla="*/ 72390 h 232410"/>
                <a:gd name="connsiteX1" fmla="*/ 34290 w 493395"/>
                <a:gd name="connsiteY1" fmla="*/ 175260 h 232410"/>
                <a:gd name="connsiteX2" fmla="*/ 40005 w 493395"/>
                <a:gd name="connsiteY2" fmla="*/ 232410 h 232410"/>
                <a:gd name="connsiteX3" fmla="*/ 493395 w 493395"/>
                <a:gd name="connsiteY3" fmla="*/ 89535 h 232410"/>
                <a:gd name="connsiteX4" fmla="*/ 466725 w 493395"/>
                <a:gd name="connsiteY4" fmla="*/ 0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395" h="232410">
                  <a:moveTo>
                    <a:pt x="0" y="72390"/>
                  </a:moveTo>
                  <a:lnTo>
                    <a:pt x="34290" y="175260"/>
                  </a:lnTo>
                  <a:lnTo>
                    <a:pt x="40005" y="232410"/>
                  </a:lnTo>
                  <a:lnTo>
                    <a:pt x="493395" y="89535"/>
                  </a:lnTo>
                  <a:lnTo>
                    <a:pt x="46672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712EF1A-5685-40D5-910E-6475712EDC5E}"/>
                </a:ext>
              </a:extLst>
            </p:cNvPr>
            <p:cNvSpPr/>
            <p:nvPr/>
          </p:nvSpPr>
          <p:spPr>
            <a:xfrm>
              <a:off x="4962524" y="4156711"/>
              <a:ext cx="220980" cy="215327"/>
            </a:xfrm>
            <a:custGeom>
              <a:avLst/>
              <a:gdLst>
                <a:gd name="connsiteX0" fmla="*/ 0 w 144780"/>
                <a:gd name="connsiteY0" fmla="*/ 200025 h 200025"/>
                <a:gd name="connsiteX1" fmla="*/ 144780 w 144780"/>
                <a:gd name="connsiteY1" fmla="*/ 160020 h 200025"/>
                <a:gd name="connsiteX2" fmla="*/ 110490 w 144780"/>
                <a:gd name="connsiteY2" fmla="*/ 72390 h 200025"/>
                <a:gd name="connsiteX3" fmla="*/ 116205 w 144780"/>
                <a:gd name="connsiteY3" fmla="*/ 51435 h 200025"/>
                <a:gd name="connsiteX4" fmla="*/ 99060 w 144780"/>
                <a:gd name="connsiteY4" fmla="*/ 0 h 200025"/>
                <a:gd name="connsiteX0" fmla="*/ 0 w 188595"/>
                <a:gd name="connsiteY0" fmla="*/ 213360 h 213360"/>
                <a:gd name="connsiteX1" fmla="*/ 188595 w 188595"/>
                <a:gd name="connsiteY1" fmla="*/ 160020 h 213360"/>
                <a:gd name="connsiteX2" fmla="*/ 154305 w 188595"/>
                <a:gd name="connsiteY2" fmla="*/ 72390 h 213360"/>
                <a:gd name="connsiteX3" fmla="*/ 160020 w 188595"/>
                <a:gd name="connsiteY3" fmla="*/ 51435 h 213360"/>
                <a:gd name="connsiteX4" fmla="*/ 142875 w 188595"/>
                <a:gd name="connsiteY4" fmla="*/ 0 h 213360"/>
                <a:gd name="connsiteX0" fmla="*/ 0 w 188595"/>
                <a:gd name="connsiteY0" fmla="*/ 213360 h 213360"/>
                <a:gd name="connsiteX1" fmla="*/ 28576 w 188595"/>
                <a:gd name="connsiteY1" fmla="*/ 194309 h 213360"/>
                <a:gd name="connsiteX2" fmla="*/ 188595 w 188595"/>
                <a:gd name="connsiteY2" fmla="*/ 160020 h 213360"/>
                <a:gd name="connsiteX3" fmla="*/ 154305 w 188595"/>
                <a:gd name="connsiteY3" fmla="*/ 72390 h 213360"/>
                <a:gd name="connsiteX4" fmla="*/ 160020 w 188595"/>
                <a:gd name="connsiteY4" fmla="*/ 51435 h 213360"/>
                <a:gd name="connsiteX5" fmla="*/ 142875 w 188595"/>
                <a:gd name="connsiteY5" fmla="*/ 0 h 213360"/>
                <a:gd name="connsiteX0" fmla="*/ 0 w 220980"/>
                <a:gd name="connsiteY0" fmla="*/ 104775 h 194386"/>
                <a:gd name="connsiteX1" fmla="*/ 60961 w 220980"/>
                <a:gd name="connsiteY1" fmla="*/ 194309 h 194386"/>
                <a:gd name="connsiteX2" fmla="*/ 220980 w 220980"/>
                <a:gd name="connsiteY2" fmla="*/ 160020 h 194386"/>
                <a:gd name="connsiteX3" fmla="*/ 186690 w 220980"/>
                <a:gd name="connsiteY3" fmla="*/ 72390 h 194386"/>
                <a:gd name="connsiteX4" fmla="*/ 192405 w 220980"/>
                <a:gd name="connsiteY4" fmla="*/ 51435 h 194386"/>
                <a:gd name="connsiteX5" fmla="*/ 175260 w 220980"/>
                <a:gd name="connsiteY5" fmla="*/ 0 h 194386"/>
                <a:gd name="connsiteX0" fmla="*/ 0 w 220980"/>
                <a:gd name="connsiteY0" fmla="*/ 104775 h 215327"/>
                <a:gd name="connsiteX1" fmla="*/ 38101 w 220980"/>
                <a:gd name="connsiteY1" fmla="*/ 215264 h 215327"/>
                <a:gd name="connsiteX2" fmla="*/ 220980 w 220980"/>
                <a:gd name="connsiteY2" fmla="*/ 160020 h 215327"/>
                <a:gd name="connsiteX3" fmla="*/ 186690 w 220980"/>
                <a:gd name="connsiteY3" fmla="*/ 72390 h 215327"/>
                <a:gd name="connsiteX4" fmla="*/ 192405 w 220980"/>
                <a:gd name="connsiteY4" fmla="*/ 51435 h 215327"/>
                <a:gd name="connsiteX5" fmla="*/ 175260 w 220980"/>
                <a:gd name="connsiteY5" fmla="*/ 0 h 21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" h="215327">
                  <a:moveTo>
                    <a:pt x="0" y="104775"/>
                  </a:moveTo>
                  <a:cubicBezTo>
                    <a:pt x="8890" y="101600"/>
                    <a:pt x="29211" y="218439"/>
                    <a:pt x="38101" y="215264"/>
                  </a:cubicBezTo>
                  <a:lnTo>
                    <a:pt x="220980" y="160020"/>
                  </a:lnTo>
                  <a:lnTo>
                    <a:pt x="186690" y="72390"/>
                  </a:lnTo>
                  <a:lnTo>
                    <a:pt x="192405" y="51435"/>
                  </a:lnTo>
                  <a:lnTo>
                    <a:pt x="17526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F6E5748-11B3-4F83-B3CC-3280E48DC09C}"/>
                </a:ext>
              </a:extLst>
            </p:cNvPr>
            <p:cNvSpPr/>
            <p:nvPr/>
          </p:nvSpPr>
          <p:spPr>
            <a:xfrm>
              <a:off x="5219700" y="4253865"/>
              <a:ext cx="97155" cy="55245"/>
            </a:xfrm>
            <a:custGeom>
              <a:avLst/>
              <a:gdLst>
                <a:gd name="connsiteX0" fmla="*/ 13335 w 97155"/>
                <a:gd name="connsiteY0" fmla="*/ 55245 h 55245"/>
                <a:gd name="connsiteX1" fmla="*/ 97155 w 97155"/>
                <a:gd name="connsiteY1" fmla="*/ 34290 h 55245"/>
                <a:gd name="connsiteX2" fmla="*/ 0 w 97155"/>
                <a:gd name="connsiteY2" fmla="*/ 0 h 55245"/>
                <a:gd name="connsiteX3" fmla="*/ 13335 w 97155"/>
                <a:gd name="connsiteY3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" h="55245">
                  <a:moveTo>
                    <a:pt x="13335" y="55245"/>
                  </a:moveTo>
                  <a:lnTo>
                    <a:pt x="97155" y="34290"/>
                  </a:lnTo>
                  <a:lnTo>
                    <a:pt x="0" y="0"/>
                  </a:lnTo>
                  <a:lnTo>
                    <a:pt x="13335" y="55245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A3C7E4C-9EAD-409A-BE81-CFB0F6BBDF1B}"/>
                </a:ext>
              </a:extLst>
            </p:cNvPr>
            <p:cNvSpPr/>
            <p:nvPr/>
          </p:nvSpPr>
          <p:spPr>
            <a:xfrm>
              <a:off x="4871085" y="4303395"/>
              <a:ext cx="100965" cy="108585"/>
            </a:xfrm>
            <a:custGeom>
              <a:avLst/>
              <a:gdLst>
                <a:gd name="connsiteX0" fmla="*/ 0 w 100965"/>
                <a:gd name="connsiteY0" fmla="*/ 108585 h 108585"/>
                <a:gd name="connsiteX1" fmla="*/ 100965 w 100965"/>
                <a:gd name="connsiteY1" fmla="*/ 83820 h 108585"/>
                <a:gd name="connsiteX2" fmla="*/ 80010 w 100965"/>
                <a:gd name="connsiteY2" fmla="*/ 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5" h="108585">
                  <a:moveTo>
                    <a:pt x="0" y="108585"/>
                  </a:moveTo>
                  <a:lnTo>
                    <a:pt x="100965" y="83820"/>
                  </a:lnTo>
                  <a:lnTo>
                    <a:pt x="8001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9AC86EC8-9FED-488A-BCA7-795D20E63D60}"/>
              </a:ext>
            </a:extLst>
          </p:cNvPr>
          <p:cNvSpPr txBox="1"/>
          <p:nvPr/>
        </p:nvSpPr>
        <p:spPr>
          <a:xfrm>
            <a:off x="2626334" y="449499"/>
            <a:ext cx="1121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Square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A307654D-2736-4D1E-9E8B-15A84DEFDFB8}"/>
              </a:ext>
            </a:extLst>
          </p:cNvPr>
          <p:cNvSpPr/>
          <p:nvPr/>
        </p:nvSpPr>
        <p:spPr>
          <a:xfrm rot="20886827">
            <a:off x="896003" y="5100183"/>
            <a:ext cx="1901779" cy="1349227"/>
          </a:xfrm>
          <a:prstGeom prst="ellipse">
            <a:avLst/>
          </a:prstGeom>
          <a:gradFill flip="none" rotWithShape="1">
            <a:gsLst>
              <a:gs pos="80000">
                <a:srgbClr val="FFF1C5"/>
              </a:gs>
              <a:gs pos="44000">
                <a:srgbClr val="FFDC6D">
                  <a:alpha val="96000"/>
                </a:srgbClr>
              </a:gs>
              <a:gs pos="17000">
                <a:srgbClr val="FFC000">
                  <a:alpha val="8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46D556-41AA-4F69-A142-D42ABC43A45A}"/>
              </a:ext>
            </a:extLst>
          </p:cNvPr>
          <p:cNvGrpSpPr/>
          <p:nvPr/>
        </p:nvGrpSpPr>
        <p:grpSpPr>
          <a:xfrm>
            <a:off x="8371896" y="1792810"/>
            <a:ext cx="3399465" cy="369332"/>
            <a:chOff x="8371896" y="1792810"/>
            <a:chExt cx="3399465" cy="369332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2BE1FFD-80D8-4A1A-BF79-FA8942B12D58}"/>
                </a:ext>
              </a:extLst>
            </p:cNvPr>
            <p:cNvSpPr/>
            <p:nvPr/>
          </p:nvSpPr>
          <p:spPr>
            <a:xfrm rot="5400000">
              <a:off x="9641470" y="567301"/>
              <a:ext cx="281203" cy="2820352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A307A2A-EBE0-4AD6-9DF5-03626F110E86}"/>
                </a:ext>
              </a:extLst>
            </p:cNvPr>
            <p:cNvSpPr txBox="1"/>
            <p:nvPr/>
          </p:nvSpPr>
          <p:spPr>
            <a:xfrm>
              <a:off x="11201973" y="1792810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282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155850-7878-499B-B71F-D5BE7342924A}"/>
              </a:ext>
            </a:extLst>
          </p:cNvPr>
          <p:cNvGrpSpPr/>
          <p:nvPr/>
        </p:nvGrpSpPr>
        <p:grpSpPr>
          <a:xfrm>
            <a:off x="8371896" y="2320106"/>
            <a:ext cx="3077923" cy="369332"/>
            <a:chOff x="8371896" y="2320106"/>
            <a:chExt cx="3077923" cy="369332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89BDBDC-4157-4A77-B27D-998AFC8039D0}"/>
                </a:ext>
              </a:extLst>
            </p:cNvPr>
            <p:cNvSpPr/>
            <p:nvPr/>
          </p:nvSpPr>
          <p:spPr>
            <a:xfrm rot="5400000">
              <a:off x="9489072" y="1226899"/>
              <a:ext cx="281203" cy="2515556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02FD6DF-9400-435F-BB7B-D215EDDFA17D}"/>
                </a:ext>
              </a:extLst>
            </p:cNvPr>
            <p:cNvSpPr txBox="1"/>
            <p:nvPr/>
          </p:nvSpPr>
          <p:spPr>
            <a:xfrm>
              <a:off x="10880431" y="2320106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256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98F51DA-FF5C-41EA-95CE-EC7CB216E897}"/>
              </a:ext>
            </a:extLst>
          </p:cNvPr>
          <p:cNvSpPr/>
          <p:nvPr/>
        </p:nvSpPr>
        <p:spPr>
          <a:xfrm rot="5400000">
            <a:off x="9361053" y="1862118"/>
            <a:ext cx="281203" cy="2259518"/>
          </a:xfrm>
          <a:prstGeom prst="rect">
            <a:avLst/>
          </a:prstGeom>
          <a:gradFill flip="none" rotWithShape="1">
            <a:gsLst>
              <a:gs pos="57000">
                <a:srgbClr val="FFC000">
                  <a:alpha val="56000"/>
                </a:srgbClr>
              </a:gs>
              <a:gs pos="85000">
                <a:srgbClr val="FFE593">
                  <a:alpha val="49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1C7646B-12E3-406A-BFDE-E18D156DD137}"/>
              </a:ext>
            </a:extLst>
          </p:cNvPr>
          <p:cNvSpPr txBox="1"/>
          <p:nvPr/>
        </p:nvSpPr>
        <p:spPr>
          <a:xfrm>
            <a:off x="10679459" y="2807210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BC8F00"/>
                </a:solidFill>
                <a:latin typeface="Century Gothic" panose="020B0502020202020204" pitchFamily="34" charset="0"/>
              </a:rPr>
              <a:t>231</a:t>
            </a:r>
            <a:endParaRPr lang="en-CA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0CBD166-1E1F-44C8-A67B-10B644A0C265}"/>
              </a:ext>
            </a:extLst>
          </p:cNvPr>
          <p:cNvSpPr/>
          <p:nvPr/>
        </p:nvSpPr>
        <p:spPr>
          <a:xfrm rot="5400000">
            <a:off x="9336671" y="2393700"/>
            <a:ext cx="281203" cy="2210754"/>
          </a:xfrm>
          <a:prstGeom prst="rect">
            <a:avLst/>
          </a:prstGeom>
          <a:gradFill flip="none" rotWithShape="1">
            <a:gsLst>
              <a:gs pos="57000">
                <a:srgbClr val="FFC000">
                  <a:alpha val="56000"/>
                </a:srgbClr>
              </a:gs>
              <a:gs pos="85000">
                <a:srgbClr val="FFE593">
                  <a:alpha val="49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19B59C-5452-463A-BA84-65B6E3A1A84C}"/>
              </a:ext>
            </a:extLst>
          </p:cNvPr>
          <p:cNvSpPr txBox="1"/>
          <p:nvPr/>
        </p:nvSpPr>
        <p:spPr>
          <a:xfrm>
            <a:off x="10607507" y="3314410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BC8F00"/>
                </a:solidFill>
                <a:latin typeface="Century Gothic" panose="020B0502020202020204" pitchFamily="34" charset="0"/>
              </a:rPr>
              <a:t>219</a:t>
            </a:r>
            <a:endParaRPr lang="en-CA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6283A50-0A2D-4DC5-8285-9F0ABA6A0439}"/>
              </a:ext>
            </a:extLst>
          </p:cNvPr>
          <p:cNvSpPr/>
          <p:nvPr/>
        </p:nvSpPr>
        <p:spPr>
          <a:xfrm rot="5400000">
            <a:off x="9181220" y="3056351"/>
            <a:ext cx="281203" cy="1899852"/>
          </a:xfrm>
          <a:prstGeom prst="rect">
            <a:avLst/>
          </a:prstGeom>
          <a:gradFill flip="none" rotWithShape="1">
            <a:gsLst>
              <a:gs pos="57000">
                <a:srgbClr val="FFC000">
                  <a:alpha val="56000"/>
                </a:srgbClr>
              </a:gs>
              <a:gs pos="85000">
                <a:srgbClr val="FFE593">
                  <a:alpha val="49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B135B2F-B62A-469E-A5BC-678506B7C457}"/>
              </a:ext>
            </a:extLst>
          </p:cNvPr>
          <p:cNvSpPr txBox="1"/>
          <p:nvPr/>
        </p:nvSpPr>
        <p:spPr>
          <a:xfrm>
            <a:off x="10500034" y="3821610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BC8F00"/>
                </a:solidFill>
                <a:latin typeface="Century Gothic" panose="020B0502020202020204" pitchFamily="34" charset="0"/>
              </a:rPr>
              <a:t>190</a:t>
            </a:r>
            <a:endParaRPr lang="en-CA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A53AA63-A045-405A-A0A8-A24836677582}"/>
              </a:ext>
            </a:extLst>
          </p:cNvPr>
          <p:cNvSpPr/>
          <p:nvPr/>
        </p:nvSpPr>
        <p:spPr>
          <a:xfrm rot="5400000">
            <a:off x="9056257" y="3688514"/>
            <a:ext cx="281203" cy="1649926"/>
          </a:xfrm>
          <a:prstGeom prst="rect">
            <a:avLst/>
          </a:prstGeom>
          <a:gradFill flip="none" rotWithShape="1">
            <a:gsLst>
              <a:gs pos="57000">
                <a:srgbClr val="FFC000">
                  <a:alpha val="56000"/>
                </a:srgbClr>
              </a:gs>
              <a:gs pos="85000">
                <a:srgbClr val="FFE593">
                  <a:alpha val="49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EB35328-CE8B-4B4E-A444-BFC55D0424F8}"/>
              </a:ext>
            </a:extLst>
          </p:cNvPr>
          <p:cNvSpPr txBox="1"/>
          <p:nvPr/>
        </p:nvSpPr>
        <p:spPr>
          <a:xfrm>
            <a:off x="10379149" y="4328810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BC8F00"/>
                </a:solidFill>
                <a:latin typeface="Century Gothic" panose="020B0502020202020204" pitchFamily="34" charset="0"/>
              </a:rPr>
              <a:t>168</a:t>
            </a:r>
            <a:endParaRPr lang="en-CA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783AD34-FFFE-4849-9341-4F4E4873D37C}"/>
              </a:ext>
            </a:extLst>
          </p:cNvPr>
          <p:cNvSpPr/>
          <p:nvPr/>
        </p:nvSpPr>
        <p:spPr>
          <a:xfrm rot="5400000">
            <a:off x="8989946" y="4262025"/>
            <a:ext cx="281203" cy="1517304"/>
          </a:xfrm>
          <a:prstGeom prst="rect">
            <a:avLst/>
          </a:prstGeom>
          <a:gradFill flip="none" rotWithShape="1">
            <a:gsLst>
              <a:gs pos="57000">
                <a:srgbClr val="FFC000">
                  <a:alpha val="56000"/>
                </a:srgbClr>
              </a:gs>
              <a:gs pos="85000">
                <a:srgbClr val="FFE593">
                  <a:alpha val="49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E51E21E-95A1-4914-8615-D0AB99A37551}"/>
              </a:ext>
            </a:extLst>
          </p:cNvPr>
          <p:cNvSpPr txBox="1"/>
          <p:nvPr/>
        </p:nvSpPr>
        <p:spPr>
          <a:xfrm>
            <a:off x="9826309" y="4836010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BC8F00"/>
                </a:solidFill>
                <a:latin typeface="Century Gothic" panose="020B0502020202020204" pitchFamily="34" charset="0"/>
              </a:rPr>
              <a:t>147</a:t>
            </a:r>
            <a:endParaRPr lang="en-CA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85564DC-0AB8-48C8-9697-8D97CCFA371A}"/>
              </a:ext>
            </a:extLst>
          </p:cNvPr>
          <p:cNvSpPr txBox="1"/>
          <p:nvPr/>
        </p:nvSpPr>
        <p:spPr>
          <a:xfrm>
            <a:off x="9695686" y="5343210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BC8F00"/>
                </a:solidFill>
                <a:latin typeface="Century Gothic" panose="020B0502020202020204" pitchFamily="34" charset="0"/>
              </a:rPr>
              <a:t>124</a:t>
            </a:r>
            <a:endParaRPr lang="en-CA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BAA913A-A140-4BF0-A8C3-D084BC07EA49}"/>
              </a:ext>
            </a:extLst>
          </p:cNvPr>
          <p:cNvSpPr txBox="1"/>
          <p:nvPr/>
        </p:nvSpPr>
        <p:spPr>
          <a:xfrm>
            <a:off x="9695686" y="5850410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BC8F00"/>
                </a:solidFill>
                <a:latin typeface="Century Gothic" panose="020B0502020202020204" pitchFamily="34" charset="0"/>
              </a:rPr>
              <a:t>124</a:t>
            </a:r>
            <a:endParaRPr lang="en-CA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5A0FAB-C389-408E-BDD8-878EC99E063E}"/>
              </a:ext>
            </a:extLst>
          </p:cNvPr>
          <p:cNvGrpSpPr/>
          <p:nvPr/>
        </p:nvGrpSpPr>
        <p:grpSpPr>
          <a:xfrm>
            <a:off x="4014316" y="753324"/>
            <a:ext cx="5099198" cy="369332"/>
            <a:chOff x="4014316" y="753324"/>
            <a:chExt cx="5099198" cy="369332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1E51F2E-1AC4-4234-BDF6-06EED93F6612}"/>
                </a:ext>
              </a:extLst>
            </p:cNvPr>
            <p:cNvSpPr txBox="1"/>
            <p:nvPr/>
          </p:nvSpPr>
          <p:spPr>
            <a:xfrm>
              <a:off x="4014316" y="753324"/>
              <a:ext cx="3641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C55A11"/>
                  </a:solidFill>
                  <a:latin typeface="Century Gothic" panose="020B0502020202020204" pitchFamily="34" charset="0"/>
                </a:rPr>
                <a:t>Bell Subscribers in Toronto CMA</a:t>
              </a:r>
              <a:endParaRPr lang="en-CA" b="1" dirty="0">
                <a:solidFill>
                  <a:srgbClr val="C55A1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0642BD3B-083A-4B26-8350-0CD9E611317D}"/>
                </a:ext>
              </a:extLst>
            </p:cNvPr>
            <p:cNvSpPr/>
            <p:nvPr/>
          </p:nvSpPr>
          <p:spPr>
            <a:xfrm rot="16200000">
              <a:off x="8314042" y="232911"/>
              <a:ext cx="211184" cy="1387761"/>
            </a:xfrm>
            <a:prstGeom prst="rect">
              <a:avLst/>
            </a:prstGeom>
            <a:gradFill flip="none" rotWithShape="1">
              <a:gsLst>
                <a:gs pos="30000">
                  <a:srgbClr val="EEA26E"/>
                </a:gs>
                <a:gs pos="85000">
                  <a:srgbClr val="C55A1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DC30288C-861B-4E52-B1B8-CE27C3AE5D6D}"/>
              </a:ext>
            </a:extLst>
          </p:cNvPr>
          <p:cNvCxnSpPr>
            <a:cxnSpLocks/>
          </p:cNvCxnSpPr>
          <p:nvPr/>
        </p:nvCxnSpPr>
        <p:spPr>
          <a:xfrm rot="5400000">
            <a:off x="8105332" y="4019476"/>
            <a:ext cx="4420164" cy="0"/>
          </a:xfrm>
          <a:prstGeom prst="line">
            <a:avLst/>
          </a:prstGeom>
          <a:ln w="3175">
            <a:solidFill>
              <a:srgbClr val="BC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3BC7431E-300F-4C28-8D71-48CA5E174A8B}"/>
              </a:ext>
            </a:extLst>
          </p:cNvPr>
          <p:cNvCxnSpPr>
            <a:cxnSpLocks/>
          </p:cNvCxnSpPr>
          <p:nvPr/>
        </p:nvCxnSpPr>
        <p:spPr>
          <a:xfrm>
            <a:off x="11287173" y="3176542"/>
            <a:ext cx="0" cy="3053016"/>
          </a:xfrm>
          <a:prstGeom prst="line">
            <a:avLst/>
          </a:prstGeom>
          <a:ln w="3175">
            <a:solidFill>
              <a:srgbClr val="BC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37C596F-5DAB-43B6-B41E-A037AF645B25}"/>
              </a:ext>
            </a:extLst>
          </p:cNvPr>
          <p:cNvGrpSpPr/>
          <p:nvPr/>
        </p:nvGrpSpPr>
        <p:grpSpPr>
          <a:xfrm>
            <a:off x="6125221" y="1792810"/>
            <a:ext cx="1880643" cy="4426932"/>
            <a:chOff x="3993840" y="1792810"/>
            <a:chExt cx="1880643" cy="4426932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DF675824-6E10-43B8-BD00-611DF2CD5E37}"/>
                </a:ext>
              </a:extLst>
            </p:cNvPr>
            <p:cNvSpPr txBox="1"/>
            <p:nvPr/>
          </p:nvSpPr>
          <p:spPr>
            <a:xfrm>
              <a:off x="4798546" y="1792810"/>
              <a:ext cx="1075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W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DFC94FC5-4B0A-4BB8-BACA-D134E6A0790E}"/>
                </a:ext>
              </a:extLst>
            </p:cNvPr>
            <p:cNvSpPr txBox="1"/>
            <p:nvPr/>
          </p:nvSpPr>
          <p:spPr>
            <a:xfrm>
              <a:off x="4885110" y="2300010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Korean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A1DBAC7-8C5C-42F0-8E46-2E3C98A28E0B}"/>
                </a:ext>
              </a:extLst>
            </p:cNvPr>
            <p:cNvSpPr txBox="1"/>
            <p:nvPr/>
          </p:nvSpPr>
          <p:spPr>
            <a:xfrm>
              <a:off x="4782516" y="2807210"/>
              <a:ext cx="1091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Chinese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AA0EC1E-0854-4704-A919-A960B73F8ED2}"/>
                </a:ext>
              </a:extLst>
            </p:cNvPr>
            <p:cNvSpPr txBox="1"/>
            <p:nvPr/>
          </p:nvSpPr>
          <p:spPr>
            <a:xfrm>
              <a:off x="4904345" y="3314410"/>
              <a:ext cx="970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S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111A3BD-7BED-4C57-980B-EA7562B7A53C}"/>
                </a:ext>
              </a:extLst>
            </p:cNvPr>
            <p:cNvSpPr txBox="1"/>
            <p:nvPr/>
          </p:nvSpPr>
          <p:spPr>
            <a:xfrm>
              <a:off x="3993840" y="3821610"/>
              <a:ext cx="1880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Latin American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2A554B0E-9455-4B43-BC61-CECBBB3842B0}"/>
                </a:ext>
              </a:extLst>
            </p:cNvPr>
            <p:cNvSpPr txBox="1"/>
            <p:nvPr/>
          </p:nvSpPr>
          <p:spPr>
            <a:xfrm>
              <a:off x="5088690" y="432881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Black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35DB30E-5D68-4047-9A54-1E0B8C088F31}"/>
                </a:ext>
              </a:extLst>
            </p:cNvPr>
            <p:cNvSpPr txBox="1"/>
            <p:nvPr/>
          </p:nvSpPr>
          <p:spPr>
            <a:xfrm>
              <a:off x="5135178" y="4836010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Arab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7984BDA-DF4C-4B4A-87EF-7F51646461AE}"/>
                </a:ext>
              </a:extLst>
            </p:cNvPr>
            <p:cNvSpPr txBox="1"/>
            <p:nvPr/>
          </p:nvSpPr>
          <p:spPr>
            <a:xfrm>
              <a:off x="4780914" y="5343210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SE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064529F-27CB-43F0-BB86-E663EC38E8D6}"/>
                </a:ext>
              </a:extLst>
            </p:cNvPr>
            <p:cNvSpPr txBox="1"/>
            <p:nvPr/>
          </p:nvSpPr>
          <p:spPr>
            <a:xfrm>
              <a:off x="4942817" y="5850410"/>
              <a:ext cx="931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Filipino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D418430-0A17-481A-9B78-B06BA4EE01B7}"/>
              </a:ext>
            </a:extLst>
          </p:cNvPr>
          <p:cNvSpPr/>
          <p:nvPr/>
        </p:nvSpPr>
        <p:spPr>
          <a:xfrm rot="5400000">
            <a:off x="8867269" y="4891902"/>
            <a:ext cx="281203" cy="1271950"/>
          </a:xfrm>
          <a:prstGeom prst="rect">
            <a:avLst/>
          </a:prstGeom>
          <a:gradFill flip="none" rotWithShape="1">
            <a:gsLst>
              <a:gs pos="57000">
                <a:srgbClr val="FFC000">
                  <a:alpha val="56000"/>
                </a:srgbClr>
              </a:gs>
              <a:gs pos="85000">
                <a:srgbClr val="FFE593">
                  <a:alpha val="49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E25582-C8CD-4A43-B481-9005FAEF344E}"/>
              </a:ext>
            </a:extLst>
          </p:cNvPr>
          <p:cNvSpPr/>
          <p:nvPr/>
        </p:nvSpPr>
        <p:spPr>
          <a:xfrm rot="5400000">
            <a:off x="8867265" y="5399106"/>
            <a:ext cx="281203" cy="1271942"/>
          </a:xfrm>
          <a:prstGeom prst="rect">
            <a:avLst/>
          </a:prstGeom>
          <a:gradFill flip="none" rotWithShape="1">
            <a:gsLst>
              <a:gs pos="57000">
                <a:srgbClr val="FFC000">
                  <a:alpha val="56000"/>
                </a:srgbClr>
              </a:gs>
              <a:gs pos="85000">
                <a:srgbClr val="FFE593">
                  <a:alpha val="49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3F9A543F-1F0F-4F1B-9778-1612C4104999}"/>
              </a:ext>
            </a:extLst>
          </p:cNvPr>
          <p:cNvSpPr txBox="1"/>
          <p:nvPr/>
        </p:nvSpPr>
        <p:spPr>
          <a:xfrm>
            <a:off x="9044287" y="1295467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100</a:t>
            </a:r>
            <a:endParaRPr lang="en-CA" b="1" dirty="0">
              <a:latin typeface="Century Gothic" panose="020B0502020202020204" pitchFamily="34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3EB2376-1EBC-4985-9C58-1274A029C6B8}"/>
              </a:ext>
            </a:extLst>
          </p:cNvPr>
          <p:cNvCxnSpPr>
            <a:cxnSpLocks/>
          </p:cNvCxnSpPr>
          <p:nvPr/>
        </p:nvCxnSpPr>
        <p:spPr>
          <a:xfrm>
            <a:off x="9347841" y="1696915"/>
            <a:ext cx="0" cy="465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D17750-BFEA-493B-B186-EEE37A7920AA}"/>
              </a:ext>
            </a:extLst>
          </p:cNvPr>
          <p:cNvGrpSpPr/>
          <p:nvPr/>
        </p:nvGrpSpPr>
        <p:grpSpPr>
          <a:xfrm>
            <a:off x="8371898" y="1809394"/>
            <a:ext cx="1116907" cy="4420164"/>
            <a:chOff x="8371898" y="1809394"/>
            <a:chExt cx="1116907" cy="4420164"/>
          </a:xfrm>
        </p:grpSpPr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E067922-F1B7-4D26-A9E4-15479E6F6BD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61816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2F2A6A5-8FD7-492A-A2C4-FA2952E70AF3}"/>
                </a:ext>
              </a:extLst>
            </p:cNvPr>
            <p:cNvSpPr/>
            <p:nvPr/>
          </p:nvSpPr>
          <p:spPr>
            <a:xfrm rot="16200000" flipV="1">
              <a:off x="8740711" y="1510920"/>
              <a:ext cx="202884" cy="935163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2648320-0FF4-4176-8B63-66440F384502}"/>
                </a:ext>
              </a:extLst>
            </p:cNvPr>
            <p:cNvCxnSpPr/>
            <p:nvPr/>
          </p:nvCxnSpPr>
          <p:spPr>
            <a:xfrm>
              <a:off x="9341564" y="5709394"/>
              <a:ext cx="0" cy="140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CA99D396-2687-4F98-88E8-DE79CAC9BEA4}"/>
                </a:ext>
              </a:extLst>
            </p:cNvPr>
            <p:cNvSpPr/>
            <p:nvPr/>
          </p:nvSpPr>
          <p:spPr>
            <a:xfrm rot="16200000" flipV="1">
              <a:off x="8811536" y="1936737"/>
              <a:ext cx="202204" cy="1076133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720E0C61-C557-48F9-AB03-76428902A00E}"/>
                </a:ext>
              </a:extLst>
            </p:cNvPr>
            <p:cNvSpPr/>
            <p:nvPr/>
          </p:nvSpPr>
          <p:spPr>
            <a:xfrm rot="16200000" flipV="1">
              <a:off x="8699140" y="2564077"/>
              <a:ext cx="202204" cy="851341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35E69BB8-3944-4399-A54A-D0A51547E185}"/>
                </a:ext>
              </a:extLst>
            </p:cNvPr>
            <p:cNvSpPr/>
            <p:nvPr/>
          </p:nvSpPr>
          <p:spPr>
            <a:xfrm rot="16200000" flipV="1">
              <a:off x="8557153" y="3213073"/>
              <a:ext cx="202204" cy="567367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67A182D-9376-4FAB-A111-4E66DBDC7174}"/>
                </a:ext>
              </a:extLst>
            </p:cNvPr>
            <p:cNvSpPr/>
            <p:nvPr/>
          </p:nvSpPr>
          <p:spPr>
            <a:xfrm rot="16200000" flipV="1">
              <a:off x="8808769" y="3466054"/>
              <a:ext cx="202204" cy="1070429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E4E16E95-34D5-4BE4-BB74-FEE7F52DA280}"/>
                </a:ext>
              </a:extLst>
            </p:cNvPr>
            <p:cNvSpPr/>
            <p:nvPr/>
          </p:nvSpPr>
          <p:spPr>
            <a:xfrm rot="16200000" flipV="1">
              <a:off x="8591549" y="4190757"/>
              <a:ext cx="202204" cy="635989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DF2549FC-ACF8-4A14-B395-8CCABD184541}"/>
                </a:ext>
              </a:extLst>
            </p:cNvPr>
            <p:cNvSpPr/>
            <p:nvPr/>
          </p:nvSpPr>
          <p:spPr>
            <a:xfrm rot="16200000" flipV="1">
              <a:off x="8659833" y="4646629"/>
              <a:ext cx="202204" cy="772557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0F0732A-4653-435A-BB68-B3208F553484}"/>
                </a:ext>
              </a:extLst>
            </p:cNvPr>
            <p:cNvSpPr/>
            <p:nvPr/>
          </p:nvSpPr>
          <p:spPr>
            <a:xfrm rot="16200000" flipV="1">
              <a:off x="8591546" y="5203209"/>
              <a:ext cx="202204" cy="635983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B7EC9B5-028C-4109-AF89-5D4C91439180}"/>
                </a:ext>
              </a:extLst>
            </p:cNvPr>
            <p:cNvSpPr/>
            <p:nvPr/>
          </p:nvSpPr>
          <p:spPr>
            <a:xfrm rot="16200000" flipV="1">
              <a:off x="8458201" y="5851915"/>
              <a:ext cx="202204" cy="369293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B6E96EA2-23FB-4DE1-8E2D-2EC92992453F}"/>
                </a:ext>
              </a:extLst>
            </p:cNvPr>
            <p:cNvSpPr txBox="1"/>
            <p:nvPr/>
          </p:nvSpPr>
          <p:spPr>
            <a:xfrm>
              <a:off x="8955421" y="181671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95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7383279A-98C6-432E-9C9E-5F85B2FAE8F0}"/>
                </a:ext>
              </a:extLst>
            </p:cNvPr>
            <p:cNvSpPr txBox="1"/>
            <p:nvPr/>
          </p:nvSpPr>
          <p:spPr>
            <a:xfrm>
              <a:off x="8985884" y="2313345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105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9B07CDD8-0B48-43BB-99F8-82E4A6A82426}"/>
                </a:ext>
              </a:extLst>
            </p:cNvPr>
            <p:cNvSpPr txBox="1"/>
            <p:nvPr/>
          </p:nvSpPr>
          <p:spPr>
            <a:xfrm>
              <a:off x="9005981" y="3843892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108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50F6ACE9-E296-4280-B839-6BC279F7CF15}"/>
                </a:ext>
              </a:extLst>
            </p:cNvPr>
            <p:cNvSpPr txBox="1"/>
            <p:nvPr/>
          </p:nvSpPr>
          <p:spPr>
            <a:xfrm>
              <a:off x="8896158" y="282833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88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F4FC5E05-8CD0-491B-BB22-566C2375D7A1}"/>
                </a:ext>
              </a:extLst>
            </p:cNvPr>
            <p:cNvSpPr txBox="1"/>
            <p:nvPr/>
          </p:nvSpPr>
          <p:spPr>
            <a:xfrm>
              <a:off x="8623459" y="333600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58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28167DFF-AD84-4E5E-B477-708D617DC320}"/>
                </a:ext>
              </a:extLst>
            </p:cNvPr>
            <p:cNvSpPr txBox="1"/>
            <p:nvPr/>
          </p:nvSpPr>
          <p:spPr>
            <a:xfrm>
              <a:off x="8692937" y="434849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65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ABE71F57-A00A-4AD4-BD5C-110417E65FC3}"/>
                </a:ext>
              </a:extLst>
            </p:cNvPr>
            <p:cNvSpPr txBox="1"/>
            <p:nvPr/>
          </p:nvSpPr>
          <p:spPr>
            <a:xfrm>
              <a:off x="8825711" y="487652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80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A754355-0EF1-4514-8E17-930884A0A07A}"/>
                </a:ext>
              </a:extLst>
            </p:cNvPr>
            <p:cNvSpPr txBox="1"/>
            <p:nvPr/>
          </p:nvSpPr>
          <p:spPr>
            <a:xfrm>
              <a:off x="8673471" y="536362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66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C28290C4-4414-4948-B437-EAB39D5D6116}"/>
                </a:ext>
              </a:extLst>
            </p:cNvPr>
            <p:cNvSpPr txBox="1"/>
            <p:nvPr/>
          </p:nvSpPr>
          <p:spPr>
            <a:xfrm>
              <a:off x="8438882" y="589095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37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962591F-C5BD-40F2-A7B8-77F45891AE4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133575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D70579A-DA17-493B-B7B1-652997B2026A}"/>
              </a:ext>
            </a:extLst>
          </p:cNvPr>
          <p:cNvGrpSpPr/>
          <p:nvPr/>
        </p:nvGrpSpPr>
        <p:grpSpPr>
          <a:xfrm>
            <a:off x="3982412" y="437054"/>
            <a:ext cx="5131101" cy="369332"/>
            <a:chOff x="3982412" y="437054"/>
            <a:chExt cx="5131101" cy="369332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F05C008-03D0-4219-A1D6-6B6603515754}"/>
                </a:ext>
              </a:extLst>
            </p:cNvPr>
            <p:cNvSpPr txBox="1"/>
            <p:nvPr/>
          </p:nvSpPr>
          <p:spPr>
            <a:xfrm>
              <a:off x="3982412" y="437054"/>
              <a:ext cx="3743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Bell Subscribers in Total Canada</a:t>
              </a:r>
              <a:endParaRPr lang="en-CA" b="1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BCC095D-D5D5-4099-AABE-56A71DE8DA05}"/>
                </a:ext>
              </a:extLst>
            </p:cNvPr>
            <p:cNvSpPr/>
            <p:nvPr/>
          </p:nvSpPr>
          <p:spPr>
            <a:xfrm rot="5400000">
              <a:off x="8314041" y="-72974"/>
              <a:ext cx="211184" cy="1387761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EC4F6EE8-CF44-4715-B1E7-BE72D906D77C}"/>
              </a:ext>
            </a:extLst>
          </p:cNvPr>
          <p:cNvSpPr txBox="1"/>
          <p:nvPr/>
        </p:nvSpPr>
        <p:spPr>
          <a:xfrm>
            <a:off x="4036988" y="145982"/>
            <a:ext cx="538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Game 6 Pedestrian Traffic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, INDEXED to: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35CA3A4-6CA4-4902-AAAA-111B83DC3C65}"/>
              </a:ext>
            </a:extLst>
          </p:cNvPr>
          <p:cNvSpPr txBox="1"/>
          <p:nvPr/>
        </p:nvSpPr>
        <p:spPr>
          <a:xfrm>
            <a:off x="4900000" y="6589694"/>
            <a:ext cx="2392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SOURCE: Bell </a:t>
            </a:r>
            <a:r>
              <a:rPr lang="en-US" sz="1100" dirty="0" err="1">
                <a:latin typeface="Century Gothic" panose="020B0502020202020204" pitchFamily="34" charset="0"/>
              </a:rPr>
              <a:t>MicroMarkets</a:t>
            </a:r>
            <a:r>
              <a:rPr lang="en-US" sz="1100" dirty="0">
                <a:latin typeface="Century Gothic" panose="020B0502020202020204" pitchFamily="34" charset="0"/>
              </a:rPr>
              <a:t> Data</a:t>
            </a:r>
            <a:endParaRPr lang="en-CA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CCCCEE-CE19-4618-963B-7904C780FD1C}"/>
              </a:ext>
            </a:extLst>
          </p:cNvPr>
          <p:cNvSpPr txBox="1"/>
          <p:nvPr/>
        </p:nvSpPr>
        <p:spPr>
          <a:xfrm>
            <a:off x="2434582" y="2505670"/>
            <a:ext cx="732283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 weren’t seeing Raptors diversity.</a:t>
            </a:r>
          </a:p>
          <a:p>
            <a:pPr algn="ctr"/>
            <a:endParaRPr lang="en-US" sz="3200" i="1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i="1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 were seeing Toronto diversity.</a:t>
            </a:r>
          </a:p>
          <a:p>
            <a:pPr algn="ctr"/>
            <a:endParaRPr lang="en-US" i="1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83F38-13DA-4A80-A1CB-57CC401AA5C4}"/>
              </a:ext>
            </a:extLst>
          </p:cNvPr>
          <p:cNvSpPr txBox="1"/>
          <p:nvPr/>
        </p:nvSpPr>
        <p:spPr>
          <a:xfrm>
            <a:off x="4499255" y="842676"/>
            <a:ext cx="3193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</a:t>
            </a:r>
          </a:p>
        </p:txBody>
      </p:sp>
    </p:spTree>
    <p:extLst>
      <p:ext uri="{BB962C8B-B14F-4D97-AF65-F5344CB8AC3E}">
        <p14:creationId xmlns:p14="http://schemas.microsoft.com/office/powerpoint/2010/main" val="38280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henounproject.com/png/2014929-200.png">
            <a:extLst>
              <a:ext uri="{FF2B5EF4-FFF2-40B4-BE49-F238E27FC236}">
                <a16:creationId xmlns:a16="http://schemas.microsoft.com/office/drawing/2014/main" id="{8FBF1CA7-D6C3-4C22-8AA8-F6539089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11" y="162465"/>
            <a:ext cx="719417" cy="7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henounproject.com/png/1487174-200.png">
            <a:extLst>
              <a:ext uri="{FF2B5EF4-FFF2-40B4-BE49-F238E27FC236}">
                <a16:creationId xmlns:a16="http://schemas.microsoft.com/office/drawing/2014/main" id="{6FFEBD5F-F912-4471-9AB6-B40D88A1B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812" y="5841179"/>
            <a:ext cx="1004375" cy="10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henounproject.com/png/2012375-200.png">
            <a:extLst>
              <a:ext uri="{FF2B5EF4-FFF2-40B4-BE49-F238E27FC236}">
                <a16:creationId xmlns:a16="http://schemas.microsoft.com/office/drawing/2014/main" id="{BC370A7E-1374-41A2-81E4-3E0685E1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928" y="2890684"/>
            <a:ext cx="1083585" cy="10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henounproject.com/png/354962-200.png">
            <a:extLst>
              <a:ext uri="{FF2B5EF4-FFF2-40B4-BE49-F238E27FC236}">
                <a16:creationId xmlns:a16="http://schemas.microsoft.com/office/drawing/2014/main" id="{A4C4C73D-7AC2-4D69-94E6-2F379B1E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052" y="2969178"/>
            <a:ext cx="923811" cy="92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thenounproject.com/png/1975607-200.png">
            <a:extLst>
              <a:ext uri="{FF2B5EF4-FFF2-40B4-BE49-F238E27FC236}">
                <a16:creationId xmlns:a16="http://schemas.microsoft.com/office/drawing/2014/main" id="{C65C614C-A215-48C7-A4E3-84B3533E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32" y="1037338"/>
            <a:ext cx="1224133" cy="122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.thenounproject.com/png/158458-200.png">
            <a:extLst>
              <a:ext uri="{FF2B5EF4-FFF2-40B4-BE49-F238E27FC236}">
                <a16:creationId xmlns:a16="http://schemas.microsoft.com/office/drawing/2014/main" id="{6DB433AE-A150-41A7-8357-4B9F5A5D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64" y="4994464"/>
            <a:ext cx="793824" cy="7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atic.thenounproject.com/png/1057534-200.png">
            <a:extLst>
              <a:ext uri="{FF2B5EF4-FFF2-40B4-BE49-F238E27FC236}">
                <a16:creationId xmlns:a16="http://schemas.microsoft.com/office/drawing/2014/main" id="{22F1E01C-6C6C-4DF1-BA55-E668A4248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38" y="5009119"/>
            <a:ext cx="949502" cy="94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.thenounproject.com/png/567824-200.png">
            <a:extLst>
              <a:ext uri="{FF2B5EF4-FFF2-40B4-BE49-F238E27FC236}">
                <a16:creationId xmlns:a16="http://schemas.microsoft.com/office/drawing/2014/main" id="{D8E94EF9-EEA5-4E8B-AECA-4C0962867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53" y="1108999"/>
            <a:ext cx="806490" cy="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04B2060-631B-4734-814F-0F20D708F4A8}"/>
              </a:ext>
            </a:extLst>
          </p:cNvPr>
          <p:cNvGrpSpPr/>
          <p:nvPr/>
        </p:nvGrpSpPr>
        <p:grpSpPr>
          <a:xfrm>
            <a:off x="4134354" y="2790917"/>
            <a:ext cx="3861996" cy="1253468"/>
            <a:chOff x="4130936" y="2248348"/>
            <a:chExt cx="3861996" cy="125346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12B8F5A-75DD-4882-84E2-263043ADDCC7}"/>
                </a:ext>
              </a:extLst>
            </p:cNvPr>
            <p:cNvSpPr/>
            <p:nvPr/>
          </p:nvSpPr>
          <p:spPr>
            <a:xfrm>
              <a:off x="4130936" y="2248348"/>
              <a:ext cx="3861996" cy="1065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746B11-6A46-4AD5-9189-477B8B62AAFC}"/>
                </a:ext>
              </a:extLst>
            </p:cNvPr>
            <p:cNvSpPr txBox="1"/>
            <p:nvPr/>
          </p:nvSpPr>
          <p:spPr>
            <a:xfrm>
              <a:off x="4292462" y="2716729"/>
              <a:ext cx="3607077" cy="785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600"/>
                </a:lnSpc>
              </a:pPr>
              <a:r>
                <a:rPr lang="en-US" sz="88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Stories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87D3EB5-CB3B-4227-AE8B-DD6E13619C3A}"/>
              </a:ext>
            </a:extLst>
          </p:cNvPr>
          <p:cNvSpPr txBox="1"/>
          <p:nvPr/>
        </p:nvSpPr>
        <p:spPr>
          <a:xfrm>
            <a:off x="3428427" y="2395384"/>
            <a:ext cx="5335147" cy="20672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8000" dirty="0">
                <a:solidFill>
                  <a:srgbClr val="B92508"/>
                </a:solidFill>
                <a:latin typeface="Century Gothic" panose="020B0502020202020204" pitchFamily="34" charset="0"/>
              </a:rPr>
              <a:t>Raptors</a:t>
            </a:r>
          </a:p>
          <a:p>
            <a:pPr algn="ctr">
              <a:lnSpc>
                <a:spcPts val="7700"/>
              </a:lnSpc>
            </a:pPr>
            <a:r>
              <a:rPr lang="en-US" sz="80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</a:t>
            </a:r>
            <a:endParaRPr lang="en-CA" sz="8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00365 0.4238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1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17474 0.2497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24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23815 -0.0099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4" y="-5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17396 -0.2958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147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-0.424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17057 -0.2995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149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23958 -0.01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8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18711 0.279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139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CCCCEE-CE19-4618-963B-7904C780FD1C}"/>
              </a:ext>
            </a:extLst>
          </p:cNvPr>
          <p:cNvSpPr txBox="1"/>
          <p:nvPr/>
        </p:nvSpPr>
        <p:spPr>
          <a:xfrm>
            <a:off x="3808362" y="2505670"/>
            <a:ext cx="45752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Canadian Blueprint.</a:t>
            </a:r>
          </a:p>
          <a:p>
            <a:pPr algn="ctr"/>
            <a:endParaRPr lang="en-US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83F38-13DA-4A80-A1CB-57CC401AA5C4}"/>
              </a:ext>
            </a:extLst>
          </p:cNvPr>
          <p:cNvSpPr txBox="1"/>
          <p:nvPr/>
        </p:nvSpPr>
        <p:spPr>
          <a:xfrm>
            <a:off x="4499255" y="842676"/>
            <a:ext cx="3193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Diversity</a:t>
            </a:r>
          </a:p>
        </p:txBody>
      </p:sp>
    </p:spTree>
    <p:extLst>
      <p:ext uri="{BB962C8B-B14F-4D97-AF65-F5344CB8AC3E}">
        <p14:creationId xmlns:p14="http://schemas.microsoft.com/office/powerpoint/2010/main" val="32461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DFA7AB-0004-4F9D-BABA-5858DDFF63AF}"/>
              </a:ext>
            </a:extLst>
          </p:cNvPr>
          <p:cNvSpPr/>
          <p:nvPr/>
        </p:nvSpPr>
        <p:spPr>
          <a:xfrm>
            <a:off x="9945897" y="2063322"/>
            <a:ext cx="1587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st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A10E3-A5B5-4CB4-B164-D1DF61E02E0D}"/>
              </a:ext>
            </a:extLst>
          </p:cNvPr>
          <p:cNvSpPr/>
          <p:nvPr/>
        </p:nvSpPr>
        <p:spPr>
          <a:xfrm>
            <a:off x="7389450" y="2063322"/>
            <a:ext cx="1656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nd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6,101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2CB8CC-1F35-4876-AD9E-2E24F3B8FE0A}"/>
              </a:ext>
            </a:extLst>
          </p:cNvPr>
          <p:cNvSpPr/>
          <p:nvPr/>
        </p:nvSpPr>
        <p:spPr>
          <a:xfrm>
            <a:off x="2978130" y="2063322"/>
            <a:ext cx="179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 +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18,466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54%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857ABD-C109-4B50-A629-F412C606C571}"/>
              </a:ext>
            </a:extLst>
          </p:cNvPr>
          <p:cNvSpPr/>
          <p:nvPr/>
        </p:nvSpPr>
        <p:spPr>
          <a:xfrm>
            <a:off x="-59966" y="2109488"/>
            <a:ext cx="738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000" b="1" dirty="0">
                <a:solidFill>
                  <a:schemeClr val="bg1"/>
                </a:solidFill>
              </a:rPr>
              <a:t>Aboriginal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1,674 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5%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1B15C4-BE37-4E60-B243-64287D371803}"/>
              </a:ext>
            </a:extLst>
          </p:cNvPr>
          <p:cNvSpPr/>
          <p:nvPr/>
        </p:nvSpPr>
        <p:spPr>
          <a:xfrm>
            <a:off x="4185830" y="307617"/>
            <a:ext cx="340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CANADIAN POPULATION (000) </a:t>
            </a:r>
          </a:p>
          <a:p>
            <a:pPr algn="ctr"/>
            <a:r>
              <a:rPr lang="en-CA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34,460</a:t>
            </a:r>
            <a:endParaRPr lang="en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F497B7-C9E5-4963-80B4-C4E5A96C037B}"/>
              </a:ext>
            </a:extLst>
          </p:cNvPr>
          <p:cNvSpPr/>
          <p:nvPr/>
        </p:nvSpPr>
        <p:spPr>
          <a:xfrm>
            <a:off x="9232392" y="3041411"/>
            <a:ext cx="2470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Established Immigrant </a:t>
            </a:r>
          </a:p>
          <a:p>
            <a:pPr algn="ctr"/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&lt;2010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6,329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EED1A-620E-4E4F-900F-AF38A79BF3ED}"/>
              </a:ext>
            </a:extLst>
          </p:cNvPr>
          <p:cNvSpPr/>
          <p:nvPr/>
        </p:nvSpPr>
        <p:spPr>
          <a:xfrm>
            <a:off x="11527444" y="2918300"/>
            <a:ext cx="641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800" b="1" dirty="0">
                <a:solidFill>
                  <a:schemeClr val="bg1"/>
                </a:solidFill>
              </a:rPr>
              <a:t>Recent Immigrant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1,212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4%</a:t>
            </a:r>
          </a:p>
          <a:p>
            <a:pPr algn="ctr"/>
            <a:endParaRPr lang="en-CA" sz="600" dirty="0">
              <a:solidFill>
                <a:schemeClr val="bg1"/>
              </a:solidFill>
            </a:endParaRPr>
          </a:p>
          <a:p>
            <a:pPr algn="ctr"/>
            <a:r>
              <a:rPr lang="en-CA" sz="700" b="1" dirty="0">
                <a:solidFill>
                  <a:schemeClr val="bg1"/>
                </a:solidFill>
              </a:rPr>
              <a:t>Non-Perm. Resident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507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2%</a:t>
            </a:r>
            <a:endParaRPr lang="en-CA" sz="7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124A2C-39B8-4876-9871-EFE7F03688A4}"/>
              </a:ext>
            </a:extLst>
          </p:cNvPr>
          <p:cNvSpPr/>
          <p:nvPr/>
        </p:nvSpPr>
        <p:spPr>
          <a:xfrm>
            <a:off x="3834799" y="3102966"/>
            <a:ext cx="1693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Non-Immigrant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26,413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77%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F4ED8A-FC2E-4E0F-AC62-D06B3EED3585}"/>
              </a:ext>
            </a:extLst>
          </p:cNvPr>
          <p:cNvSpPr/>
          <p:nvPr/>
        </p:nvSpPr>
        <p:spPr>
          <a:xfrm>
            <a:off x="9528929" y="1046691"/>
            <a:ext cx="242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Outside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10920C-F2D0-4D02-9139-6E79312473FB}"/>
              </a:ext>
            </a:extLst>
          </p:cNvPr>
          <p:cNvSpPr/>
          <p:nvPr/>
        </p:nvSpPr>
        <p:spPr>
          <a:xfrm>
            <a:off x="3773662" y="1046691"/>
            <a:ext cx="1741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in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26,241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76%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53D2B2-FA52-4A14-A01A-CC9270A8EE95}"/>
              </a:ext>
            </a:extLst>
          </p:cNvPr>
          <p:cNvGrpSpPr/>
          <p:nvPr/>
        </p:nvGrpSpPr>
        <p:grpSpPr>
          <a:xfrm>
            <a:off x="12502" y="270654"/>
            <a:ext cx="12170673" cy="521677"/>
            <a:chOff x="12502" y="-7620"/>
            <a:chExt cx="12170673" cy="105099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9D11D4-7898-4636-A53F-7211BB46F472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612E58C-C752-4234-8BF5-2798E3BE76B3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7CA608-C96B-4174-86B7-8D392F44A585}"/>
              </a:ext>
            </a:extLst>
          </p:cNvPr>
          <p:cNvCxnSpPr>
            <a:cxnSpLocks/>
          </p:cNvCxnSpPr>
          <p:nvPr/>
        </p:nvCxnSpPr>
        <p:spPr>
          <a:xfrm>
            <a:off x="40646" y="271827"/>
            <a:ext cx="1213885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176543-A135-4B22-80AF-22884A1B8535}"/>
              </a:ext>
            </a:extLst>
          </p:cNvPr>
          <p:cNvCxnSpPr>
            <a:cxnSpLocks/>
          </p:cNvCxnSpPr>
          <p:nvPr/>
        </p:nvCxnSpPr>
        <p:spPr>
          <a:xfrm>
            <a:off x="40646" y="812643"/>
            <a:ext cx="924786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14E7D3-7C8B-41DD-A314-87D31433B44C}"/>
              </a:ext>
            </a:extLst>
          </p:cNvPr>
          <p:cNvCxnSpPr>
            <a:cxnSpLocks/>
          </p:cNvCxnSpPr>
          <p:nvPr/>
        </p:nvCxnSpPr>
        <p:spPr>
          <a:xfrm>
            <a:off x="9288506" y="812643"/>
            <a:ext cx="290349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539CBC-2CF4-43DF-92A9-9AECAD5B58BE}"/>
              </a:ext>
            </a:extLst>
          </p:cNvPr>
          <p:cNvGrpSpPr/>
          <p:nvPr/>
        </p:nvGrpSpPr>
        <p:grpSpPr>
          <a:xfrm>
            <a:off x="12502" y="825276"/>
            <a:ext cx="12170673" cy="1016617"/>
            <a:chOff x="12502" y="-7620"/>
            <a:chExt cx="12170673" cy="105099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D91EC2-717E-49E9-A073-DBCB5708664A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B38CB39-0746-4C97-9932-1BBAF6905C76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5EB5727-695E-4EEC-8F9A-A026E4432BEF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90BAA2-861C-462E-9535-C6A34232D6FB}"/>
              </a:ext>
            </a:extLst>
          </p:cNvPr>
          <p:cNvCxnSpPr>
            <a:cxnSpLocks/>
          </p:cNvCxnSpPr>
          <p:nvPr/>
        </p:nvCxnSpPr>
        <p:spPr>
          <a:xfrm>
            <a:off x="12502" y="1862056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697001-AF7C-4386-A80B-7E39B97F7B35}"/>
              </a:ext>
            </a:extLst>
          </p:cNvPr>
          <p:cNvCxnSpPr>
            <a:cxnSpLocks/>
          </p:cNvCxnSpPr>
          <p:nvPr/>
        </p:nvCxnSpPr>
        <p:spPr>
          <a:xfrm>
            <a:off x="9288506" y="1862056"/>
            <a:ext cx="289099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3916CE-C5D3-4AFC-BA1D-B05BE8C00A54}"/>
              </a:ext>
            </a:extLst>
          </p:cNvPr>
          <p:cNvGrpSpPr/>
          <p:nvPr/>
        </p:nvGrpSpPr>
        <p:grpSpPr>
          <a:xfrm>
            <a:off x="9287301" y="1862136"/>
            <a:ext cx="2895874" cy="1016617"/>
            <a:chOff x="9287301" y="-7620"/>
            <a:chExt cx="2895874" cy="105099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909432A-32A8-45ED-A5BA-5C73753CEF6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7C8CC79-0C8F-40B5-99FB-9FA61D64F60C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30C135-8749-435E-91CB-09B295600FB6}"/>
              </a:ext>
            </a:extLst>
          </p:cNvPr>
          <p:cNvCxnSpPr>
            <a:cxnSpLocks/>
          </p:cNvCxnSpPr>
          <p:nvPr/>
        </p:nvCxnSpPr>
        <p:spPr>
          <a:xfrm>
            <a:off x="9294310" y="2891778"/>
            <a:ext cx="28909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FA28E9-8D29-4026-BED1-84FC42C8DC0B}"/>
              </a:ext>
            </a:extLst>
          </p:cNvPr>
          <p:cNvCxnSpPr>
            <a:cxnSpLocks/>
          </p:cNvCxnSpPr>
          <p:nvPr/>
        </p:nvCxnSpPr>
        <p:spPr>
          <a:xfrm>
            <a:off x="12502" y="2890646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9D59C96-A8C2-435B-9C18-40AAC6843EF2}"/>
              </a:ext>
            </a:extLst>
          </p:cNvPr>
          <p:cNvGrpSpPr/>
          <p:nvPr/>
        </p:nvGrpSpPr>
        <p:grpSpPr>
          <a:xfrm>
            <a:off x="12502" y="1878267"/>
            <a:ext cx="9274799" cy="1000071"/>
            <a:chOff x="12502" y="-7620"/>
            <a:chExt cx="9274799" cy="105099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988827A-8229-4860-A3AF-853184F5B922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5B32C88-AA36-4927-B2DA-F8B9540AFB33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671902-0147-45DC-958D-210FF4E9BAF4}"/>
                </a:ext>
              </a:extLst>
            </p:cNvPr>
            <p:cNvCxnSpPr>
              <a:cxnSpLocks/>
            </p:cNvCxnSpPr>
            <p:nvPr/>
          </p:nvCxnSpPr>
          <p:spPr>
            <a:xfrm>
              <a:off x="714348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9F01399-04A5-4894-B8D3-CB759C0E15D3}"/>
                </a:ext>
              </a:extLst>
            </p:cNvPr>
            <p:cNvCxnSpPr>
              <a:cxnSpLocks/>
            </p:cNvCxnSpPr>
            <p:nvPr/>
          </p:nvCxnSpPr>
          <p:spPr>
            <a:xfrm>
              <a:off x="610988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E139521-8C04-4978-8AB1-9B51CACB1A87}"/>
              </a:ext>
            </a:extLst>
          </p:cNvPr>
          <p:cNvGrpSpPr/>
          <p:nvPr/>
        </p:nvGrpSpPr>
        <p:grpSpPr>
          <a:xfrm>
            <a:off x="9352071" y="2929654"/>
            <a:ext cx="2831104" cy="1016617"/>
            <a:chOff x="9352071" y="-7620"/>
            <a:chExt cx="2831104" cy="105099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5D77FD9-8B49-4B57-AC86-EB04E3DB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E7619E2-428B-4FDF-B3B2-ECBA223FCD94}"/>
                </a:ext>
              </a:extLst>
            </p:cNvPr>
            <p:cNvCxnSpPr>
              <a:cxnSpLocks/>
            </p:cNvCxnSpPr>
            <p:nvPr/>
          </p:nvCxnSpPr>
          <p:spPr>
            <a:xfrm>
              <a:off x="935207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A439E78-C650-4881-9AEB-D25AE0A4E4DD}"/>
                </a:ext>
              </a:extLst>
            </p:cNvPr>
            <p:cNvCxnSpPr>
              <a:cxnSpLocks/>
            </p:cNvCxnSpPr>
            <p:nvPr/>
          </p:nvCxnSpPr>
          <p:spPr>
            <a:xfrm>
              <a:off x="11540750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8A6009-08C2-4007-A814-646F38CE34F3}"/>
              </a:ext>
            </a:extLst>
          </p:cNvPr>
          <p:cNvCxnSpPr>
            <a:cxnSpLocks/>
          </p:cNvCxnSpPr>
          <p:nvPr/>
        </p:nvCxnSpPr>
        <p:spPr>
          <a:xfrm>
            <a:off x="9352071" y="3946271"/>
            <a:ext cx="2833139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1FB483-04F5-45D5-BDE1-70632A1C6D28}"/>
              </a:ext>
            </a:extLst>
          </p:cNvPr>
          <p:cNvGrpSpPr/>
          <p:nvPr/>
        </p:nvGrpSpPr>
        <p:grpSpPr>
          <a:xfrm>
            <a:off x="12811" y="2929654"/>
            <a:ext cx="9348080" cy="1016617"/>
            <a:chOff x="9354377" y="-7620"/>
            <a:chExt cx="2828798" cy="105099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E6A8236-6EF4-4618-8972-25634647B87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0CB0B6C-48EA-4695-94AB-2E347607F502}"/>
                </a:ext>
              </a:extLst>
            </p:cNvPr>
            <p:cNvCxnSpPr>
              <a:cxnSpLocks/>
            </p:cNvCxnSpPr>
            <p:nvPr/>
          </p:nvCxnSpPr>
          <p:spPr>
            <a:xfrm>
              <a:off x="935437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A584FDF-62E3-4BA9-A34F-B39B3429F499}"/>
              </a:ext>
            </a:extLst>
          </p:cNvPr>
          <p:cNvCxnSpPr>
            <a:cxnSpLocks/>
          </p:cNvCxnSpPr>
          <p:nvPr/>
        </p:nvCxnSpPr>
        <p:spPr>
          <a:xfrm>
            <a:off x="12502" y="3946271"/>
            <a:ext cx="935042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7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1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mph" presetSubtype="1" grpId="1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mph" presetSubtype="1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mph" presetSubtype="1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override="childStyle">
                                        <p:cTn id="8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4" grpId="0"/>
      <p:bldP spid="14" grpId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7BD196-42AD-477A-A954-8ADD454E0CA7}"/>
              </a:ext>
            </a:extLst>
          </p:cNvPr>
          <p:cNvSpPr/>
          <p:nvPr/>
        </p:nvSpPr>
        <p:spPr>
          <a:xfrm>
            <a:off x="9945897" y="2063322"/>
            <a:ext cx="1587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st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0CBC2-F853-4B7F-9C1D-5CA201C91FC7}"/>
              </a:ext>
            </a:extLst>
          </p:cNvPr>
          <p:cNvSpPr/>
          <p:nvPr/>
        </p:nvSpPr>
        <p:spPr>
          <a:xfrm>
            <a:off x="7389450" y="2063322"/>
            <a:ext cx="1656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nd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6,101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79A8B5-2FE8-44E7-9262-9D909CEF43DD}"/>
              </a:ext>
            </a:extLst>
          </p:cNvPr>
          <p:cNvSpPr/>
          <p:nvPr/>
        </p:nvSpPr>
        <p:spPr>
          <a:xfrm>
            <a:off x="2978129" y="2063322"/>
            <a:ext cx="179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 +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18,466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54%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870C7F-9802-4B2A-A184-4D5405C13072}"/>
              </a:ext>
            </a:extLst>
          </p:cNvPr>
          <p:cNvSpPr/>
          <p:nvPr/>
        </p:nvSpPr>
        <p:spPr>
          <a:xfrm>
            <a:off x="-59966" y="2109488"/>
            <a:ext cx="738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000" b="1" dirty="0">
                <a:solidFill>
                  <a:schemeClr val="bg1"/>
                </a:solidFill>
              </a:rPr>
              <a:t>Aboriginal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1,674 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5%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C80FFD-C071-49DC-8F5F-5D337F4D3D45}"/>
              </a:ext>
            </a:extLst>
          </p:cNvPr>
          <p:cNvSpPr/>
          <p:nvPr/>
        </p:nvSpPr>
        <p:spPr>
          <a:xfrm>
            <a:off x="4185830" y="307617"/>
            <a:ext cx="340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CANADIAN POPULATION (000) </a:t>
            </a:r>
          </a:p>
          <a:p>
            <a:pPr algn="ctr"/>
            <a:r>
              <a:rPr lang="en-CA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34,460</a:t>
            </a:r>
            <a:endParaRPr lang="en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DFC387-C3C2-46E1-85B6-0DEF41785BBA}"/>
              </a:ext>
            </a:extLst>
          </p:cNvPr>
          <p:cNvSpPr/>
          <p:nvPr/>
        </p:nvSpPr>
        <p:spPr>
          <a:xfrm>
            <a:off x="9424913" y="3041411"/>
            <a:ext cx="20850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Established Immigrant </a:t>
            </a:r>
          </a:p>
          <a:p>
            <a:pPr algn="ctr"/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&lt;2010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6,329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F2AAD-FE36-4479-BF4E-50B25DC7EAE5}"/>
              </a:ext>
            </a:extLst>
          </p:cNvPr>
          <p:cNvSpPr/>
          <p:nvPr/>
        </p:nvSpPr>
        <p:spPr>
          <a:xfrm>
            <a:off x="11527444" y="2918300"/>
            <a:ext cx="641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800" b="1" dirty="0">
                <a:solidFill>
                  <a:schemeClr val="bg1"/>
                </a:solidFill>
              </a:rPr>
              <a:t>Recent Immigrant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1,212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4%</a:t>
            </a:r>
          </a:p>
          <a:p>
            <a:pPr algn="ctr"/>
            <a:endParaRPr lang="en-CA" sz="600" dirty="0">
              <a:solidFill>
                <a:schemeClr val="bg1"/>
              </a:solidFill>
            </a:endParaRPr>
          </a:p>
          <a:p>
            <a:pPr algn="ctr"/>
            <a:r>
              <a:rPr lang="en-CA" sz="700" b="1" dirty="0">
                <a:solidFill>
                  <a:schemeClr val="bg1"/>
                </a:solidFill>
              </a:rPr>
              <a:t>Non-Perm. Resident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507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2%</a:t>
            </a:r>
            <a:endParaRPr lang="en-CA" sz="7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CE8665-12D1-43CC-B40C-17CFE3B3AB4D}"/>
              </a:ext>
            </a:extLst>
          </p:cNvPr>
          <p:cNvSpPr/>
          <p:nvPr/>
        </p:nvSpPr>
        <p:spPr>
          <a:xfrm>
            <a:off x="3834799" y="3102966"/>
            <a:ext cx="1693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Non-Immigrant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26,413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77%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6E7CFA-343A-4D4E-83A6-D76B64801877}"/>
              </a:ext>
            </a:extLst>
          </p:cNvPr>
          <p:cNvSpPr/>
          <p:nvPr/>
        </p:nvSpPr>
        <p:spPr>
          <a:xfrm>
            <a:off x="11456694" y="4158684"/>
            <a:ext cx="61106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</a:t>
            </a:r>
            <a:endParaRPr lang="en-C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2,426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010820-F1BB-4708-A1D6-0264215EB3EB}"/>
              </a:ext>
            </a:extLst>
          </p:cNvPr>
          <p:cNvSpPr/>
          <p:nvPr/>
        </p:nvSpPr>
        <p:spPr>
          <a:xfrm>
            <a:off x="9480305" y="1046691"/>
            <a:ext cx="2519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Outside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73EF0B-69DF-44B2-BAEF-67BE69E4332C}"/>
              </a:ext>
            </a:extLst>
          </p:cNvPr>
          <p:cNvSpPr/>
          <p:nvPr/>
        </p:nvSpPr>
        <p:spPr>
          <a:xfrm>
            <a:off x="3773662" y="1046691"/>
            <a:ext cx="1741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in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26,241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76%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CBF7B5-17E6-4786-B8B1-9F4042271468}"/>
              </a:ext>
            </a:extLst>
          </p:cNvPr>
          <p:cNvSpPr/>
          <p:nvPr/>
        </p:nvSpPr>
        <p:spPr>
          <a:xfrm>
            <a:off x="2202943" y="5151729"/>
            <a:ext cx="151515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English Only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Language Known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16,794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49%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AD904-08C2-4FAE-B168-361C2FF4C757}"/>
              </a:ext>
            </a:extLst>
          </p:cNvPr>
          <p:cNvSpPr/>
          <p:nvPr/>
        </p:nvSpPr>
        <p:spPr>
          <a:xfrm>
            <a:off x="5976915" y="5151729"/>
            <a:ext cx="151515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E/F only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Language Known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4,627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13%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6CE5DF-2F62-4FA4-A620-490D61EDE19B}"/>
              </a:ext>
            </a:extLst>
          </p:cNvPr>
          <p:cNvSpPr/>
          <p:nvPr/>
        </p:nvSpPr>
        <p:spPr>
          <a:xfrm>
            <a:off x="7501986" y="5151729"/>
            <a:ext cx="1399742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French only</a:t>
            </a:r>
          </a:p>
          <a:p>
            <a:pPr algn="ctr"/>
            <a:r>
              <a:rPr lang="en-CA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Language Known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3,670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11%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F03DE7-8BE6-4D66-A670-6D7B3720B039}"/>
              </a:ext>
            </a:extLst>
          </p:cNvPr>
          <p:cNvGrpSpPr/>
          <p:nvPr/>
        </p:nvGrpSpPr>
        <p:grpSpPr>
          <a:xfrm>
            <a:off x="12502" y="270654"/>
            <a:ext cx="12170673" cy="521677"/>
            <a:chOff x="12502" y="-7620"/>
            <a:chExt cx="12170673" cy="105099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C03A716-1F7A-4710-B887-EBFE498EDD03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64DE0A-2B69-4461-B81E-F5CF25286E92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5594C9-F501-41EA-A538-CE0E8A20DAB6}"/>
              </a:ext>
            </a:extLst>
          </p:cNvPr>
          <p:cNvCxnSpPr>
            <a:cxnSpLocks/>
          </p:cNvCxnSpPr>
          <p:nvPr/>
        </p:nvCxnSpPr>
        <p:spPr>
          <a:xfrm>
            <a:off x="40646" y="271827"/>
            <a:ext cx="1213885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E68D07-D142-41B4-A231-CAE1DF252B19}"/>
              </a:ext>
            </a:extLst>
          </p:cNvPr>
          <p:cNvCxnSpPr>
            <a:cxnSpLocks/>
          </p:cNvCxnSpPr>
          <p:nvPr/>
        </p:nvCxnSpPr>
        <p:spPr>
          <a:xfrm>
            <a:off x="40646" y="812643"/>
            <a:ext cx="924786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0677B8-7BDA-477E-92BA-17712277F9A3}"/>
              </a:ext>
            </a:extLst>
          </p:cNvPr>
          <p:cNvCxnSpPr>
            <a:cxnSpLocks/>
          </p:cNvCxnSpPr>
          <p:nvPr/>
        </p:nvCxnSpPr>
        <p:spPr>
          <a:xfrm>
            <a:off x="9288506" y="812643"/>
            <a:ext cx="290349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3CF375-58F5-49B2-AC3F-FEFE8920976B}"/>
              </a:ext>
            </a:extLst>
          </p:cNvPr>
          <p:cNvGrpSpPr/>
          <p:nvPr/>
        </p:nvGrpSpPr>
        <p:grpSpPr>
          <a:xfrm>
            <a:off x="12502" y="825276"/>
            <a:ext cx="12170673" cy="1016617"/>
            <a:chOff x="12502" y="-7620"/>
            <a:chExt cx="12170673" cy="105099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641A052-DB27-496A-AD71-024EABEB22F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E1861E8-9121-4E3D-A51D-0E31C60E4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B69ACC2-6E8B-44F4-9536-9FF1F23754B1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2BEE0B-385B-451D-9383-0E6A66CEA1BB}"/>
              </a:ext>
            </a:extLst>
          </p:cNvPr>
          <p:cNvCxnSpPr>
            <a:cxnSpLocks/>
          </p:cNvCxnSpPr>
          <p:nvPr/>
        </p:nvCxnSpPr>
        <p:spPr>
          <a:xfrm>
            <a:off x="12502" y="1862056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12BE72-BBFC-46B6-BF7B-C93926EB95D4}"/>
              </a:ext>
            </a:extLst>
          </p:cNvPr>
          <p:cNvCxnSpPr>
            <a:cxnSpLocks/>
          </p:cNvCxnSpPr>
          <p:nvPr/>
        </p:nvCxnSpPr>
        <p:spPr>
          <a:xfrm>
            <a:off x="9288506" y="1862056"/>
            <a:ext cx="289099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5473CD-A255-4FFE-B634-09B18886C8C9}"/>
              </a:ext>
            </a:extLst>
          </p:cNvPr>
          <p:cNvGrpSpPr/>
          <p:nvPr/>
        </p:nvGrpSpPr>
        <p:grpSpPr>
          <a:xfrm>
            <a:off x="9287301" y="1862136"/>
            <a:ext cx="2895874" cy="1016617"/>
            <a:chOff x="9287301" y="-7620"/>
            <a:chExt cx="2895874" cy="105099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27116E7-4BA6-4D53-809D-37F208FB596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FD6F065-53C8-406B-A7D9-6DC431532103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186587-E0B8-4427-A1C7-516F9B64E77E}"/>
              </a:ext>
            </a:extLst>
          </p:cNvPr>
          <p:cNvCxnSpPr>
            <a:cxnSpLocks/>
          </p:cNvCxnSpPr>
          <p:nvPr/>
        </p:nvCxnSpPr>
        <p:spPr>
          <a:xfrm>
            <a:off x="9294310" y="2891778"/>
            <a:ext cx="28909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A1EC75-EEFA-47B7-808F-92FC2948804B}"/>
              </a:ext>
            </a:extLst>
          </p:cNvPr>
          <p:cNvCxnSpPr>
            <a:cxnSpLocks/>
          </p:cNvCxnSpPr>
          <p:nvPr/>
        </p:nvCxnSpPr>
        <p:spPr>
          <a:xfrm>
            <a:off x="12502" y="2890646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DDBBDEF-8ADB-4AF5-8D1B-88EC1247C5DD}"/>
              </a:ext>
            </a:extLst>
          </p:cNvPr>
          <p:cNvGrpSpPr/>
          <p:nvPr/>
        </p:nvGrpSpPr>
        <p:grpSpPr>
          <a:xfrm>
            <a:off x="12502" y="1878267"/>
            <a:ext cx="9274799" cy="1000071"/>
            <a:chOff x="12502" y="-7620"/>
            <a:chExt cx="9274799" cy="105099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A79F30F-1F7E-467D-9A06-7AFB78AEA154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AAB84D0-182D-4A4E-AA17-A957460FA55E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3155430-3D7A-40F5-A401-DE7628FC2278}"/>
                </a:ext>
              </a:extLst>
            </p:cNvPr>
            <p:cNvCxnSpPr>
              <a:cxnSpLocks/>
            </p:cNvCxnSpPr>
            <p:nvPr/>
          </p:nvCxnSpPr>
          <p:spPr>
            <a:xfrm>
              <a:off x="714348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526DB43-F8A9-454B-BD76-7888C8F5F646}"/>
                </a:ext>
              </a:extLst>
            </p:cNvPr>
            <p:cNvCxnSpPr>
              <a:cxnSpLocks/>
            </p:cNvCxnSpPr>
            <p:nvPr/>
          </p:nvCxnSpPr>
          <p:spPr>
            <a:xfrm>
              <a:off x="610988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E81DB3-DAEC-4EF5-9205-7C5FDFDCA10E}"/>
              </a:ext>
            </a:extLst>
          </p:cNvPr>
          <p:cNvGrpSpPr/>
          <p:nvPr/>
        </p:nvGrpSpPr>
        <p:grpSpPr>
          <a:xfrm>
            <a:off x="9352071" y="2929654"/>
            <a:ext cx="2831104" cy="1016617"/>
            <a:chOff x="9352071" y="-7620"/>
            <a:chExt cx="2831104" cy="105099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4C6388A-5C2F-4AA6-9BFD-0AB540DE6D8B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E6D6C17-58CB-4A7C-AFE7-D0F93199EC2B}"/>
                </a:ext>
              </a:extLst>
            </p:cNvPr>
            <p:cNvCxnSpPr>
              <a:cxnSpLocks/>
            </p:cNvCxnSpPr>
            <p:nvPr/>
          </p:nvCxnSpPr>
          <p:spPr>
            <a:xfrm>
              <a:off x="935207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2955D17-1980-46D3-B5AD-0FEA2EDB6943}"/>
                </a:ext>
              </a:extLst>
            </p:cNvPr>
            <p:cNvCxnSpPr>
              <a:cxnSpLocks/>
            </p:cNvCxnSpPr>
            <p:nvPr/>
          </p:nvCxnSpPr>
          <p:spPr>
            <a:xfrm>
              <a:off x="11540750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37928D-8B84-4EFC-BB6C-899413C5D45C}"/>
              </a:ext>
            </a:extLst>
          </p:cNvPr>
          <p:cNvCxnSpPr>
            <a:cxnSpLocks/>
          </p:cNvCxnSpPr>
          <p:nvPr/>
        </p:nvCxnSpPr>
        <p:spPr>
          <a:xfrm>
            <a:off x="9352071" y="3946271"/>
            <a:ext cx="2833139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9A88D88-C542-4952-9AD7-C622396A63BB}"/>
              </a:ext>
            </a:extLst>
          </p:cNvPr>
          <p:cNvGrpSpPr/>
          <p:nvPr/>
        </p:nvGrpSpPr>
        <p:grpSpPr>
          <a:xfrm>
            <a:off x="12811" y="2929654"/>
            <a:ext cx="9348080" cy="1016617"/>
            <a:chOff x="9354377" y="-7620"/>
            <a:chExt cx="2828798" cy="105099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C2EB621-F88D-4262-984E-510CDD0C2653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D7C5E65-E202-4E41-85A2-807746B34758}"/>
                </a:ext>
              </a:extLst>
            </p:cNvPr>
            <p:cNvCxnSpPr>
              <a:cxnSpLocks/>
            </p:cNvCxnSpPr>
            <p:nvPr/>
          </p:nvCxnSpPr>
          <p:spPr>
            <a:xfrm>
              <a:off x="935437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27A2D4E-7506-4CF9-8122-CC83CB7A547E}"/>
              </a:ext>
            </a:extLst>
          </p:cNvPr>
          <p:cNvCxnSpPr>
            <a:cxnSpLocks/>
          </p:cNvCxnSpPr>
          <p:nvPr/>
        </p:nvCxnSpPr>
        <p:spPr>
          <a:xfrm>
            <a:off x="12502" y="3946271"/>
            <a:ext cx="935042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F5C1A3E-A836-4D90-8758-1615D8EF921C}"/>
              </a:ext>
            </a:extLst>
          </p:cNvPr>
          <p:cNvCxnSpPr>
            <a:cxnSpLocks/>
          </p:cNvCxnSpPr>
          <p:nvPr/>
        </p:nvCxnSpPr>
        <p:spPr>
          <a:xfrm>
            <a:off x="12502" y="3968297"/>
            <a:ext cx="0" cy="1016617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070EC8F-49E7-499D-A3EF-9EF6B675B1E3}"/>
              </a:ext>
            </a:extLst>
          </p:cNvPr>
          <p:cNvGrpSpPr/>
          <p:nvPr/>
        </p:nvGrpSpPr>
        <p:grpSpPr>
          <a:xfrm>
            <a:off x="11346685" y="3972107"/>
            <a:ext cx="836490" cy="1016617"/>
            <a:chOff x="11346685" y="3713027"/>
            <a:chExt cx="836490" cy="101661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FA0051C-D855-41E5-8793-8B3C76E2BDCB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3713027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969166-4B91-4838-932E-856C443E967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685" y="3713027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6C88FB9-F5EF-4C09-93E0-21439B23AA94}"/>
              </a:ext>
            </a:extLst>
          </p:cNvPr>
          <p:cNvCxnSpPr>
            <a:cxnSpLocks/>
          </p:cNvCxnSpPr>
          <p:nvPr/>
        </p:nvCxnSpPr>
        <p:spPr>
          <a:xfrm>
            <a:off x="11346685" y="4988724"/>
            <a:ext cx="838525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5F19B5-8A81-436F-A7E8-C981904C3698}"/>
              </a:ext>
            </a:extLst>
          </p:cNvPr>
          <p:cNvGrpSpPr/>
          <p:nvPr/>
        </p:nvGrpSpPr>
        <p:grpSpPr>
          <a:xfrm>
            <a:off x="4278664" y="4150990"/>
            <a:ext cx="3733189" cy="707886"/>
            <a:chOff x="4278664" y="3891910"/>
            <a:chExt cx="3733189" cy="70788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048937-DD52-41CD-8D82-647ED4F47B5D}"/>
                </a:ext>
              </a:extLst>
            </p:cNvPr>
            <p:cNvSpPr/>
            <p:nvPr/>
          </p:nvSpPr>
          <p:spPr>
            <a:xfrm>
              <a:off x="4278664" y="3891910"/>
              <a:ext cx="19143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Canadian Citizen</a:t>
              </a:r>
            </a:p>
            <a:p>
              <a:pPr algn="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30,592 </a:t>
              </a:r>
            </a:p>
            <a:p>
              <a:pPr algn="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86%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1DECDE8-364B-4F17-AD3E-5E656AA52819}"/>
                </a:ext>
              </a:extLst>
            </p:cNvPr>
            <p:cNvSpPr/>
            <p:nvPr/>
          </p:nvSpPr>
          <p:spPr>
            <a:xfrm>
              <a:off x="6556005" y="3891910"/>
              <a:ext cx="145584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Dual Citizens</a:t>
              </a:r>
            </a:p>
            <a:p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1,442</a:t>
              </a:r>
            </a:p>
            <a:p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4%</a:t>
              </a:r>
              <a:endParaRPr lang="en-CA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A23B9FA-7444-4504-B79D-B697E78E7FFE}"/>
                </a:ext>
              </a:extLst>
            </p:cNvPr>
            <p:cNvSpPr/>
            <p:nvPr/>
          </p:nvSpPr>
          <p:spPr>
            <a:xfrm>
              <a:off x="6201060" y="4061187"/>
              <a:ext cx="274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400" b="1" dirty="0">
                  <a:solidFill>
                    <a:schemeClr val="bg1"/>
                  </a:solidFill>
                </a:rPr>
                <a:t>+</a:t>
              </a:r>
              <a:endParaRPr lang="en-CA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66D8EB-183C-40D9-B823-3193A3872845}"/>
              </a:ext>
            </a:extLst>
          </p:cNvPr>
          <p:cNvCxnSpPr>
            <a:cxnSpLocks/>
          </p:cNvCxnSpPr>
          <p:nvPr/>
        </p:nvCxnSpPr>
        <p:spPr>
          <a:xfrm>
            <a:off x="12502" y="4988724"/>
            <a:ext cx="11319953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68AAAF41-8D92-4DF6-AFF5-BB8950044472}"/>
              </a:ext>
            </a:extLst>
          </p:cNvPr>
          <p:cNvSpPr/>
          <p:nvPr/>
        </p:nvSpPr>
        <p:spPr>
          <a:xfrm>
            <a:off x="8799414" y="5151729"/>
            <a:ext cx="16995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E/F + Non-Official</a:t>
            </a:r>
          </a:p>
          <a:p>
            <a:pPr algn="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Language Known</a:t>
            </a:r>
          </a:p>
          <a:p>
            <a:pPr algn="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8,807</a:t>
            </a:r>
          </a:p>
          <a:p>
            <a:pPr algn="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26%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C44D7F1-FF74-4D83-B418-A1212DA47EDA}"/>
              </a:ext>
            </a:extLst>
          </p:cNvPr>
          <p:cNvSpPr/>
          <p:nvPr/>
        </p:nvSpPr>
        <p:spPr>
          <a:xfrm>
            <a:off x="10373484" y="5393019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+</a:t>
            </a:r>
            <a:endParaRPr lang="en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6F146A-A191-45C3-8963-EFA1A7952CEF}"/>
              </a:ext>
            </a:extLst>
          </p:cNvPr>
          <p:cNvSpPr/>
          <p:nvPr/>
        </p:nvSpPr>
        <p:spPr>
          <a:xfrm>
            <a:off x="10576238" y="5151729"/>
            <a:ext cx="168507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Non-Official Only</a:t>
            </a:r>
          </a:p>
          <a:p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Language Known</a:t>
            </a:r>
          </a:p>
          <a:p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562</a:t>
            </a:r>
          </a:p>
          <a:p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2%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B93BEC-35C1-403F-98CA-6E80CC40BD84}"/>
              </a:ext>
            </a:extLst>
          </p:cNvPr>
          <p:cNvCxnSpPr>
            <a:cxnSpLocks/>
          </p:cNvCxnSpPr>
          <p:nvPr/>
        </p:nvCxnSpPr>
        <p:spPr>
          <a:xfrm>
            <a:off x="8855359" y="6043929"/>
            <a:ext cx="3329851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D1DB5A8-EE96-47BD-A278-BD035C12F550}"/>
              </a:ext>
            </a:extLst>
          </p:cNvPr>
          <p:cNvCxnSpPr>
            <a:cxnSpLocks/>
          </p:cNvCxnSpPr>
          <p:nvPr/>
        </p:nvCxnSpPr>
        <p:spPr>
          <a:xfrm>
            <a:off x="12502" y="6043929"/>
            <a:ext cx="8842857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B010B42-1DA1-4736-B215-AEEC6755C800}"/>
              </a:ext>
            </a:extLst>
          </p:cNvPr>
          <p:cNvGrpSpPr/>
          <p:nvPr/>
        </p:nvGrpSpPr>
        <p:grpSpPr>
          <a:xfrm>
            <a:off x="16890" y="5004452"/>
            <a:ext cx="8839659" cy="1018993"/>
            <a:chOff x="16890" y="5004452"/>
            <a:chExt cx="8839659" cy="1018993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445F41F-C523-4A19-BF5A-652A1FFA94E7}"/>
                </a:ext>
              </a:extLst>
            </p:cNvPr>
            <p:cNvGrpSpPr/>
            <p:nvPr/>
          </p:nvGrpSpPr>
          <p:grpSpPr>
            <a:xfrm>
              <a:off x="16890" y="5006828"/>
              <a:ext cx="7544849" cy="1016617"/>
              <a:chOff x="10286679" y="3713027"/>
              <a:chExt cx="1896496" cy="1016617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7C03A40-549F-4F1D-BE96-23733F872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83175" y="3713027"/>
                <a:ext cx="0" cy="1016617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DF59E0C-5789-49C9-9B5A-9158EF9971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70877" y="3713027"/>
                <a:ext cx="0" cy="1016617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C1F4A16-7D68-48FE-BA94-C865C227C9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6679" y="3713027"/>
                <a:ext cx="0" cy="1016617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CB1CF19-7FD5-4007-9481-D2BEDB415211}"/>
                </a:ext>
              </a:extLst>
            </p:cNvPr>
            <p:cNvCxnSpPr>
              <a:cxnSpLocks/>
            </p:cNvCxnSpPr>
            <p:nvPr/>
          </p:nvCxnSpPr>
          <p:spPr>
            <a:xfrm>
              <a:off x="8856549" y="5004452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F1F51F0-12EC-4B8F-8679-29BCAE74E347}"/>
              </a:ext>
            </a:extLst>
          </p:cNvPr>
          <p:cNvCxnSpPr>
            <a:cxnSpLocks/>
          </p:cNvCxnSpPr>
          <p:nvPr/>
        </p:nvCxnSpPr>
        <p:spPr>
          <a:xfrm>
            <a:off x="12184379" y="4984914"/>
            <a:ext cx="0" cy="1016617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3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18" grpId="0"/>
      <p:bldP spid="19" grpId="0"/>
      <p:bldP spid="62" grpId="0"/>
      <p:bldP spid="63" grpId="0"/>
      <p:bldP spid="64" grpId="0"/>
      <p:bldP spid="6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82AA76-E94D-41CE-8CE8-205A6F2A0B54}"/>
              </a:ext>
            </a:extLst>
          </p:cNvPr>
          <p:cNvSpPr/>
          <p:nvPr/>
        </p:nvSpPr>
        <p:spPr>
          <a:xfrm>
            <a:off x="9945897" y="2063889"/>
            <a:ext cx="1587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st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CB77BC-90DA-47E6-AAC8-C8D83379A136}"/>
              </a:ext>
            </a:extLst>
          </p:cNvPr>
          <p:cNvSpPr/>
          <p:nvPr/>
        </p:nvSpPr>
        <p:spPr>
          <a:xfrm>
            <a:off x="7389450" y="2063889"/>
            <a:ext cx="1656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nd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6,101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068B8D-793E-402C-B3FF-2F4677F8FC0B}"/>
              </a:ext>
            </a:extLst>
          </p:cNvPr>
          <p:cNvSpPr/>
          <p:nvPr/>
        </p:nvSpPr>
        <p:spPr>
          <a:xfrm>
            <a:off x="2978129" y="2063889"/>
            <a:ext cx="179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 +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18,466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54%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2917EC-38B2-4E02-88AC-155FCFCDCDE6}"/>
              </a:ext>
            </a:extLst>
          </p:cNvPr>
          <p:cNvSpPr/>
          <p:nvPr/>
        </p:nvSpPr>
        <p:spPr>
          <a:xfrm>
            <a:off x="-59966" y="2110055"/>
            <a:ext cx="738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000" b="1" dirty="0">
                <a:solidFill>
                  <a:schemeClr val="bg1"/>
                </a:solidFill>
              </a:rPr>
              <a:t>Aboriginal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1,674 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5%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721C81-44A3-4075-9346-6E5861E33956}"/>
              </a:ext>
            </a:extLst>
          </p:cNvPr>
          <p:cNvSpPr/>
          <p:nvPr/>
        </p:nvSpPr>
        <p:spPr>
          <a:xfrm>
            <a:off x="9346855" y="3030689"/>
            <a:ext cx="22411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Established Immigrant </a:t>
            </a:r>
          </a:p>
          <a:p>
            <a:pPr algn="ctr"/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&lt;2010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6,329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C6F0E4-DB79-4083-9E3E-5731CD6681EC}"/>
              </a:ext>
            </a:extLst>
          </p:cNvPr>
          <p:cNvSpPr/>
          <p:nvPr/>
        </p:nvSpPr>
        <p:spPr>
          <a:xfrm>
            <a:off x="11527444" y="2926205"/>
            <a:ext cx="641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800" b="1" dirty="0">
                <a:solidFill>
                  <a:schemeClr val="bg1"/>
                </a:solidFill>
              </a:rPr>
              <a:t>Recent Immigrant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1,212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4%</a:t>
            </a:r>
          </a:p>
          <a:p>
            <a:pPr algn="ctr"/>
            <a:endParaRPr lang="en-CA" sz="600" dirty="0">
              <a:solidFill>
                <a:schemeClr val="bg1"/>
              </a:solidFill>
            </a:endParaRPr>
          </a:p>
          <a:p>
            <a:pPr algn="ctr"/>
            <a:r>
              <a:rPr lang="en-CA" sz="700" b="1" dirty="0">
                <a:solidFill>
                  <a:schemeClr val="bg1"/>
                </a:solidFill>
              </a:rPr>
              <a:t>Non-Perm. Resident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507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2%</a:t>
            </a:r>
            <a:endParaRPr lang="en-CA" sz="7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D8643-4C60-4BC9-ACB7-DB46FCCD9858}"/>
              </a:ext>
            </a:extLst>
          </p:cNvPr>
          <p:cNvSpPr/>
          <p:nvPr/>
        </p:nvSpPr>
        <p:spPr>
          <a:xfrm>
            <a:off x="3834799" y="3103533"/>
            <a:ext cx="1693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Non-Immigrant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26,413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77%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AE5EDB-CEF0-45B4-9E63-73266033B6B9}"/>
              </a:ext>
            </a:extLst>
          </p:cNvPr>
          <p:cNvSpPr/>
          <p:nvPr/>
        </p:nvSpPr>
        <p:spPr>
          <a:xfrm>
            <a:off x="9554629" y="1047258"/>
            <a:ext cx="2371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Outside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C54716-BFB2-4E23-9A96-37A5153B288D}"/>
              </a:ext>
            </a:extLst>
          </p:cNvPr>
          <p:cNvSpPr/>
          <p:nvPr/>
        </p:nvSpPr>
        <p:spPr>
          <a:xfrm>
            <a:off x="3773662" y="1047258"/>
            <a:ext cx="1741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in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26,241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76%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06F2AB-3CAE-4337-A6E7-BF170121FB98}"/>
              </a:ext>
            </a:extLst>
          </p:cNvPr>
          <p:cNvGrpSpPr/>
          <p:nvPr/>
        </p:nvGrpSpPr>
        <p:grpSpPr>
          <a:xfrm>
            <a:off x="12502" y="271221"/>
            <a:ext cx="12170673" cy="521677"/>
            <a:chOff x="12502" y="-7620"/>
            <a:chExt cx="12170673" cy="105099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2460DC-B43F-4626-81DA-A17F2B2BF55B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58B088-7A5A-48DC-92F0-382EFB1F0BBD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409AFD-D7B4-4994-938A-E4F40E276234}"/>
              </a:ext>
            </a:extLst>
          </p:cNvPr>
          <p:cNvCxnSpPr>
            <a:cxnSpLocks/>
          </p:cNvCxnSpPr>
          <p:nvPr/>
        </p:nvCxnSpPr>
        <p:spPr>
          <a:xfrm>
            <a:off x="40646" y="272394"/>
            <a:ext cx="1213885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5BE229-CF37-4D31-ABC7-B0DE022027DA}"/>
              </a:ext>
            </a:extLst>
          </p:cNvPr>
          <p:cNvCxnSpPr>
            <a:cxnSpLocks/>
          </p:cNvCxnSpPr>
          <p:nvPr/>
        </p:nvCxnSpPr>
        <p:spPr>
          <a:xfrm>
            <a:off x="40646" y="813210"/>
            <a:ext cx="924786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995CE8-08F2-44C5-A618-DFCACA614DD5}"/>
              </a:ext>
            </a:extLst>
          </p:cNvPr>
          <p:cNvCxnSpPr>
            <a:cxnSpLocks/>
          </p:cNvCxnSpPr>
          <p:nvPr/>
        </p:nvCxnSpPr>
        <p:spPr>
          <a:xfrm>
            <a:off x="9288506" y="813210"/>
            <a:ext cx="290349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973A9A-9C28-4ABA-A921-098CF8024587}"/>
              </a:ext>
            </a:extLst>
          </p:cNvPr>
          <p:cNvGrpSpPr/>
          <p:nvPr/>
        </p:nvGrpSpPr>
        <p:grpSpPr>
          <a:xfrm>
            <a:off x="12502" y="825843"/>
            <a:ext cx="12170673" cy="1016617"/>
            <a:chOff x="12502" y="-7620"/>
            <a:chExt cx="12170673" cy="105099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EA8A1E-A04A-482A-8173-C06D0DC61432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354A3F6-F587-4ACC-B28D-7AB9F47B008B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28F48DB-06D0-4243-A50A-2AC8CD1AD2E5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F0FBD7-D670-4416-9CEC-749C9D45DA19}"/>
              </a:ext>
            </a:extLst>
          </p:cNvPr>
          <p:cNvCxnSpPr>
            <a:cxnSpLocks/>
          </p:cNvCxnSpPr>
          <p:nvPr/>
        </p:nvCxnSpPr>
        <p:spPr>
          <a:xfrm>
            <a:off x="12502" y="1862623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6CAF45A-723A-418C-8115-8E9E998BDE20}"/>
              </a:ext>
            </a:extLst>
          </p:cNvPr>
          <p:cNvCxnSpPr>
            <a:cxnSpLocks/>
          </p:cNvCxnSpPr>
          <p:nvPr/>
        </p:nvCxnSpPr>
        <p:spPr>
          <a:xfrm>
            <a:off x="9288506" y="1862623"/>
            <a:ext cx="289099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9B01BB-D576-46B8-B361-7A2DE551AD25}"/>
              </a:ext>
            </a:extLst>
          </p:cNvPr>
          <p:cNvGrpSpPr/>
          <p:nvPr/>
        </p:nvGrpSpPr>
        <p:grpSpPr>
          <a:xfrm>
            <a:off x="9287301" y="1862703"/>
            <a:ext cx="2895874" cy="1016617"/>
            <a:chOff x="9287301" y="-7620"/>
            <a:chExt cx="2895874" cy="105099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641718-2796-4189-84A8-11242214193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824638-9C5F-4287-993E-E8849A827096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170CD4-5D4A-4B65-BD12-E12680F2CB79}"/>
              </a:ext>
            </a:extLst>
          </p:cNvPr>
          <p:cNvCxnSpPr>
            <a:cxnSpLocks/>
          </p:cNvCxnSpPr>
          <p:nvPr/>
        </p:nvCxnSpPr>
        <p:spPr>
          <a:xfrm>
            <a:off x="9294310" y="2892345"/>
            <a:ext cx="28909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161C32-5FAE-4434-8103-59006D20094B}"/>
              </a:ext>
            </a:extLst>
          </p:cNvPr>
          <p:cNvCxnSpPr>
            <a:cxnSpLocks/>
          </p:cNvCxnSpPr>
          <p:nvPr/>
        </p:nvCxnSpPr>
        <p:spPr>
          <a:xfrm>
            <a:off x="12502" y="2891213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EAFD78-E611-4A09-A329-67F536E37A5D}"/>
              </a:ext>
            </a:extLst>
          </p:cNvPr>
          <p:cNvGrpSpPr/>
          <p:nvPr/>
        </p:nvGrpSpPr>
        <p:grpSpPr>
          <a:xfrm>
            <a:off x="12502" y="1878834"/>
            <a:ext cx="9274799" cy="1000071"/>
            <a:chOff x="12502" y="-7620"/>
            <a:chExt cx="9274799" cy="105099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5EBFE89-0DB4-4BB2-B923-609198177F97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E2DCC90-CD84-4DE9-A005-4B7BCF9B3E5C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F46AA4-142B-4AB0-8641-8D6F67EDEF97}"/>
                </a:ext>
              </a:extLst>
            </p:cNvPr>
            <p:cNvCxnSpPr>
              <a:cxnSpLocks/>
            </p:cNvCxnSpPr>
            <p:nvPr/>
          </p:nvCxnSpPr>
          <p:spPr>
            <a:xfrm>
              <a:off x="714348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EFF8FEA-FF93-432F-B78B-18A0222E7192}"/>
                </a:ext>
              </a:extLst>
            </p:cNvPr>
            <p:cNvCxnSpPr>
              <a:cxnSpLocks/>
            </p:cNvCxnSpPr>
            <p:nvPr/>
          </p:nvCxnSpPr>
          <p:spPr>
            <a:xfrm>
              <a:off x="610988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4913B0-CAF9-41D7-B4EA-AE8600BD1DC7}"/>
              </a:ext>
            </a:extLst>
          </p:cNvPr>
          <p:cNvGrpSpPr/>
          <p:nvPr/>
        </p:nvGrpSpPr>
        <p:grpSpPr>
          <a:xfrm>
            <a:off x="9352071" y="2930221"/>
            <a:ext cx="2831104" cy="1016617"/>
            <a:chOff x="9352071" y="-7620"/>
            <a:chExt cx="2831104" cy="105099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95E0DBB-9A5F-401D-AF07-545F1480272F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F53C3A1-0D41-437B-B7AD-522D213B2A56}"/>
                </a:ext>
              </a:extLst>
            </p:cNvPr>
            <p:cNvCxnSpPr>
              <a:cxnSpLocks/>
            </p:cNvCxnSpPr>
            <p:nvPr/>
          </p:nvCxnSpPr>
          <p:spPr>
            <a:xfrm>
              <a:off x="935207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3A00EA7-00F7-40DD-A4AB-D7FE73BF871E}"/>
                </a:ext>
              </a:extLst>
            </p:cNvPr>
            <p:cNvCxnSpPr>
              <a:cxnSpLocks/>
            </p:cNvCxnSpPr>
            <p:nvPr/>
          </p:nvCxnSpPr>
          <p:spPr>
            <a:xfrm>
              <a:off x="11540750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982194E-C20E-401F-B5DA-38E758DFECD3}"/>
              </a:ext>
            </a:extLst>
          </p:cNvPr>
          <p:cNvGrpSpPr/>
          <p:nvPr/>
        </p:nvGrpSpPr>
        <p:grpSpPr>
          <a:xfrm>
            <a:off x="12811" y="2930221"/>
            <a:ext cx="9348080" cy="1016617"/>
            <a:chOff x="9354377" y="-7620"/>
            <a:chExt cx="2828798" cy="105099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81E9B5A-C8DF-4BBB-85E5-787907F0CB26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7D93A8-009C-43E0-91AB-76EEE68491D5}"/>
                </a:ext>
              </a:extLst>
            </p:cNvPr>
            <p:cNvCxnSpPr>
              <a:cxnSpLocks/>
            </p:cNvCxnSpPr>
            <p:nvPr/>
          </p:nvCxnSpPr>
          <p:spPr>
            <a:xfrm>
              <a:off x="935437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240413-420C-44DC-9CD0-BD9CEF1E3916}"/>
              </a:ext>
            </a:extLst>
          </p:cNvPr>
          <p:cNvCxnSpPr>
            <a:cxnSpLocks/>
          </p:cNvCxnSpPr>
          <p:nvPr/>
        </p:nvCxnSpPr>
        <p:spPr>
          <a:xfrm>
            <a:off x="12502" y="3946838"/>
            <a:ext cx="935042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878B4B-96BA-4EB2-B5F2-8FE8A7D96D8C}"/>
              </a:ext>
            </a:extLst>
          </p:cNvPr>
          <p:cNvGrpSpPr/>
          <p:nvPr/>
        </p:nvGrpSpPr>
        <p:grpSpPr>
          <a:xfrm>
            <a:off x="12502" y="3968864"/>
            <a:ext cx="12248813" cy="2075984"/>
            <a:chOff x="12502" y="3709217"/>
            <a:chExt cx="12248813" cy="207598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DED9D18-8CDE-4DBE-80DB-BA76FAFD14FE}"/>
                </a:ext>
              </a:extLst>
            </p:cNvPr>
            <p:cNvGrpSpPr/>
            <p:nvPr/>
          </p:nvGrpSpPr>
          <p:grpSpPr>
            <a:xfrm>
              <a:off x="11346685" y="3713027"/>
              <a:ext cx="836490" cy="1016617"/>
              <a:chOff x="11346685" y="3713027"/>
              <a:chExt cx="836490" cy="1016617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51E362E9-D3FF-46F0-B123-C956FA669F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83175" y="3713027"/>
                <a:ext cx="0" cy="1016617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DCED449-C64D-4517-9417-584D8D953A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46685" y="3713027"/>
                <a:ext cx="0" cy="1016617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E141DFE-9310-4A63-880F-7CD6777ECC05}"/>
                </a:ext>
              </a:extLst>
            </p:cNvPr>
            <p:cNvGrpSpPr/>
            <p:nvPr/>
          </p:nvGrpSpPr>
          <p:grpSpPr>
            <a:xfrm>
              <a:off x="12502" y="3709217"/>
              <a:ext cx="12248813" cy="2075984"/>
              <a:chOff x="12502" y="3709217"/>
              <a:chExt cx="12248813" cy="2075984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691F90F-E82B-4DE4-9A8D-C4857A726284}"/>
                  </a:ext>
                </a:extLst>
              </p:cNvPr>
              <p:cNvGrpSpPr/>
              <p:nvPr/>
            </p:nvGrpSpPr>
            <p:grpSpPr>
              <a:xfrm>
                <a:off x="8855359" y="4747748"/>
                <a:ext cx="3327816" cy="1016617"/>
                <a:chOff x="11346685" y="3713027"/>
                <a:chExt cx="836490" cy="1016617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CA129F1-13FF-46A4-8140-63E6A40C51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83175" y="3713027"/>
                  <a:ext cx="0" cy="1016617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A1D39CC8-C773-4948-A758-046F1E68DA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46685" y="3713027"/>
                  <a:ext cx="0" cy="1016617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4E0EBF9-B287-40CA-8264-A8FAC776E9C1}"/>
                  </a:ext>
                </a:extLst>
              </p:cNvPr>
              <p:cNvGrpSpPr/>
              <p:nvPr/>
            </p:nvGrpSpPr>
            <p:grpSpPr>
              <a:xfrm>
                <a:off x="12502" y="3709217"/>
                <a:ext cx="12248813" cy="2075984"/>
                <a:chOff x="12502" y="3709217"/>
                <a:chExt cx="12248813" cy="2075984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0ACA3DC-2992-4305-8F30-222762B279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55359" y="5784849"/>
                  <a:ext cx="3329851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7F4D6CD2-3E67-48F5-BFD5-D70456983F87}"/>
                    </a:ext>
                  </a:extLst>
                </p:cNvPr>
                <p:cNvGrpSpPr/>
                <p:nvPr/>
              </p:nvGrpSpPr>
              <p:grpSpPr>
                <a:xfrm>
                  <a:off x="12502" y="3709217"/>
                  <a:ext cx="12248813" cy="2075984"/>
                  <a:chOff x="12502" y="3709217"/>
                  <a:chExt cx="12248813" cy="2075984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A4DD7F76-AEE0-4D0C-BC94-98E5A7E4846E}"/>
                      </a:ext>
                    </a:extLst>
                  </p:cNvPr>
                  <p:cNvGrpSpPr/>
                  <p:nvPr/>
                </p:nvGrpSpPr>
                <p:grpSpPr>
                  <a:xfrm>
                    <a:off x="16890" y="4747748"/>
                    <a:ext cx="7544849" cy="1016617"/>
                    <a:chOff x="10286679" y="3713027"/>
                    <a:chExt cx="1896496" cy="1016617"/>
                  </a:xfrm>
                </p:grpSpPr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873B657E-7A40-49B2-A750-A866EC71A2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2183175" y="3713027"/>
                      <a:ext cx="0" cy="1016617"/>
                    </a:xfrm>
                    <a:prstGeom prst="line">
                      <a:avLst/>
                    </a:prstGeom>
                    <a:ln w="38100" cap="sq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7D6B022E-D6FC-4CA9-A9D2-25E062BA5A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770877" y="3713027"/>
                      <a:ext cx="0" cy="1016617"/>
                    </a:xfrm>
                    <a:prstGeom prst="line">
                      <a:avLst/>
                    </a:prstGeom>
                    <a:ln w="38100" cap="sq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5C3FDEE8-404D-40AE-91FA-CEB128C44BA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286679" y="3713027"/>
                      <a:ext cx="0" cy="1016617"/>
                    </a:xfrm>
                    <a:prstGeom prst="line">
                      <a:avLst/>
                    </a:prstGeom>
                    <a:ln w="38100" cap="sq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FE8644E2-1A6A-4E3C-BDA0-E3283AA6DD93}"/>
                      </a:ext>
                    </a:extLst>
                  </p:cNvPr>
                  <p:cNvGrpSpPr/>
                  <p:nvPr/>
                </p:nvGrpSpPr>
                <p:grpSpPr>
                  <a:xfrm>
                    <a:off x="12502" y="3709217"/>
                    <a:ext cx="12248813" cy="2075984"/>
                    <a:chOff x="12502" y="3709217"/>
                    <a:chExt cx="12248813" cy="2075984"/>
                  </a:xfrm>
                </p:grpSpPr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72B9EFA8-6C0F-45A2-808E-DEED1B8A19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2502" y="4729644"/>
                      <a:ext cx="11319953" cy="0"/>
                    </a:xfrm>
                    <a:prstGeom prst="line">
                      <a:avLst/>
                    </a:prstGeom>
                    <a:ln w="38100" cap="sq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0E204370-288C-4900-9E89-756FD48FE1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02" y="3709217"/>
                      <a:ext cx="12248813" cy="2075984"/>
                      <a:chOff x="12502" y="3709217"/>
                      <a:chExt cx="12248813" cy="2075984"/>
                    </a:xfrm>
                  </p:grpSpPr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0A2FCCC1-09DA-4A0F-A2F2-BBE420C281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56694" y="3899604"/>
                        <a:ext cx="611065" cy="677108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CA" sz="1400" b="1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Non</a:t>
                        </a:r>
                        <a:endParaRPr lang="en-CA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endParaRP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2,426 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7%</a:t>
                        </a:r>
                        <a:endParaRPr lang="en-CA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endParaRPr>
                      </a:p>
                    </p:txBody>
                  </p:sp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8FCC1D3A-1911-4354-AB02-E0D0AC7378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02943" y="4892649"/>
                        <a:ext cx="1515158" cy="89255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CA" sz="1600" b="1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English Only 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Language Known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16,794 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49%</a:t>
                        </a:r>
                      </a:p>
                    </p:txBody>
                  </p:sp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BE92652B-5A88-405B-827C-3D739020D7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6915" y="4892649"/>
                        <a:ext cx="1515158" cy="89255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CA" sz="1600" b="1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E/F only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Language Known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4,627 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13%</a:t>
                        </a:r>
                      </a:p>
                    </p:txBody>
                  </p:sp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D9824915-39A4-4E9D-AA7A-DCAC9BCEE5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01986" y="4892649"/>
                        <a:ext cx="1399742" cy="87716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CA" sz="1600" b="1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French only</a:t>
                        </a:r>
                      </a:p>
                      <a:p>
                        <a:pPr algn="ctr"/>
                        <a:r>
                          <a:rPr lang="en-CA" sz="11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Language Known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3,670 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11%</a:t>
                        </a:r>
                      </a:p>
                    </p:txBody>
                  </p:sp>
                  <p:cxnSp>
                    <p:nvCxnSpPr>
                      <p:cNvPr id="61" name="Straight Connector 60">
                        <a:extLst>
                          <a:ext uri="{FF2B5EF4-FFF2-40B4-BE49-F238E27FC236}">
                            <a16:creationId xmlns:a16="http://schemas.microsoft.com/office/drawing/2014/main" id="{B28E8591-1A18-4C11-85B8-3F600F6262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2502" y="3709217"/>
                        <a:ext cx="0" cy="1016617"/>
                      </a:xfrm>
                      <a:prstGeom prst="line">
                        <a:avLst/>
                      </a:prstGeom>
                      <a:ln w="38100" cap="sq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Connector 61">
                        <a:extLst>
                          <a:ext uri="{FF2B5EF4-FFF2-40B4-BE49-F238E27FC236}">
                            <a16:creationId xmlns:a16="http://schemas.microsoft.com/office/drawing/2014/main" id="{68A5D89A-D32C-46C1-8C6E-C068293E77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1346685" y="4729644"/>
                        <a:ext cx="838525" cy="0"/>
                      </a:xfrm>
                      <a:prstGeom prst="line">
                        <a:avLst/>
                      </a:prstGeom>
                      <a:ln w="38100" cap="sq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3" name="Group 62">
                        <a:extLst>
                          <a:ext uri="{FF2B5EF4-FFF2-40B4-BE49-F238E27FC236}">
                            <a16:creationId xmlns:a16="http://schemas.microsoft.com/office/drawing/2014/main" id="{2252FC16-C675-416F-8857-93C256F949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78664" y="3891910"/>
                        <a:ext cx="3733189" cy="707886"/>
                        <a:chOff x="4278664" y="3891910"/>
                        <a:chExt cx="3733189" cy="707886"/>
                      </a:xfrm>
                    </p:grpSpPr>
                    <p:sp>
                      <p:nvSpPr>
                        <p:cNvPr id="69" name="Rectangle 68">
                          <a:extLst>
                            <a:ext uri="{FF2B5EF4-FFF2-40B4-BE49-F238E27FC236}">
                              <a16:creationId xmlns:a16="http://schemas.microsoft.com/office/drawing/2014/main" id="{9D21038D-6C64-4F32-83E3-5A9C80E44F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8664" y="3891910"/>
                          <a:ext cx="1914307" cy="707886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r"/>
                          <a:r>
                            <a:rPr lang="en-CA" sz="1600" b="1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Canadian Citizen</a:t>
                          </a:r>
                        </a:p>
                        <a:p>
                          <a:pPr algn="r"/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30,592 </a:t>
                          </a:r>
                        </a:p>
                        <a:p>
                          <a:pPr algn="r"/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86%</a:t>
                          </a:r>
                        </a:p>
                      </p:txBody>
                    </p:sp>
                    <p:sp>
                      <p:nvSpPr>
                        <p:cNvPr id="70" name="Rectangle 69">
                          <a:extLst>
                            <a:ext uri="{FF2B5EF4-FFF2-40B4-BE49-F238E27FC236}">
                              <a16:creationId xmlns:a16="http://schemas.microsoft.com/office/drawing/2014/main" id="{8E7B5C5C-5A1E-4C63-B535-7FA3E6AF3E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6005" y="3891910"/>
                          <a:ext cx="1455848" cy="707886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CA" sz="1600" b="1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Dual Citizens</a:t>
                          </a:r>
                        </a:p>
                        <a:p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1,442</a:t>
                          </a:r>
                        </a:p>
                        <a:p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4%</a:t>
                          </a:r>
                          <a:endParaRPr lang="en-CA" sz="16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endParaRPr>
                        </a:p>
                      </p:txBody>
                    </p:sp>
                    <p:sp>
                      <p:nvSpPr>
                        <p:cNvPr id="71" name="Rectangle 70">
                          <a:extLst>
                            <a:ext uri="{FF2B5EF4-FFF2-40B4-BE49-F238E27FC236}">
                              <a16:creationId xmlns:a16="http://schemas.microsoft.com/office/drawing/2014/main" id="{4CE44B65-212A-4602-99E6-D77055A62A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01060" y="4061187"/>
                          <a:ext cx="274435" cy="307777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/>
                          <a:r>
                            <a:rPr lang="en-CA" sz="1400" b="1" dirty="0">
                              <a:solidFill>
                                <a:schemeClr val="bg1"/>
                              </a:solidFill>
                            </a:rPr>
                            <a:t>+</a:t>
                          </a:r>
                          <a:endParaRPr lang="en-CA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64" name="Group 63">
                        <a:extLst>
                          <a:ext uri="{FF2B5EF4-FFF2-40B4-BE49-F238E27FC236}">
                            <a16:creationId xmlns:a16="http://schemas.microsoft.com/office/drawing/2014/main" id="{11FA4E21-56F2-4C36-B381-7B9FF717BB9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99414" y="4892649"/>
                        <a:ext cx="3461901" cy="861774"/>
                        <a:chOff x="8799414" y="4876076"/>
                        <a:chExt cx="3461901" cy="861774"/>
                      </a:xfrm>
                    </p:grpSpPr>
                    <p:sp>
                      <p:nvSpPr>
                        <p:cNvPr id="66" name="Rectangle 65">
                          <a:extLst>
                            <a:ext uri="{FF2B5EF4-FFF2-40B4-BE49-F238E27FC236}">
                              <a16:creationId xmlns:a16="http://schemas.microsoft.com/office/drawing/2014/main" id="{DF7B7F04-DF4C-4A19-87F2-8FB47D0E83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99414" y="4876076"/>
                          <a:ext cx="1699504" cy="86177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r"/>
                          <a:r>
                            <a:rPr lang="en-CA" sz="1400" b="1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E/F + Non-Official</a:t>
                          </a:r>
                        </a:p>
                        <a:p>
                          <a:pPr algn="r"/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Language Known</a:t>
                          </a:r>
                        </a:p>
                        <a:p>
                          <a:pPr algn="r"/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8,807</a:t>
                          </a:r>
                        </a:p>
                        <a:p>
                          <a:pPr algn="r"/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26%</a:t>
                          </a:r>
                        </a:p>
                      </p:txBody>
                    </p:sp>
                    <p:sp>
                      <p:nvSpPr>
                        <p:cNvPr id="67" name="Rectangle 66">
                          <a:extLst>
                            <a:ext uri="{FF2B5EF4-FFF2-40B4-BE49-F238E27FC236}">
                              <a16:creationId xmlns:a16="http://schemas.microsoft.com/office/drawing/2014/main" id="{AFA6B004-91C9-4419-B1A4-262577B249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82300" y="5113622"/>
                          <a:ext cx="274435" cy="307777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/>
                          <a:r>
                            <a:rPr lang="en-CA" sz="1400" b="1" dirty="0">
                              <a:solidFill>
                                <a:schemeClr val="bg1"/>
                              </a:solidFill>
                            </a:rPr>
                            <a:t>+</a:t>
                          </a:r>
                          <a:endParaRPr lang="en-CA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Rectangle 67">
                          <a:extLst>
                            <a:ext uri="{FF2B5EF4-FFF2-40B4-BE49-F238E27FC236}">
                              <a16:creationId xmlns:a16="http://schemas.microsoft.com/office/drawing/2014/main" id="{8AA4A952-9028-452A-A9CD-925028E087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76238" y="4876076"/>
                          <a:ext cx="1685077" cy="86177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CA" sz="1400" b="1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Non-Official Only</a:t>
                          </a:r>
                        </a:p>
                        <a:p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Language Known</a:t>
                          </a:r>
                        </a:p>
                        <a:p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562</a:t>
                          </a:r>
                        </a:p>
                        <a:p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2%</a:t>
                          </a:r>
                        </a:p>
                      </p:txBody>
                    </p:sp>
                  </p:grpSp>
                  <p:cxnSp>
                    <p:nvCxnSpPr>
                      <p:cNvPr id="65" name="Straight Connector 64">
                        <a:extLst>
                          <a:ext uri="{FF2B5EF4-FFF2-40B4-BE49-F238E27FC236}">
                            <a16:creationId xmlns:a16="http://schemas.microsoft.com/office/drawing/2014/main" id="{AD66DC25-45AB-4ABF-A490-EFE9CF5CCF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2502" y="5784849"/>
                        <a:ext cx="11319953" cy="0"/>
                      </a:xfrm>
                      <a:prstGeom prst="line">
                        <a:avLst/>
                      </a:prstGeom>
                      <a:ln w="38100" cap="sq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C6176A4-1C5D-471E-AEBD-ABF33AB4C5DE}"/>
              </a:ext>
            </a:extLst>
          </p:cNvPr>
          <p:cNvCxnSpPr>
            <a:cxnSpLocks/>
          </p:cNvCxnSpPr>
          <p:nvPr/>
        </p:nvCxnSpPr>
        <p:spPr>
          <a:xfrm>
            <a:off x="9352071" y="3946838"/>
            <a:ext cx="2833139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D15DBB2-72BF-4805-BB9F-71DEC69F5AE5}"/>
              </a:ext>
            </a:extLst>
          </p:cNvPr>
          <p:cNvGrpSpPr/>
          <p:nvPr/>
        </p:nvGrpSpPr>
        <p:grpSpPr>
          <a:xfrm>
            <a:off x="4752684" y="5765970"/>
            <a:ext cx="2687227" cy="749313"/>
            <a:chOff x="4752684" y="5506890"/>
            <a:chExt cx="2687227" cy="749313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4CA3753-3B44-4FDF-9631-F43DF3C484AB}"/>
                </a:ext>
              </a:extLst>
            </p:cNvPr>
            <p:cNvSpPr/>
            <p:nvPr/>
          </p:nvSpPr>
          <p:spPr>
            <a:xfrm>
              <a:off x="5058195" y="5732983"/>
              <a:ext cx="20762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RACIAL MINORITIES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7,765   22%</a:t>
              </a:r>
            </a:p>
          </p:txBody>
        </p:sp>
        <p:sp>
          <p:nvSpPr>
            <p:cNvPr id="85" name="Right Brace 84">
              <a:extLst>
                <a:ext uri="{FF2B5EF4-FFF2-40B4-BE49-F238E27FC236}">
                  <a16:creationId xmlns:a16="http://schemas.microsoft.com/office/drawing/2014/main" id="{32C1F612-0E1B-4379-A744-73678DEDDA2A}"/>
                </a:ext>
              </a:extLst>
            </p:cNvPr>
            <p:cNvSpPr/>
            <p:nvPr/>
          </p:nvSpPr>
          <p:spPr>
            <a:xfrm rot="5400000">
              <a:off x="6000871" y="4258703"/>
              <a:ext cx="190853" cy="2687227"/>
            </a:xfrm>
            <a:prstGeom prst="rightBrace">
              <a:avLst>
                <a:gd name="adj1" fmla="val 100370"/>
                <a:gd name="adj2" fmla="val 50139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15C84D4B-BAFC-4D37-9F85-E0BB2A61D05D}"/>
              </a:ext>
            </a:extLst>
          </p:cNvPr>
          <p:cNvSpPr/>
          <p:nvPr/>
        </p:nvSpPr>
        <p:spPr>
          <a:xfrm>
            <a:off x="4998757" y="4982203"/>
            <a:ext cx="375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</a:rPr>
              <a:t>7%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D8FA6BA-4616-4A23-8F44-F2DACCC31FF8}"/>
              </a:ext>
            </a:extLst>
          </p:cNvPr>
          <p:cNvGrpSpPr/>
          <p:nvPr/>
        </p:nvGrpSpPr>
        <p:grpSpPr>
          <a:xfrm>
            <a:off x="3479040" y="3945387"/>
            <a:ext cx="3410985" cy="1779705"/>
            <a:chOff x="3479040" y="3686307"/>
            <a:chExt cx="3410985" cy="177970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8C9CCED-684D-47F3-98B7-1FD5808FCAED}"/>
                </a:ext>
              </a:extLst>
            </p:cNvPr>
            <p:cNvGrpSpPr/>
            <p:nvPr/>
          </p:nvGrpSpPr>
          <p:grpSpPr>
            <a:xfrm>
              <a:off x="3479040" y="3686307"/>
              <a:ext cx="1273645" cy="1779705"/>
              <a:chOff x="3030687" y="3799861"/>
              <a:chExt cx="1273645" cy="1779705"/>
            </a:xfrm>
          </p:grpSpPr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5367A951-E464-418B-914F-3B4595D98B8C}"/>
                  </a:ext>
                </a:extLst>
              </p:cNvPr>
              <p:cNvSpPr/>
              <p:nvPr/>
            </p:nvSpPr>
            <p:spPr>
              <a:xfrm>
                <a:off x="3030687" y="3799861"/>
                <a:ext cx="1273645" cy="1325880"/>
              </a:xfrm>
              <a:prstGeom prst="arc">
                <a:avLst>
                  <a:gd name="adj1" fmla="val 16297374"/>
                  <a:gd name="adj2" fmla="val 66397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E7A7FD1-0077-42DE-B8E6-B3CB8676A8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4332" y="4475480"/>
                <a:ext cx="0" cy="110408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DCD1818-8329-4442-9D8A-9AA3271A9179}"/>
                </a:ext>
              </a:extLst>
            </p:cNvPr>
            <p:cNvGrpSpPr/>
            <p:nvPr/>
          </p:nvGrpSpPr>
          <p:grpSpPr>
            <a:xfrm>
              <a:off x="5616380" y="3686307"/>
              <a:ext cx="1273645" cy="1779705"/>
              <a:chOff x="5616380" y="3686307"/>
              <a:chExt cx="1273645" cy="1779705"/>
            </a:xfrm>
          </p:grpSpPr>
          <p:sp>
            <p:nvSpPr>
              <p:cNvPr id="90" name="Arc 89">
                <a:extLst>
                  <a:ext uri="{FF2B5EF4-FFF2-40B4-BE49-F238E27FC236}">
                    <a16:creationId xmlns:a16="http://schemas.microsoft.com/office/drawing/2014/main" id="{9135644D-C8C1-42E6-A883-70D4D3F801DC}"/>
                  </a:ext>
                </a:extLst>
              </p:cNvPr>
              <p:cNvSpPr/>
              <p:nvPr/>
            </p:nvSpPr>
            <p:spPr>
              <a:xfrm flipH="1">
                <a:off x="5616380" y="3686307"/>
                <a:ext cx="1273645" cy="1325880"/>
              </a:xfrm>
              <a:prstGeom prst="arc">
                <a:avLst>
                  <a:gd name="adj1" fmla="val 16297374"/>
                  <a:gd name="adj2" fmla="val 66397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C4FDFB2-8769-4B43-B21F-C9A1F3657A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16380" y="4361926"/>
                <a:ext cx="0" cy="110408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ECFF962-6825-415E-A8CD-8FEF887F2852}"/>
              </a:ext>
            </a:extLst>
          </p:cNvPr>
          <p:cNvGrpSpPr/>
          <p:nvPr/>
        </p:nvGrpSpPr>
        <p:grpSpPr>
          <a:xfrm>
            <a:off x="4752685" y="4649294"/>
            <a:ext cx="861410" cy="1061652"/>
            <a:chOff x="4752685" y="4390214"/>
            <a:chExt cx="861410" cy="1061652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CADB5F6-DBE0-41FF-9D98-D05B5C6DA2E2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4390214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65EA876-98AC-46AB-A7B4-520B1637F10C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5451866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A8C237E-A285-4F58-9C76-27F26EA00185}"/>
              </a:ext>
            </a:extLst>
          </p:cNvPr>
          <p:cNvSpPr/>
          <p:nvPr/>
        </p:nvSpPr>
        <p:spPr>
          <a:xfrm>
            <a:off x="4185830" y="307617"/>
            <a:ext cx="340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CANADIAN POPULATION (000) </a:t>
            </a:r>
          </a:p>
          <a:p>
            <a:pPr algn="ctr"/>
            <a:r>
              <a:rPr lang="en-CA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34,460</a:t>
            </a:r>
            <a:endParaRPr lang="en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891513-4354-42FD-A1D4-2C557F0C889A}"/>
              </a:ext>
            </a:extLst>
          </p:cNvPr>
          <p:cNvSpPr/>
          <p:nvPr/>
        </p:nvSpPr>
        <p:spPr>
          <a:xfrm>
            <a:off x="9945897" y="2063322"/>
            <a:ext cx="1587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st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EED8CE-EE5D-49B9-B1EA-C9CC475BE44F}"/>
              </a:ext>
            </a:extLst>
          </p:cNvPr>
          <p:cNvSpPr/>
          <p:nvPr/>
        </p:nvSpPr>
        <p:spPr>
          <a:xfrm>
            <a:off x="7389450" y="2063322"/>
            <a:ext cx="1656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nd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6,101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0F51D9-F6E2-4089-95EC-35DF45D2B37A}"/>
              </a:ext>
            </a:extLst>
          </p:cNvPr>
          <p:cNvSpPr/>
          <p:nvPr/>
        </p:nvSpPr>
        <p:spPr>
          <a:xfrm>
            <a:off x="2978129" y="2063322"/>
            <a:ext cx="179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 +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18,466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54%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96708C-B409-409D-BE44-C9E75EBCE3CC}"/>
              </a:ext>
            </a:extLst>
          </p:cNvPr>
          <p:cNvSpPr/>
          <p:nvPr/>
        </p:nvSpPr>
        <p:spPr>
          <a:xfrm>
            <a:off x="-59966" y="2109488"/>
            <a:ext cx="738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000" b="1" dirty="0">
                <a:solidFill>
                  <a:schemeClr val="bg1"/>
                </a:solidFill>
              </a:rPr>
              <a:t>Aboriginal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1,674 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5%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F6B1E-A9B6-465E-9003-EBD8ABBA6A6E}"/>
              </a:ext>
            </a:extLst>
          </p:cNvPr>
          <p:cNvSpPr/>
          <p:nvPr/>
        </p:nvSpPr>
        <p:spPr>
          <a:xfrm>
            <a:off x="9337336" y="3033791"/>
            <a:ext cx="22602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Established Immigrant </a:t>
            </a:r>
          </a:p>
          <a:p>
            <a:pPr algn="ctr"/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&lt;2010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6,329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4D43B1-05E5-4F6F-BEE7-B858E7189C31}"/>
              </a:ext>
            </a:extLst>
          </p:cNvPr>
          <p:cNvSpPr/>
          <p:nvPr/>
        </p:nvSpPr>
        <p:spPr>
          <a:xfrm>
            <a:off x="11527444" y="2918300"/>
            <a:ext cx="641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800" b="1" dirty="0">
                <a:solidFill>
                  <a:schemeClr val="bg1"/>
                </a:solidFill>
              </a:rPr>
              <a:t>Recent Immigrant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1,212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4%</a:t>
            </a:r>
          </a:p>
          <a:p>
            <a:pPr algn="ctr"/>
            <a:endParaRPr lang="en-CA" sz="600" dirty="0">
              <a:solidFill>
                <a:schemeClr val="bg1"/>
              </a:solidFill>
            </a:endParaRPr>
          </a:p>
          <a:p>
            <a:pPr algn="ctr"/>
            <a:r>
              <a:rPr lang="en-CA" sz="700" b="1" dirty="0">
                <a:solidFill>
                  <a:schemeClr val="bg1"/>
                </a:solidFill>
              </a:rPr>
              <a:t>Non-Perm. Resident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507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2%</a:t>
            </a:r>
            <a:endParaRPr lang="en-CA" sz="7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FDF352-ADA2-47BC-A784-2C95C4DA902F}"/>
              </a:ext>
            </a:extLst>
          </p:cNvPr>
          <p:cNvSpPr/>
          <p:nvPr/>
        </p:nvSpPr>
        <p:spPr>
          <a:xfrm>
            <a:off x="3834799" y="3102966"/>
            <a:ext cx="1693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Non-Immigrant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26,413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77%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41A0B5-7CBB-4EF5-AF13-10489149CB5B}"/>
              </a:ext>
            </a:extLst>
          </p:cNvPr>
          <p:cNvSpPr/>
          <p:nvPr/>
        </p:nvSpPr>
        <p:spPr>
          <a:xfrm>
            <a:off x="9554629" y="1046691"/>
            <a:ext cx="2371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Outside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BDBE30-701E-4C73-AD79-B8F61BF7E306}"/>
              </a:ext>
            </a:extLst>
          </p:cNvPr>
          <p:cNvSpPr/>
          <p:nvPr/>
        </p:nvSpPr>
        <p:spPr>
          <a:xfrm>
            <a:off x="3773662" y="1046691"/>
            <a:ext cx="1741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in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26,241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76%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6B616E-175E-4B9F-8E40-1F49F3E1274F}"/>
              </a:ext>
            </a:extLst>
          </p:cNvPr>
          <p:cNvGrpSpPr/>
          <p:nvPr/>
        </p:nvGrpSpPr>
        <p:grpSpPr>
          <a:xfrm>
            <a:off x="12502" y="270654"/>
            <a:ext cx="12170673" cy="521677"/>
            <a:chOff x="12502" y="-7620"/>
            <a:chExt cx="12170673" cy="105099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214435F-03A3-4E9A-92A9-6DF9D7C26CA9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5ACCAF6-4D99-4C9C-B83F-E81B3C38252A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4CA2FA-C5F1-4CF7-8862-D4A4B4E2DCA3}"/>
              </a:ext>
            </a:extLst>
          </p:cNvPr>
          <p:cNvCxnSpPr>
            <a:cxnSpLocks/>
          </p:cNvCxnSpPr>
          <p:nvPr/>
        </p:nvCxnSpPr>
        <p:spPr>
          <a:xfrm>
            <a:off x="40646" y="271827"/>
            <a:ext cx="1213885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2B66E6-C6E3-4A6F-8B39-77B2E4E39325}"/>
              </a:ext>
            </a:extLst>
          </p:cNvPr>
          <p:cNvCxnSpPr>
            <a:cxnSpLocks/>
          </p:cNvCxnSpPr>
          <p:nvPr/>
        </p:nvCxnSpPr>
        <p:spPr>
          <a:xfrm>
            <a:off x="40646" y="812643"/>
            <a:ext cx="924786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768420-4CCA-4336-8C5B-F4BEB9E1E50E}"/>
              </a:ext>
            </a:extLst>
          </p:cNvPr>
          <p:cNvCxnSpPr>
            <a:cxnSpLocks/>
          </p:cNvCxnSpPr>
          <p:nvPr/>
        </p:nvCxnSpPr>
        <p:spPr>
          <a:xfrm>
            <a:off x="9288506" y="812643"/>
            <a:ext cx="290349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511CF4-8893-4168-BB5B-0BA43ACDAEE7}"/>
              </a:ext>
            </a:extLst>
          </p:cNvPr>
          <p:cNvGrpSpPr/>
          <p:nvPr/>
        </p:nvGrpSpPr>
        <p:grpSpPr>
          <a:xfrm>
            <a:off x="12502" y="825276"/>
            <a:ext cx="12170673" cy="1016617"/>
            <a:chOff x="12502" y="-7620"/>
            <a:chExt cx="12170673" cy="105099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90957B-093B-4D20-8374-6B7286D71DC2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110FA7F-A5FF-407D-9616-2D868866D311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CD4EAC6-C20D-4E38-B2B7-6168AD667D12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415482-97C4-4BC8-80B9-03A3800A4322}"/>
              </a:ext>
            </a:extLst>
          </p:cNvPr>
          <p:cNvCxnSpPr>
            <a:cxnSpLocks/>
          </p:cNvCxnSpPr>
          <p:nvPr/>
        </p:nvCxnSpPr>
        <p:spPr>
          <a:xfrm>
            <a:off x="12502" y="1862056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DE7C5B-058B-4812-A526-160A60FFF1E0}"/>
              </a:ext>
            </a:extLst>
          </p:cNvPr>
          <p:cNvCxnSpPr>
            <a:cxnSpLocks/>
          </p:cNvCxnSpPr>
          <p:nvPr/>
        </p:nvCxnSpPr>
        <p:spPr>
          <a:xfrm>
            <a:off x="9288506" y="1862056"/>
            <a:ext cx="289099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AF1F36-AEB2-45CB-8CA6-1D3D7DAEF893}"/>
              </a:ext>
            </a:extLst>
          </p:cNvPr>
          <p:cNvGrpSpPr/>
          <p:nvPr/>
        </p:nvGrpSpPr>
        <p:grpSpPr>
          <a:xfrm>
            <a:off x="9287301" y="1862136"/>
            <a:ext cx="2895874" cy="1016617"/>
            <a:chOff x="9287301" y="-7620"/>
            <a:chExt cx="2895874" cy="105099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2D6E1B0-FB80-4BC7-ACB7-4DA07E76458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0E14DE-AA46-4993-BEBE-720BF3F60053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BFFFCE-11D6-4412-AF33-A44EBF32F320}"/>
              </a:ext>
            </a:extLst>
          </p:cNvPr>
          <p:cNvCxnSpPr>
            <a:cxnSpLocks/>
          </p:cNvCxnSpPr>
          <p:nvPr/>
        </p:nvCxnSpPr>
        <p:spPr>
          <a:xfrm>
            <a:off x="9294310" y="2891778"/>
            <a:ext cx="28909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02A117-6530-4839-8001-A48228A00A98}"/>
              </a:ext>
            </a:extLst>
          </p:cNvPr>
          <p:cNvCxnSpPr>
            <a:cxnSpLocks/>
          </p:cNvCxnSpPr>
          <p:nvPr/>
        </p:nvCxnSpPr>
        <p:spPr>
          <a:xfrm>
            <a:off x="12502" y="2890646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15737D-8568-4BC1-8E28-A634A3A914B2}"/>
              </a:ext>
            </a:extLst>
          </p:cNvPr>
          <p:cNvGrpSpPr/>
          <p:nvPr/>
        </p:nvGrpSpPr>
        <p:grpSpPr>
          <a:xfrm>
            <a:off x="12502" y="1878267"/>
            <a:ext cx="9274799" cy="1000071"/>
            <a:chOff x="12502" y="-7620"/>
            <a:chExt cx="9274799" cy="105099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20BF91-E72C-4098-8D93-71C692DAB6C5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F6F98F8-52A6-426F-8550-EDA02284BA58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E8D805-0A49-4A7D-9ACE-C6B801F571D6}"/>
                </a:ext>
              </a:extLst>
            </p:cNvPr>
            <p:cNvCxnSpPr>
              <a:cxnSpLocks/>
            </p:cNvCxnSpPr>
            <p:nvPr/>
          </p:nvCxnSpPr>
          <p:spPr>
            <a:xfrm>
              <a:off x="714348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877E96B-69EF-4C13-BAC2-BBBFBAC9AF8D}"/>
                </a:ext>
              </a:extLst>
            </p:cNvPr>
            <p:cNvCxnSpPr>
              <a:cxnSpLocks/>
            </p:cNvCxnSpPr>
            <p:nvPr/>
          </p:nvCxnSpPr>
          <p:spPr>
            <a:xfrm>
              <a:off x="610988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20CC791-A9AD-42EC-933B-D1BDB7FA9721}"/>
              </a:ext>
            </a:extLst>
          </p:cNvPr>
          <p:cNvGrpSpPr/>
          <p:nvPr/>
        </p:nvGrpSpPr>
        <p:grpSpPr>
          <a:xfrm>
            <a:off x="9352071" y="2929654"/>
            <a:ext cx="2831104" cy="1016617"/>
            <a:chOff x="9352071" y="-7620"/>
            <a:chExt cx="2831104" cy="105099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5AB807-9CBA-4122-AF37-F081BD76D03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D756358-9A5E-47F5-BADF-7955C26DE24B}"/>
                </a:ext>
              </a:extLst>
            </p:cNvPr>
            <p:cNvCxnSpPr>
              <a:cxnSpLocks/>
            </p:cNvCxnSpPr>
            <p:nvPr/>
          </p:nvCxnSpPr>
          <p:spPr>
            <a:xfrm>
              <a:off x="935207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A623B9-BACA-49C4-9B49-1FED11495B0A}"/>
                </a:ext>
              </a:extLst>
            </p:cNvPr>
            <p:cNvCxnSpPr>
              <a:cxnSpLocks/>
            </p:cNvCxnSpPr>
            <p:nvPr/>
          </p:nvCxnSpPr>
          <p:spPr>
            <a:xfrm>
              <a:off x="11540750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723A99-CFBC-42E5-909F-E8CF660BA29A}"/>
              </a:ext>
            </a:extLst>
          </p:cNvPr>
          <p:cNvGrpSpPr/>
          <p:nvPr/>
        </p:nvGrpSpPr>
        <p:grpSpPr>
          <a:xfrm>
            <a:off x="12811" y="2929654"/>
            <a:ext cx="9348080" cy="1016617"/>
            <a:chOff x="9354377" y="-7620"/>
            <a:chExt cx="2828798" cy="105099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A9A2760-2C54-4F87-A875-FAE2850156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7984BFB-B501-41D5-9D7D-6056652DBE8B}"/>
                </a:ext>
              </a:extLst>
            </p:cNvPr>
            <p:cNvCxnSpPr>
              <a:cxnSpLocks/>
            </p:cNvCxnSpPr>
            <p:nvPr/>
          </p:nvCxnSpPr>
          <p:spPr>
            <a:xfrm>
              <a:off x="935437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B392F837-2363-42AE-9FA5-4808DD97ED03}"/>
              </a:ext>
            </a:extLst>
          </p:cNvPr>
          <p:cNvSpPr/>
          <p:nvPr/>
        </p:nvSpPr>
        <p:spPr>
          <a:xfrm>
            <a:off x="6035008" y="4982203"/>
            <a:ext cx="492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11%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6DACB2-F7B2-4B62-B5F0-F0D49FD68F7B}"/>
              </a:ext>
            </a:extLst>
          </p:cNvPr>
          <p:cNvSpPr/>
          <p:nvPr/>
        </p:nvSpPr>
        <p:spPr>
          <a:xfrm>
            <a:off x="4984330" y="4982203"/>
            <a:ext cx="404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7%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60A2BCE-DC52-4846-A070-0BD8D8945594}"/>
              </a:ext>
            </a:extLst>
          </p:cNvPr>
          <p:cNvSpPr/>
          <p:nvPr/>
        </p:nvSpPr>
        <p:spPr>
          <a:xfrm>
            <a:off x="6955599" y="4982203"/>
            <a:ext cx="4676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4%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CDF2757-106C-4D25-BE1F-1B36EA2A62B7}"/>
              </a:ext>
            </a:extLst>
          </p:cNvPr>
          <p:cNvCxnSpPr>
            <a:cxnSpLocks/>
          </p:cNvCxnSpPr>
          <p:nvPr/>
        </p:nvCxnSpPr>
        <p:spPr>
          <a:xfrm>
            <a:off x="12502" y="3946271"/>
            <a:ext cx="12176518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4CC974C-0184-4639-B25D-DAA47D38BAC7}"/>
              </a:ext>
            </a:extLst>
          </p:cNvPr>
          <p:cNvGrpSpPr/>
          <p:nvPr/>
        </p:nvGrpSpPr>
        <p:grpSpPr>
          <a:xfrm>
            <a:off x="3479040" y="3945387"/>
            <a:ext cx="3410985" cy="1779705"/>
            <a:chOff x="3479040" y="3686307"/>
            <a:chExt cx="3410985" cy="177970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0F1087-A54B-4C16-A2EA-A738E041E591}"/>
                </a:ext>
              </a:extLst>
            </p:cNvPr>
            <p:cNvGrpSpPr/>
            <p:nvPr/>
          </p:nvGrpSpPr>
          <p:grpSpPr>
            <a:xfrm>
              <a:off x="3479040" y="3686307"/>
              <a:ext cx="1273645" cy="1779705"/>
              <a:chOff x="3030687" y="3799861"/>
              <a:chExt cx="1273645" cy="1779705"/>
            </a:xfrm>
          </p:grpSpPr>
          <p:sp>
            <p:nvSpPr>
              <p:cNvPr id="54" name="Arc 53">
                <a:extLst>
                  <a:ext uri="{FF2B5EF4-FFF2-40B4-BE49-F238E27FC236}">
                    <a16:creationId xmlns:a16="http://schemas.microsoft.com/office/drawing/2014/main" id="{1B6DED22-AAF3-44D1-9CFD-B8273EDF703B}"/>
                  </a:ext>
                </a:extLst>
              </p:cNvPr>
              <p:cNvSpPr/>
              <p:nvPr/>
            </p:nvSpPr>
            <p:spPr>
              <a:xfrm>
                <a:off x="3030687" y="3799861"/>
                <a:ext cx="1273645" cy="1325880"/>
              </a:xfrm>
              <a:prstGeom prst="arc">
                <a:avLst>
                  <a:gd name="adj1" fmla="val 16297374"/>
                  <a:gd name="adj2" fmla="val 66397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CA6E1B2-F71B-4D77-9E88-17714AD8C4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4332" y="4475480"/>
                <a:ext cx="0" cy="110408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1141062-E349-41DA-8125-3D9CE873DE60}"/>
                </a:ext>
              </a:extLst>
            </p:cNvPr>
            <p:cNvGrpSpPr/>
            <p:nvPr/>
          </p:nvGrpSpPr>
          <p:grpSpPr>
            <a:xfrm>
              <a:off x="5616380" y="3686307"/>
              <a:ext cx="1273645" cy="1779705"/>
              <a:chOff x="5616380" y="3686307"/>
              <a:chExt cx="1273645" cy="1779705"/>
            </a:xfrm>
          </p:grpSpPr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88C68962-1FF4-4445-B74E-359DBB789A6C}"/>
                  </a:ext>
                </a:extLst>
              </p:cNvPr>
              <p:cNvSpPr/>
              <p:nvPr/>
            </p:nvSpPr>
            <p:spPr>
              <a:xfrm flipH="1">
                <a:off x="5616380" y="3686307"/>
                <a:ext cx="1273645" cy="1325880"/>
              </a:xfrm>
              <a:prstGeom prst="arc">
                <a:avLst>
                  <a:gd name="adj1" fmla="val 16297374"/>
                  <a:gd name="adj2" fmla="val 66397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1646FB5-FC05-440B-B4C3-FC4F52F840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16380" y="4361926"/>
                <a:ext cx="0" cy="110408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0351BA-189D-4744-83D0-272C8F3CFB6B}"/>
              </a:ext>
            </a:extLst>
          </p:cNvPr>
          <p:cNvCxnSpPr>
            <a:cxnSpLocks/>
          </p:cNvCxnSpPr>
          <p:nvPr/>
        </p:nvCxnSpPr>
        <p:spPr>
          <a:xfrm flipH="1">
            <a:off x="6952184" y="4621006"/>
            <a:ext cx="0" cy="11040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A651C87-F355-45DE-99DE-F0971F881D92}"/>
              </a:ext>
            </a:extLst>
          </p:cNvPr>
          <p:cNvGrpSpPr/>
          <p:nvPr/>
        </p:nvGrpSpPr>
        <p:grpSpPr>
          <a:xfrm>
            <a:off x="4752685" y="4649294"/>
            <a:ext cx="861410" cy="1061652"/>
            <a:chOff x="4752685" y="4390214"/>
            <a:chExt cx="861410" cy="106165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3583408-7D72-4B47-92E3-817E050DEB84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4390214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E068471-E07C-4991-9841-F4E72E97BE3A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5451866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811A30-58AF-44DC-8593-282E8F454200}"/>
              </a:ext>
            </a:extLst>
          </p:cNvPr>
          <p:cNvCxnSpPr>
            <a:cxnSpLocks/>
          </p:cNvCxnSpPr>
          <p:nvPr/>
        </p:nvCxnSpPr>
        <p:spPr>
          <a:xfrm>
            <a:off x="7439912" y="4630215"/>
            <a:ext cx="0" cy="10948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BF6B1C-9064-4FAB-B13A-79E927A8EEAC}"/>
              </a:ext>
            </a:extLst>
          </p:cNvPr>
          <p:cNvGrpSpPr/>
          <p:nvPr/>
        </p:nvGrpSpPr>
        <p:grpSpPr>
          <a:xfrm>
            <a:off x="5645940" y="4649294"/>
            <a:ext cx="1288603" cy="1061652"/>
            <a:chOff x="4752685" y="4390214"/>
            <a:chExt cx="861410" cy="106165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6BF51DF-C17E-4941-B7EF-C58D416FED27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4390214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96CEF6D-EBBE-45D9-9631-EED314A8DD9C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5451866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E3EAEAF-DD6E-47C5-BD1A-8DF3E7E5488B}"/>
              </a:ext>
            </a:extLst>
          </p:cNvPr>
          <p:cNvGrpSpPr/>
          <p:nvPr/>
        </p:nvGrpSpPr>
        <p:grpSpPr>
          <a:xfrm>
            <a:off x="6988020" y="4649294"/>
            <a:ext cx="441788" cy="1061652"/>
            <a:chOff x="4752685" y="4390214"/>
            <a:chExt cx="861410" cy="1061652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8B4168B-2E47-4298-8DDF-D35643F6D2F8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4390214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31D3F-04D9-4B2E-93B4-45BB73BB53F0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5451866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D78DA2F-FD9E-43E1-AC26-EF2B5A8C7EA7}"/>
              </a:ext>
            </a:extLst>
          </p:cNvPr>
          <p:cNvGrpSpPr/>
          <p:nvPr/>
        </p:nvGrpSpPr>
        <p:grpSpPr>
          <a:xfrm>
            <a:off x="5270181" y="3713637"/>
            <a:ext cx="6114191" cy="1446560"/>
            <a:chOff x="5270181" y="3454557"/>
            <a:chExt cx="6114191" cy="144656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3183C5E-E27E-4891-9BBB-26FBC0FAA644}"/>
                </a:ext>
              </a:extLst>
            </p:cNvPr>
            <p:cNvGrpSpPr/>
            <p:nvPr/>
          </p:nvGrpSpPr>
          <p:grpSpPr>
            <a:xfrm>
              <a:off x="5829580" y="3454557"/>
              <a:ext cx="5554792" cy="1253417"/>
              <a:chOff x="5829580" y="3454557"/>
              <a:chExt cx="5554792" cy="1253417"/>
            </a:xfrm>
          </p:grpSpPr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96B43536-29E5-4366-8A11-947997F7057F}"/>
                  </a:ext>
                </a:extLst>
              </p:cNvPr>
              <p:cNvSpPr/>
              <p:nvPr/>
            </p:nvSpPr>
            <p:spPr>
              <a:xfrm flipH="1">
                <a:off x="5829580" y="3454557"/>
                <a:ext cx="5554792" cy="645542"/>
              </a:xfrm>
              <a:prstGeom prst="arc">
                <a:avLst>
                  <a:gd name="adj1" fmla="val 6775207"/>
                  <a:gd name="adj2" fmla="val 10918853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366F8991-DF02-4F10-AC61-C8888C035167}"/>
                  </a:ext>
                </a:extLst>
              </p:cNvPr>
              <p:cNvSpPr/>
              <p:nvPr/>
            </p:nvSpPr>
            <p:spPr>
              <a:xfrm flipH="1">
                <a:off x="6953882" y="4099946"/>
                <a:ext cx="3585355" cy="608028"/>
              </a:xfrm>
              <a:prstGeom prst="arc">
                <a:avLst>
                  <a:gd name="adj1" fmla="val 15682539"/>
                  <a:gd name="adj2" fmla="val 21559967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F459E97-F05F-4F49-811B-7BB4C6FD1AB7}"/>
                </a:ext>
              </a:extLst>
            </p:cNvPr>
            <p:cNvGrpSpPr/>
            <p:nvPr/>
          </p:nvGrpSpPr>
          <p:grpSpPr>
            <a:xfrm>
              <a:off x="5270181" y="3477762"/>
              <a:ext cx="4562478" cy="1423355"/>
              <a:chOff x="5270181" y="3477762"/>
              <a:chExt cx="4562478" cy="1423355"/>
            </a:xfrm>
          </p:grpSpPr>
          <p:sp>
            <p:nvSpPr>
              <p:cNvPr id="70" name="Arc 69">
                <a:extLst>
                  <a:ext uri="{FF2B5EF4-FFF2-40B4-BE49-F238E27FC236}">
                    <a16:creationId xmlns:a16="http://schemas.microsoft.com/office/drawing/2014/main" id="{D28E6A82-A89A-438F-A92F-16C76D364768}"/>
                  </a:ext>
                </a:extLst>
              </p:cNvPr>
              <p:cNvSpPr/>
              <p:nvPr/>
            </p:nvSpPr>
            <p:spPr>
              <a:xfrm flipH="1">
                <a:off x="5608248" y="3977307"/>
                <a:ext cx="4068034" cy="923810"/>
              </a:xfrm>
              <a:prstGeom prst="arc">
                <a:avLst>
                  <a:gd name="adj1" fmla="val 17130779"/>
                  <a:gd name="adj2" fmla="val 21533448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1" name="Arc 70">
                <a:extLst>
                  <a:ext uri="{FF2B5EF4-FFF2-40B4-BE49-F238E27FC236}">
                    <a16:creationId xmlns:a16="http://schemas.microsoft.com/office/drawing/2014/main" id="{F74E4517-1728-4D8F-B4C9-E86B108DBABF}"/>
                  </a:ext>
                </a:extLst>
              </p:cNvPr>
              <p:cNvSpPr/>
              <p:nvPr/>
            </p:nvSpPr>
            <p:spPr>
              <a:xfrm flipH="1">
                <a:off x="5270181" y="3477762"/>
                <a:ext cx="4562478" cy="499544"/>
              </a:xfrm>
              <a:prstGeom prst="arc">
                <a:avLst>
                  <a:gd name="adj1" fmla="val 4670283"/>
                  <a:gd name="adj2" fmla="val 10838372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28ED376-7C34-4AD0-A733-3460DB90E32B}"/>
              </a:ext>
            </a:extLst>
          </p:cNvPr>
          <p:cNvGrpSpPr/>
          <p:nvPr/>
        </p:nvGrpSpPr>
        <p:grpSpPr>
          <a:xfrm>
            <a:off x="4696475" y="3306062"/>
            <a:ext cx="7390200" cy="1491521"/>
            <a:chOff x="4696475" y="3046982"/>
            <a:chExt cx="7390200" cy="1491521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F1891A0-D19F-4C0D-9EE9-5041C52CC042}"/>
                </a:ext>
              </a:extLst>
            </p:cNvPr>
            <p:cNvGrpSpPr/>
            <p:nvPr/>
          </p:nvGrpSpPr>
          <p:grpSpPr>
            <a:xfrm>
              <a:off x="4696475" y="3111876"/>
              <a:ext cx="6941805" cy="1426627"/>
              <a:chOff x="4696475" y="3111876"/>
              <a:chExt cx="6941805" cy="1426627"/>
            </a:xfrm>
          </p:grpSpPr>
          <p:sp>
            <p:nvSpPr>
              <p:cNvPr id="79" name="Arc 78">
                <a:extLst>
                  <a:ext uri="{FF2B5EF4-FFF2-40B4-BE49-F238E27FC236}">
                    <a16:creationId xmlns:a16="http://schemas.microsoft.com/office/drawing/2014/main" id="{9A801999-502A-4489-99A4-59BA0B4F661D}"/>
                  </a:ext>
                </a:extLst>
              </p:cNvPr>
              <p:cNvSpPr/>
              <p:nvPr/>
            </p:nvSpPr>
            <p:spPr>
              <a:xfrm flipH="1">
                <a:off x="4696475" y="3111876"/>
                <a:ext cx="6941805" cy="1108479"/>
              </a:xfrm>
              <a:prstGeom prst="arc">
                <a:avLst>
                  <a:gd name="adj1" fmla="val 6859814"/>
                  <a:gd name="adj2" fmla="val 10795070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C3D622FD-2281-4205-B289-8B42668DAC06}"/>
                  </a:ext>
                </a:extLst>
              </p:cNvPr>
              <p:cNvSpPr/>
              <p:nvPr/>
            </p:nvSpPr>
            <p:spPr>
              <a:xfrm flipH="1">
                <a:off x="6973158" y="4221449"/>
                <a:ext cx="2911470" cy="317054"/>
              </a:xfrm>
              <a:prstGeom prst="arc">
                <a:avLst>
                  <a:gd name="adj1" fmla="val 16091031"/>
                  <a:gd name="adj2" fmla="val 28398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E877B32-DBAD-4B57-A542-9712CBAED757}"/>
                </a:ext>
              </a:extLst>
            </p:cNvPr>
            <p:cNvGrpSpPr/>
            <p:nvPr/>
          </p:nvGrpSpPr>
          <p:grpSpPr>
            <a:xfrm>
              <a:off x="6649334" y="3046982"/>
              <a:ext cx="5437341" cy="1473276"/>
              <a:chOff x="6649334" y="3046982"/>
              <a:chExt cx="5437341" cy="1473276"/>
            </a:xfrm>
          </p:grpSpPr>
          <p:sp>
            <p:nvSpPr>
              <p:cNvPr id="77" name="Arc 76">
                <a:extLst>
                  <a:ext uri="{FF2B5EF4-FFF2-40B4-BE49-F238E27FC236}">
                    <a16:creationId xmlns:a16="http://schemas.microsoft.com/office/drawing/2014/main" id="{A72B9B3F-1FBC-41ED-A6BC-2CC7E8A300C3}"/>
                  </a:ext>
                </a:extLst>
              </p:cNvPr>
              <p:cNvSpPr/>
              <p:nvPr/>
            </p:nvSpPr>
            <p:spPr>
              <a:xfrm flipH="1">
                <a:off x="7443685" y="4273786"/>
                <a:ext cx="4054611" cy="246472"/>
              </a:xfrm>
              <a:prstGeom prst="arc">
                <a:avLst>
                  <a:gd name="adj1" fmla="val 17130779"/>
                  <a:gd name="adj2" fmla="val 21593771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8" name="Arc 77">
                <a:extLst>
                  <a:ext uri="{FF2B5EF4-FFF2-40B4-BE49-F238E27FC236}">
                    <a16:creationId xmlns:a16="http://schemas.microsoft.com/office/drawing/2014/main" id="{7708996D-AFFE-4051-ACE7-0F9E1AE5CB60}"/>
                  </a:ext>
                </a:extLst>
              </p:cNvPr>
              <p:cNvSpPr/>
              <p:nvPr/>
            </p:nvSpPr>
            <p:spPr>
              <a:xfrm flipH="1">
                <a:off x="6649334" y="3046982"/>
                <a:ext cx="5437341" cy="1226804"/>
              </a:xfrm>
              <a:prstGeom prst="arc">
                <a:avLst>
                  <a:gd name="adj1" fmla="val 5406662"/>
                  <a:gd name="adj2" fmla="val 10787053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815523C-A822-4CDF-BBFF-9A7B3A4AECB9}"/>
              </a:ext>
            </a:extLst>
          </p:cNvPr>
          <p:cNvGrpSpPr/>
          <p:nvPr/>
        </p:nvGrpSpPr>
        <p:grpSpPr>
          <a:xfrm>
            <a:off x="4752684" y="5765970"/>
            <a:ext cx="2687227" cy="749313"/>
            <a:chOff x="4752684" y="5506890"/>
            <a:chExt cx="2687227" cy="74931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DF7EAC1-307D-4831-8904-BEAE58CF775D}"/>
                </a:ext>
              </a:extLst>
            </p:cNvPr>
            <p:cNvSpPr/>
            <p:nvPr/>
          </p:nvSpPr>
          <p:spPr>
            <a:xfrm>
              <a:off x="5058195" y="5732983"/>
              <a:ext cx="20762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RACIAL MINORITIES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7,765   22%</a:t>
              </a:r>
            </a:p>
          </p:txBody>
        </p:sp>
        <p:sp>
          <p:nvSpPr>
            <p:cNvPr id="83" name="Right Brace 82">
              <a:extLst>
                <a:ext uri="{FF2B5EF4-FFF2-40B4-BE49-F238E27FC236}">
                  <a16:creationId xmlns:a16="http://schemas.microsoft.com/office/drawing/2014/main" id="{BFEAFBDB-0E51-4E37-8563-376891EEE7D2}"/>
                </a:ext>
              </a:extLst>
            </p:cNvPr>
            <p:cNvSpPr/>
            <p:nvPr/>
          </p:nvSpPr>
          <p:spPr>
            <a:xfrm rot="5400000">
              <a:off x="6000871" y="4258703"/>
              <a:ext cx="190853" cy="2687227"/>
            </a:xfrm>
            <a:prstGeom prst="rightBrace">
              <a:avLst>
                <a:gd name="adj1" fmla="val 100370"/>
                <a:gd name="adj2" fmla="val 50139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68DD1640-0D5F-4AE6-AE97-CE0D152BF16F}"/>
              </a:ext>
            </a:extLst>
          </p:cNvPr>
          <p:cNvSpPr/>
          <p:nvPr/>
        </p:nvSpPr>
        <p:spPr>
          <a:xfrm>
            <a:off x="4185830" y="307617"/>
            <a:ext cx="340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CANADIAN POPULATION (000) </a:t>
            </a:r>
          </a:p>
          <a:p>
            <a:pPr algn="ctr"/>
            <a:r>
              <a:rPr lang="en-CA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34,460</a:t>
            </a:r>
            <a:endParaRPr lang="en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10AA95C8-0A1A-417C-B84D-395A1ABDEB0B}"/>
              </a:ext>
            </a:extLst>
          </p:cNvPr>
          <p:cNvGrpSpPr/>
          <p:nvPr/>
        </p:nvGrpSpPr>
        <p:grpSpPr>
          <a:xfrm>
            <a:off x="-59966" y="270654"/>
            <a:ext cx="12251966" cy="5000613"/>
            <a:chOff x="-59966" y="270654"/>
            <a:chExt cx="12251966" cy="5000613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3183C5E-E27E-4891-9BBB-26FBC0FAA644}"/>
                </a:ext>
              </a:extLst>
            </p:cNvPr>
            <p:cNvGrpSpPr/>
            <p:nvPr/>
          </p:nvGrpSpPr>
          <p:grpSpPr>
            <a:xfrm>
              <a:off x="5829580" y="3713637"/>
              <a:ext cx="5554792" cy="1253417"/>
              <a:chOff x="5829580" y="3454557"/>
              <a:chExt cx="5554792" cy="1253417"/>
            </a:xfrm>
          </p:grpSpPr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96B43536-29E5-4366-8A11-947997F7057F}"/>
                  </a:ext>
                </a:extLst>
              </p:cNvPr>
              <p:cNvSpPr/>
              <p:nvPr/>
            </p:nvSpPr>
            <p:spPr>
              <a:xfrm flipH="1">
                <a:off x="5829580" y="3454557"/>
                <a:ext cx="5554792" cy="645542"/>
              </a:xfrm>
              <a:prstGeom prst="arc">
                <a:avLst>
                  <a:gd name="adj1" fmla="val 6775207"/>
                  <a:gd name="adj2" fmla="val 10918853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366F8991-DF02-4F10-AC61-C8888C035167}"/>
                  </a:ext>
                </a:extLst>
              </p:cNvPr>
              <p:cNvSpPr/>
              <p:nvPr/>
            </p:nvSpPr>
            <p:spPr>
              <a:xfrm flipH="1">
                <a:off x="6953882" y="4099946"/>
                <a:ext cx="3585355" cy="608028"/>
              </a:xfrm>
              <a:prstGeom prst="arc">
                <a:avLst>
                  <a:gd name="adj1" fmla="val 15682539"/>
                  <a:gd name="adj2" fmla="val 21559967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F1891A0-D19F-4C0D-9EE9-5041C52CC042}"/>
                </a:ext>
              </a:extLst>
            </p:cNvPr>
            <p:cNvGrpSpPr/>
            <p:nvPr/>
          </p:nvGrpSpPr>
          <p:grpSpPr>
            <a:xfrm>
              <a:off x="4696475" y="3370956"/>
              <a:ext cx="6941805" cy="1426627"/>
              <a:chOff x="4696475" y="3111876"/>
              <a:chExt cx="6941805" cy="1426627"/>
            </a:xfrm>
          </p:grpSpPr>
          <p:sp>
            <p:nvSpPr>
              <p:cNvPr id="79" name="Arc 78">
                <a:extLst>
                  <a:ext uri="{FF2B5EF4-FFF2-40B4-BE49-F238E27FC236}">
                    <a16:creationId xmlns:a16="http://schemas.microsoft.com/office/drawing/2014/main" id="{9A801999-502A-4489-99A4-59BA0B4F661D}"/>
                  </a:ext>
                </a:extLst>
              </p:cNvPr>
              <p:cNvSpPr/>
              <p:nvPr/>
            </p:nvSpPr>
            <p:spPr>
              <a:xfrm flipH="1">
                <a:off x="4696475" y="3111876"/>
                <a:ext cx="6941805" cy="1108479"/>
              </a:xfrm>
              <a:prstGeom prst="arc">
                <a:avLst>
                  <a:gd name="adj1" fmla="val 6859814"/>
                  <a:gd name="adj2" fmla="val 10795070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C3D622FD-2281-4205-B289-8B42668DAC06}"/>
                  </a:ext>
                </a:extLst>
              </p:cNvPr>
              <p:cNvSpPr/>
              <p:nvPr/>
            </p:nvSpPr>
            <p:spPr>
              <a:xfrm flipH="1">
                <a:off x="6973158" y="4221449"/>
                <a:ext cx="2911470" cy="317054"/>
              </a:xfrm>
              <a:prstGeom prst="arc">
                <a:avLst>
                  <a:gd name="adj1" fmla="val 16091031"/>
                  <a:gd name="adj2" fmla="val 28398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891513-4354-42FD-A1D4-2C557F0C889A}"/>
                </a:ext>
              </a:extLst>
            </p:cNvPr>
            <p:cNvSpPr/>
            <p:nvPr/>
          </p:nvSpPr>
          <p:spPr>
            <a:xfrm>
              <a:off x="9945897" y="2063322"/>
              <a:ext cx="15872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r>
                <a:rPr lang="en-CA" sz="1600" b="1" baseline="30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st</a:t>
              </a:r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Generation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8,220 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24%</a:t>
              </a:r>
              <a:endParaRPr lang="en-CA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EED8CE-EE5D-49B9-B1EA-C9CC475BE44F}"/>
                </a:ext>
              </a:extLst>
            </p:cNvPr>
            <p:cNvSpPr/>
            <p:nvPr/>
          </p:nvSpPr>
          <p:spPr>
            <a:xfrm>
              <a:off x="7389450" y="2063322"/>
              <a:ext cx="165622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r>
                <a:rPr lang="en-CA" sz="1600" b="1" baseline="30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nd</a:t>
              </a:r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Generation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6,101 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18%</a:t>
              </a:r>
              <a:endParaRPr lang="en-CA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0F51D9-F6E2-4089-95EC-35DF45D2B37A}"/>
                </a:ext>
              </a:extLst>
            </p:cNvPr>
            <p:cNvSpPr/>
            <p:nvPr/>
          </p:nvSpPr>
          <p:spPr>
            <a:xfrm>
              <a:off x="2978129" y="2063322"/>
              <a:ext cx="179889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r>
                <a:rPr lang="en-CA" sz="1600" b="1" baseline="30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rd</a:t>
              </a:r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Generation +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18,466 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54%</a:t>
              </a:r>
              <a:endParaRPr lang="en-CA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96708C-B409-409D-BE44-C9E75EBCE3CC}"/>
                </a:ext>
              </a:extLst>
            </p:cNvPr>
            <p:cNvSpPr/>
            <p:nvPr/>
          </p:nvSpPr>
          <p:spPr>
            <a:xfrm>
              <a:off x="-59966" y="2109488"/>
              <a:ext cx="73871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000" b="1" dirty="0">
                  <a:solidFill>
                    <a:schemeClr val="bg1"/>
                  </a:solidFill>
                </a:rPr>
                <a:t>Aboriginal</a:t>
              </a:r>
            </a:p>
            <a:p>
              <a:pPr algn="ctr"/>
              <a:r>
                <a:rPr lang="en-CA" sz="1000" dirty="0">
                  <a:solidFill>
                    <a:schemeClr val="bg1"/>
                  </a:solidFill>
                </a:rPr>
                <a:t>1,674 </a:t>
              </a:r>
            </a:p>
            <a:p>
              <a:pPr algn="ctr"/>
              <a:r>
                <a:rPr lang="en-CA" sz="1000" dirty="0">
                  <a:solidFill>
                    <a:schemeClr val="bg1"/>
                  </a:solidFill>
                </a:rPr>
                <a:t>5%</a:t>
              </a:r>
              <a:endParaRPr lang="en-CA" sz="11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1B86A1-E101-423D-88FD-A7FA3C50901D}"/>
                </a:ext>
              </a:extLst>
            </p:cNvPr>
            <p:cNvSpPr/>
            <p:nvPr/>
          </p:nvSpPr>
          <p:spPr>
            <a:xfrm>
              <a:off x="4185830" y="307617"/>
              <a:ext cx="34050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CA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CANADIAN POPULATION (000) </a:t>
              </a:r>
            </a:p>
            <a:p>
              <a:pPr algn="ctr"/>
              <a:r>
                <a:rPr lang="en-CA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34,460</a:t>
              </a:r>
              <a:endParaRPr lang="en-CA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7F6B1E-A9B6-465E-9003-EBD8ABBA6A6E}"/>
                </a:ext>
              </a:extLst>
            </p:cNvPr>
            <p:cNvSpPr/>
            <p:nvPr/>
          </p:nvSpPr>
          <p:spPr>
            <a:xfrm>
              <a:off x="9394652" y="3041411"/>
              <a:ext cx="214560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Established Immigrant </a:t>
              </a:r>
            </a:p>
            <a:p>
              <a:pPr algn="ctr"/>
              <a:r>
                <a:rPr lang="en-CA" sz="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&lt;2010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6,329 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18%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4D43B1-05E5-4F6F-BEE7-B858E7189C31}"/>
                </a:ext>
              </a:extLst>
            </p:cNvPr>
            <p:cNvSpPr/>
            <p:nvPr/>
          </p:nvSpPr>
          <p:spPr>
            <a:xfrm>
              <a:off x="11527444" y="2918300"/>
              <a:ext cx="64169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800" b="1" dirty="0">
                  <a:solidFill>
                    <a:schemeClr val="bg1"/>
                  </a:solidFill>
                </a:rPr>
                <a:t>Recent Immigrant </a:t>
              </a:r>
            </a:p>
            <a:p>
              <a:pPr algn="ctr"/>
              <a:r>
                <a:rPr lang="en-CA" sz="600" dirty="0">
                  <a:solidFill>
                    <a:schemeClr val="bg1"/>
                  </a:solidFill>
                </a:rPr>
                <a:t>1,212 </a:t>
              </a:r>
            </a:p>
            <a:p>
              <a:pPr algn="ctr"/>
              <a:r>
                <a:rPr lang="en-CA" sz="600" dirty="0">
                  <a:solidFill>
                    <a:schemeClr val="bg1"/>
                  </a:solidFill>
                </a:rPr>
                <a:t>4%</a:t>
              </a:r>
            </a:p>
            <a:p>
              <a:pPr algn="ctr"/>
              <a:endParaRPr lang="en-CA" sz="600" dirty="0">
                <a:solidFill>
                  <a:schemeClr val="bg1"/>
                </a:solidFill>
              </a:endParaRPr>
            </a:p>
            <a:p>
              <a:pPr algn="ctr"/>
              <a:r>
                <a:rPr lang="en-CA" sz="700" b="1" dirty="0">
                  <a:solidFill>
                    <a:schemeClr val="bg1"/>
                  </a:solidFill>
                </a:rPr>
                <a:t>Non-Perm. Resident </a:t>
              </a:r>
            </a:p>
            <a:p>
              <a:pPr algn="ctr"/>
              <a:r>
                <a:rPr lang="en-CA" sz="600" dirty="0">
                  <a:solidFill>
                    <a:schemeClr val="bg1"/>
                  </a:solidFill>
                </a:rPr>
                <a:t>507 </a:t>
              </a:r>
            </a:p>
            <a:p>
              <a:pPr algn="ctr"/>
              <a:r>
                <a:rPr lang="en-CA" sz="600" dirty="0">
                  <a:solidFill>
                    <a:schemeClr val="bg1"/>
                  </a:solidFill>
                </a:rPr>
                <a:t>2%</a:t>
              </a:r>
              <a:endParaRPr lang="en-CA" sz="7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FDF352-ADA2-47BC-A784-2C95C4DA902F}"/>
                </a:ext>
              </a:extLst>
            </p:cNvPr>
            <p:cNvSpPr/>
            <p:nvPr/>
          </p:nvSpPr>
          <p:spPr>
            <a:xfrm>
              <a:off x="3834799" y="3102966"/>
              <a:ext cx="169309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Non-Immigrant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26,413 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77%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41A0B5-7CBB-4EF5-AF13-10489149CB5B}"/>
                </a:ext>
              </a:extLst>
            </p:cNvPr>
            <p:cNvSpPr/>
            <p:nvPr/>
          </p:nvSpPr>
          <p:spPr>
            <a:xfrm>
              <a:off x="9496593" y="1046691"/>
              <a:ext cx="24873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Born Outside Canada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8,220 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24%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BDBE30-701E-4C73-AD79-B8F61BF7E306}"/>
                </a:ext>
              </a:extLst>
            </p:cNvPr>
            <p:cNvSpPr/>
            <p:nvPr/>
          </p:nvSpPr>
          <p:spPr>
            <a:xfrm>
              <a:off x="3773662" y="1046691"/>
              <a:ext cx="17411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Born in Canada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26,241 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76%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214435F-03A3-4E9A-92A9-6DF9D7C26CA9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270654"/>
              <a:ext cx="0" cy="52167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5ACCAF6-4D99-4C9C-B83F-E81B3C38252A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270654"/>
              <a:ext cx="0" cy="52167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84CA2FA-C5F1-4CF7-8862-D4A4B4E2DCA3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" y="271827"/>
              <a:ext cx="12138852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42B66E6-C6E3-4A6F-8B39-77B2E4E39325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" y="812643"/>
              <a:ext cx="924786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C768420-4CCA-4336-8C5B-F4BEB9E1E50E}"/>
                </a:ext>
              </a:extLst>
            </p:cNvPr>
            <p:cNvCxnSpPr>
              <a:cxnSpLocks/>
            </p:cNvCxnSpPr>
            <p:nvPr/>
          </p:nvCxnSpPr>
          <p:spPr>
            <a:xfrm>
              <a:off x="9288506" y="812643"/>
              <a:ext cx="2903494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90957B-093B-4D20-8374-6B7286D71DC2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825276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110FA7F-A5FF-407D-9616-2D868866D311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825276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CD4EAC6-C20D-4E38-B2B7-6168AD667D12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825276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415482-97C4-4BC8-80B9-03A3800A4322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1862056"/>
              <a:ext cx="9276004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DE7C5B-058B-4812-A526-160A60FFF1E0}"/>
                </a:ext>
              </a:extLst>
            </p:cNvPr>
            <p:cNvCxnSpPr>
              <a:cxnSpLocks/>
            </p:cNvCxnSpPr>
            <p:nvPr/>
          </p:nvCxnSpPr>
          <p:spPr>
            <a:xfrm>
              <a:off x="9288506" y="1862056"/>
              <a:ext cx="2890992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2D6E1B0-FB80-4BC7-ACB7-4DA07E76458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1862136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0E14DE-AA46-4993-BEBE-720BF3F60053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1862136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BFFFCE-11D6-4412-AF33-A44EBF32F320}"/>
                </a:ext>
              </a:extLst>
            </p:cNvPr>
            <p:cNvCxnSpPr>
              <a:cxnSpLocks/>
            </p:cNvCxnSpPr>
            <p:nvPr/>
          </p:nvCxnSpPr>
          <p:spPr>
            <a:xfrm>
              <a:off x="9294310" y="2891778"/>
              <a:ext cx="28909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02A117-6530-4839-8001-A48228A00A98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2890646"/>
              <a:ext cx="9276004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20BF91-E72C-4098-8D93-71C692DAB6C5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1878267"/>
              <a:ext cx="0" cy="1000071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F6F98F8-52A6-426F-8550-EDA02284BA58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1878267"/>
              <a:ext cx="0" cy="1000071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E8D805-0A49-4A7D-9ACE-C6B801F571D6}"/>
                </a:ext>
              </a:extLst>
            </p:cNvPr>
            <p:cNvCxnSpPr>
              <a:cxnSpLocks/>
            </p:cNvCxnSpPr>
            <p:nvPr/>
          </p:nvCxnSpPr>
          <p:spPr>
            <a:xfrm>
              <a:off x="7143487" y="1878267"/>
              <a:ext cx="0" cy="1000071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877E96B-69EF-4C13-BAC2-BBBFBAC9AF8D}"/>
                </a:ext>
              </a:extLst>
            </p:cNvPr>
            <p:cNvCxnSpPr>
              <a:cxnSpLocks/>
            </p:cNvCxnSpPr>
            <p:nvPr/>
          </p:nvCxnSpPr>
          <p:spPr>
            <a:xfrm>
              <a:off x="610988" y="1878267"/>
              <a:ext cx="0" cy="1000071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5AB807-9CBA-4122-AF37-F081BD76D03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2929654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D756358-9A5E-47F5-BADF-7955C26DE24B}"/>
                </a:ext>
              </a:extLst>
            </p:cNvPr>
            <p:cNvCxnSpPr>
              <a:cxnSpLocks/>
            </p:cNvCxnSpPr>
            <p:nvPr/>
          </p:nvCxnSpPr>
          <p:spPr>
            <a:xfrm>
              <a:off x="9352071" y="2929654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A623B9-BACA-49C4-9B49-1FED11495B0A}"/>
                </a:ext>
              </a:extLst>
            </p:cNvPr>
            <p:cNvCxnSpPr>
              <a:cxnSpLocks/>
            </p:cNvCxnSpPr>
            <p:nvPr/>
          </p:nvCxnSpPr>
          <p:spPr>
            <a:xfrm>
              <a:off x="11540750" y="2929654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A9A2760-2C54-4F87-A875-FAE285015601}"/>
                </a:ext>
              </a:extLst>
            </p:cNvPr>
            <p:cNvCxnSpPr>
              <a:cxnSpLocks/>
            </p:cNvCxnSpPr>
            <p:nvPr/>
          </p:nvCxnSpPr>
          <p:spPr>
            <a:xfrm>
              <a:off x="9360891" y="2929654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7984BFB-B501-41D5-9D7D-6056652DBE8B}"/>
                </a:ext>
              </a:extLst>
            </p:cNvPr>
            <p:cNvCxnSpPr>
              <a:cxnSpLocks/>
            </p:cNvCxnSpPr>
            <p:nvPr/>
          </p:nvCxnSpPr>
          <p:spPr>
            <a:xfrm>
              <a:off x="12811" y="2929654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CDF2757-106C-4D25-BE1F-1B36EA2A62B7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3946271"/>
              <a:ext cx="12176518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1B6DED22-AAF3-44D1-9CFD-B8273EDF703B}"/>
                </a:ext>
              </a:extLst>
            </p:cNvPr>
            <p:cNvSpPr/>
            <p:nvPr/>
          </p:nvSpPr>
          <p:spPr>
            <a:xfrm>
              <a:off x="3479040" y="3945387"/>
              <a:ext cx="1273645" cy="1325880"/>
            </a:xfrm>
            <a:prstGeom prst="arc">
              <a:avLst>
                <a:gd name="adj1" fmla="val 16297374"/>
                <a:gd name="adj2" fmla="val 66397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88C68962-1FF4-4445-B74E-359DBB789A6C}"/>
                </a:ext>
              </a:extLst>
            </p:cNvPr>
            <p:cNvSpPr/>
            <p:nvPr/>
          </p:nvSpPr>
          <p:spPr>
            <a:xfrm flipH="1">
              <a:off x="5616380" y="3945387"/>
              <a:ext cx="1273645" cy="1325880"/>
            </a:xfrm>
            <a:prstGeom prst="arc">
              <a:avLst>
                <a:gd name="adj1" fmla="val 16297374"/>
                <a:gd name="adj2" fmla="val 66397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D28E6A82-A89A-438F-A92F-16C76D364768}"/>
                </a:ext>
              </a:extLst>
            </p:cNvPr>
            <p:cNvSpPr/>
            <p:nvPr/>
          </p:nvSpPr>
          <p:spPr>
            <a:xfrm flipH="1">
              <a:off x="5608248" y="4236387"/>
              <a:ext cx="4068034" cy="923810"/>
            </a:xfrm>
            <a:prstGeom prst="arc">
              <a:avLst>
                <a:gd name="adj1" fmla="val 17130779"/>
                <a:gd name="adj2" fmla="val 21533448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F74E4517-1728-4D8F-B4C9-E86B108DBABF}"/>
                </a:ext>
              </a:extLst>
            </p:cNvPr>
            <p:cNvSpPr/>
            <p:nvPr/>
          </p:nvSpPr>
          <p:spPr>
            <a:xfrm flipH="1">
              <a:off x="5270181" y="3736842"/>
              <a:ext cx="4562478" cy="499544"/>
            </a:xfrm>
            <a:prstGeom prst="arc">
              <a:avLst>
                <a:gd name="adj1" fmla="val 4670283"/>
                <a:gd name="adj2" fmla="val 10838372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A72B9B3F-1FBC-41ED-A6BC-2CC7E8A300C3}"/>
                </a:ext>
              </a:extLst>
            </p:cNvPr>
            <p:cNvSpPr/>
            <p:nvPr/>
          </p:nvSpPr>
          <p:spPr>
            <a:xfrm flipH="1">
              <a:off x="7443685" y="4532866"/>
              <a:ext cx="4054611" cy="246472"/>
            </a:xfrm>
            <a:prstGeom prst="arc">
              <a:avLst>
                <a:gd name="adj1" fmla="val 17130779"/>
                <a:gd name="adj2" fmla="val 21593771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7708996D-AFFE-4051-ACE7-0F9E1AE5CB60}"/>
                </a:ext>
              </a:extLst>
            </p:cNvPr>
            <p:cNvSpPr/>
            <p:nvPr/>
          </p:nvSpPr>
          <p:spPr>
            <a:xfrm flipH="1">
              <a:off x="6649334" y="3306062"/>
              <a:ext cx="5437341" cy="1226804"/>
            </a:xfrm>
            <a:prstGeom prst="arc">
              <a:avLst>
                <a:gd name="adj1" fmla="val 5406662"/>
                <a:gd name="adj2" fmla="val 10787053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D92DD88-DD8D-40A6-855F-40A01A992BCF}"/>
              </a:ext>
            </a:extLst>
          </p:cNvPr>
          <p:cNvGrpSpPr/>
          <p:nvPr/>
        </p:nvGrpSpPr>
        <p:grpSpPr>
          <a:xfrm>
            <a:off x="4752684" y="4630215"/>
            <a:ext cx="2687228" cy="1885068"/>
            <a:chOff x="4752684" y="4630215"/>
            <a:chExt cx="2687228" cy="188506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A3B1613-D0E8-44F7-8350-7F6D2976C57C}"/>
                </a:ext>
              </a:extLst>
            </p:cNvPr>
            <p:cNvSpPr/>
            <p:nvPr/>
          </p:nvSpPr>
          <p:spPr>
            <a:xfrm>
              <a:off x="6035008" y="4982203"/>
              <a:ext cx="492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11%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68BA047-7AD7-4CD3-ADCB-F24C08563251}"/>
                </a:ext>
              </a:extLst>
            </p:cNvPr>
            <p:cNvSpPr/>
            <p:nvPr/>
          </p:nvSpPr>
          <p:spPr>
            <a:xfrm>
              <a:off x="4984330" y="4982203"/>
              <a:ext cx="40427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7%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2A6C9A4-82D0-418D-BE1A-5BE7A7F158AF}"/>
                </a:ext>
              </a:extLst>
            </p:cNvPr>
            <p:cNvSpPr/>
            <p:nvPr/>
          </p:nvSpPr>
          <p:spPr>
            <a:xfrm>
              <a:off x="6955599" y="4982203"/>
              <a:ext cx="4676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4%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DD52AFC-D88D-4AC7-89C5-EA821B3EF890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4630215"/>
              <a:ext cx="0" cy="109487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C985D96-AC91-47C8-A659-D6B5F97E7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16380" y="4649294"/>
              <a:ext cx="0" cy="107579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A26F9FC-C0DA-4B7C-A73A-526836A0ABD2}"/>
                </a:ext>
              </a:extLst>
            </p:cNvPr>
            <p:cNvCxnSpPr>
              <a:cxnSpLocks/>
            </p:cNvCxnSpPr>
            <p:nvPr/>
          </p:nvCxnSpPr>
          <p:spPr>
            <a:xfrm>
              <a:off x="6952184" y="4649294"/>
              <a:ext cx="0" cy="107579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70CF4AE-643F-4E44-B812-F25FDCE9A7EC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5710946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85A07CE-45AF-43DE-8DCD-D924C8C7B0FF}"/>
                </a:ext>
              </a:extLst>
            </p:cNvPr>
            <p:cNvCxnSpPr>
              <a:cxnSpLocks/>
            </p:cNvCxnSpPr>
            <p:nvPr/>
          </p:nvCxnSpPr>
          <p:spPr>
            <a:xfrm>
              <a:off x="7439912" y="4630215"/>
              <a:ext cx="0" cy="109487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83D4600-A026-4CBB-9BA5-F1161DD91484}"/>
                </a:ext>
              </a:extLst>
            </p:cNvPr>
            <p:cNvCxnSpPr>
              <a:cxnSpLocks/>
            </p:cNvCxnSpPr>
            <p:nvPr/>
          </p:nvCxnSpPr>
          <p:spPr>
            <a:xfrm>
              <a:off x="5645940" y="5710946"/>
              <a:ext cx="1288603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044F4A7-F532-4137-95E9-52614E0FFF8E}"/>
                </a:ext>
              </a:extLst>
            </p:cNvPr>
            <p:cNvCxnSpPr>
              <a:cxnSpLocks/>
            </p:cNvCxnSpPr>
            <p:nvPr/>
          </p:nvCxnSpPr>
          <p:spPr>
            <a:xfrm>
              <a:off x="6988020" y="5710946"/>
              <a:ext cx="441788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8C38679-374F-4811-A907-A24EFA0F4DD2}"/>
                </a:ext>
              </a:extLst>
            </p:cNvPr>
            <p:cNvGrpSpPr/>
            <p:nvPr/>
          </p:nvGrpSpPr>
          <p:grpSpPr>
            <a:xfrm>
              <a:off x="4752685" y="4649294"/>
              <a:ext cx="2677123" cy="0"/>
              <a:chOff x="4752685" y="4649294"/>
              <a:chExt cx="2677123" cy="0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EDDCE9D-D2A6-492D-BD54-07A671256F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685" y="4649294"/>
                <a:ext cx="861410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D6A0A3C-94EF-4843-B4A0-DD186565C6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940" y="4649294"/>
                <a:ext cx="1288603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762F883F-5F7F-45B5-92A5-91320E94C9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020" y="4649294"/>
                <a:ext cx="441788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9C7B8AB-2B33-4C68-B1F3-056FF6DCBD03}"/>
                </a:ext>
              </a:extLst>
            </p:cNvPr>
            <p:cNvSpPr/>
            <p:nvPr/>
          </p:nvSpPr>
          <p:spPr>
            <a:xfrm>
              <a:off x="5058195" y="5992063"/>
              <a:ext cx="20762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RACIAL MINORITIES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7,765   22%</a:t>
              </a:r>
            </a:p>
          </p:txBody>
        </p:sp>
        <p:sp>
          <p:nvSpPr>
            <p:cNvPr id="99" name="Right Brace 98">
              <a:extLst>
                <a:ext uri="{FF2B5EF4-FFF2-40B4-BE49-F238E27FC236}">
                  <a16:creationId xmlns:a16="http://schemas.microsoft.com/office/drawing/2014/main" id="{F2760DB4-9959-4F67-A744-265729AD5B8B}"/>
                </a:ext>
              </a:extLst>
            </p:cNvPr>
            <p:cNvSpPr/>
            <p:nvPr/>
          </p:nvSpPr>
          <p:spPr>
            <a:xfrm rot="5400000">
              <a:off x="6000871" y="4517783"/>
              <a:ext cx="190853" cy="2687227"/>
            </a:xfrm>
            <a:prstGeom prst="rightBrace">
              <a:avLst>
                <a:gd name="adj1" fmla="val 100370"/>
                <a:gd name="adj2" fmla="val 50139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9558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A26CDDB-D121-4F54-B5EE-99B913E2969F}"/>
              </a:ext>
            </a:extLst>
          </p:cNvPr>
          <p:cNvGrpSpPr/>
          <p:nvPr/>
        </p:nvGrpSpPr>
        <p:grpSpPr>
          <a:xfrm>
            <a:off x="4752685" y="4630215"/>
            <a:ext cx="2687227" cy="1094877"/>
            <a:chOff x="4752685" y="4630215"/>
            <a:chExt cx="2687227" cy="109487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392F837-2363-42AE-9FA5-4808DD97ED03}"/>
                </a:ext>
              </a:extLst>
            </p:cNvPr>
            <p:cNvSpPr/>
            <p:nvPr/>
          </p:nvSpPr>
          <p:spPr>
            <a:xfrm>
              <a:off x="6035008" y="4982203"/>
              <a:ext cx="492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11%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16DACB2-F7B2-4B62-B5F0-F0D49FD68F7B}"/>
                </a:ext>
              </a:extLst>
            </p:cNvPr>
            <p:cNvSpPr/>
            <p:nvPr/>
          </p:nvSpPr>
          <p:spPr>
            <a:xfrm>
              <a:off x="4984330" y="4982203"/>
              <a:ext cx="40427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7%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60A2BCE-DC52-4846-A070-0BD8D8945594}"/>
                </a:ext>
              </a:extLst>
            </p:cNvPr>
            <p:cNvSpPr/>
            <p:nvPr/>
          </p:nvSpPr>
          <p:spPr>
            <a:xfrm>
              <a:off x="6955599" y="4982203"/>
              <a:ext cx="4676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4%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CA6E1B2-F71B-4D77-9E88-17714AD8C434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4630215"/>
              <a:ext cx="0" cy="109487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1646FB5-FC05-440B-B4C3-FC4F52F84031}"/>
                </a:ext>
              </a:extLst>
            </p:cNvPr>
            <p:cNvCxnSpPr>
              <a:cxnSpLocks/>
            </p:cNvCxnSpPr>
            <p:nvPr/>
          </p:nvCxnSpPr>
          <p:spPr>
            <a:xfrm>
              <a:off x="5616380" y="4649294"/>
              <a:ext cx="0" cy="107579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90351BA-189D-4744-83D0-272C8F3CFB6B}"/>
                </a:ext>
              </a:extLst>
            </p:cNvPr>
            <p:cNvCxnSpPr>
              <a:cxnSpLocks/>
            </p:cNvCxnSpPr>
            <p:nvPr/>
          </p:nvCxnSpPr>
          <p:spPr>
            <a:xfrm>
              <a:off x="6952184" y="4649294"/>
              <a:ext cx="0" cy="107579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E068471-E07C-4991-9841-F4E72E97BE3A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5710946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811A30-58AF-44DC-8593-282E8F454200}"/>
                </a:ext>
              </a:extLst>
            </p:cNvPr>
            <p:cNvCxnSpPr>
              <a:cxnSpLocks/>
            </p:cNvCxnSpPr>
            <p:nvPr/>
          </p:nvCxnSpPr>
          <p:spPr>
            <a:xfrm>
              <a:off x="7439912" y="4630215"/>
              <a:ext cx="0" cy="109487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96CEF6D-EBBE-45D9-9631-EED314A8DD9C}"/>
                </a:ext>
              </a:extLst>
            </p:cNvPr>
            <p:cNvCxnSpPr>
              <a:cxnSpLocks/>
            </p:cNvCxnSpPr>
            <p:nvPr/>
          </p:nvCxnSpPr>
          <p:spPr>
            <a:xfrm>
              <a:off x="5645940" y="5710946"/>
              <a:ext cx="1288603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31D3F-04D9-4B2E-93B4-45BB73BB53F0}"/>
                </a:ext>
              </a:extLst>
            </p:cNvPr>
            <p:cNvCxnSpPr>
              <a:cxnSpLocks/>
            </p:cNvCxnSpPr>
            <p:nvPr/>
          </p:nvCxnSpPr>
          <p:spPr>
            <a:xfrm>
              <a:off x="6988020" y="5710946"/>
              <a:ext cx="441788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AE5D7B5-F881-477C-90C4-38D7B71707A1}"/>
                </a:ext>
              </a:extLst>
            </p:cNvPr>
            <p:cNvGrpSpPr/>
            <p:nvPr/>
          </p:nvGrpSpPr>
          <p:grpSpPr>
            <a:xfrm>
              <a:off x="4752685" y="4649294"/>
              <a:ext cx="2677123" cy="0"/>
              <a:chOff x="4752685" y="4649294"/>
              <a:chExt cx="2677123" cy="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3583408-7D72-4B47-92E3-817E050DEB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685" y="4649294"/>
                <a:ext cx="861410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6BF51DF-C17E-4941-B7EF-C58D416FED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940" y="4649294"/>
                <a:ext cx="1288603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8B4168B-2E47-4298-8DDF-D35643F6D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020" y="4649294"/>
                <a:ext cx="441788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ADF7EAC1-307D-4831-8904-BEAE58CF775D}"/>
              </a:ext>
            </a:extLst>
          </p:cNvPr>
          <p:cNvSpPr/>
          <p:nvPr/>
        </p:nvSpPr>
        <p:spPr>
          <a:xfrm>
            <a:off x="5058195" y="5992063"/>
            <a:ext cx="2076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RACIAL MINORITIES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7,765   22%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CE43613-7C04-4448-AA59-FA77D7DA434F}"/>
              </a:ext>
            </a:extLst>
          </p:cNvPr>
          <p:cNvGrpSpPr/>
          <p:nvPr/>
        </p:nvGrpSpPr>
        <p:grpSpPr>
          <a:xfrm>
            <a:off x="4767430" y="2884640"/>
            <a:ext cx="2786499" cy="492952"/>
            <a:chOff x="4767430" y="2884640"/>
            <a:chExt cx="2786499" cy="49295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2831182-D86F-4AB1-8F7E-9C9ECD2C03AC}"/>
                </a:ext>
              </a:extLst>
            </p:cNvPr>
            <p:cNvGrpSpPr/>
            <p:nvPr/>
          </p:nvGrpSpPr>
          <p:grpSpPr>
            <a:xfrm>
              <a:off x="4960645" y="3100593"/>
              <a:ext cx="2593284" cy="276999"/>
              <a:chOff x="4971934" y="3066726"/>
              <a:chExt cx="2593284" cy="27699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D48A7D2-0E7D-4995-A84B-E0B9C058995E}"/>
                  </a:ext>
                </a:extLst>
              </p:cNvPr>
              <p:cNvSpPr/>
              <p:nvPr/>
            </p:nvSpPr>
            <p:spPr>
              <a:xfrm>
                <a:off x="4971934" y="3066726"/>
                <a:ext cx="4892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Non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8343DF8-58E5-479E-A21D-58C8660D10C7}"/>
                  </a:ext>
                </a:extLst>
              </p:cNvPr>
              <p:cNvSpPr/>
              <p:nvPr/>
            </p:nvSpPr>
            <p:spPr>
              <a:xfrm>
                <a:off x="5774527" y="3066726"/>
                <a:ext cx="10134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Established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3D9F6C9-3AE4-4A27-AED1-25091D92C804}"/>
                  </a:ext>
                </a:extLst>
              </p:cNvPr>
              <p:cNvSpPr/>
              <p:nvPr/>
            </p:nvSpPr>
            <p:spPr>
              <a:xfrm>
                <a:off x="6857972" y="3066726"/>
                <a:ext cx="70724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Recent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DC85217-1F58-4EDC-8536-E5BA08661FD5}"/>
                </a:ext>
              </a:extLst>
            </p:cNvPr>
            <p:cNvGrpSpPr/>
            <p:nvPr/>
          </p:nvGrpSpPr>
          <p:grpSpPr>
            <a:xfrm>
              <a:off x="4767430" y="2884640"/>
              <a:ext cx="2634312" cy="276999"/>
              <a:chOff x="4767430" y="2805617"/>
              <a:chExt cx="2634312" cy="276999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D55C617-BE6F-4F7E-ADC0-B2585F817EE6}"/>
                  </a:ext>
                </a:extLst>
              </p:cNvPr>
              <p:cNvSpPr/>
              <p:nvPr/>
            </p:nvSpPr>
            <p:spPr>
              <a:xfrm>
                <a:off x="5534444" y="2805617"/>
                <a:ext cx="113845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IMMIGRANTS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48A9223-95E2-46B1-9926-7E44BC04EE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67430" y="2934309"/>
                <a:ext cx="6753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62FB599-E85C-44BD-BAE8-30A0219A2B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26437" y="2934309"/>
                <a:ext cx="6753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260152D-01FE-4E04-80C2-EA6C1D82AE94}"/>
              </a:ext>
            </a:extLst>
          </p:cNvPr>
          <p:cNvSpPr/>
          <p:nvPr/>
        </p:nvSpPr>
        <p:spPr>
          <a:xfrm>
            <a:off x="5421274" y="2009781"/>
            <a:ext cx="1350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grpId="0" nodeType="with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44444E-6 L 0 -0.5419 " pathEditMode="relative" rAng="0" ptsTypes="AA" p14:bounceEnd="37000">
                                          <p:cBhvr>
                                            <p:cTn id="6" dur="2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1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accel="50000" fill="hold" nodeType="with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 -0.19028 " pathEditMode="relative" rAng="0" ptsTypes="AA" p14:bounceEnd="37000">
                                          <p:cBhvr>
                                            <p:cTn id="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2.59259E-6 L 0 -0.5419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1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 -0.19028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/>
          <p:bldP spid="28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2F6C44D-84BE-4A20-9B5B-0A8117FD9273}"/>
              </a:ext>
            </a:extLst>
          </p:cNvPr>
          <p:cNvGrpSpPr/>
          <p:nvPr/>
        </p:nvGrpSpPr>
        <p:grpSpPr>
          <a:xfrm>
            <a:off x="4752685" y="2884640"/>
            <a:ext cx="2801244" cy="1537432"/>
            <a:chOff x="4752685" y="2884640"/>
            <a:chExt cx="2801244" cy="153743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26CDDB-D121-4F54-B5EE-99B913E2969F}"/>
                </a:ext>
              </a:extLst>
            </p:cNvPr>
            <p:cNvGrpSpPr/>
            <p:nvPr/>
          </p:nvGrpSpPr>
          <p:grpSpPr>
            <a:xfrm>
              <a:off x="4752685" y="3327195"/>
              <a:ext cx="2687227" cy="1094877"/>
              <a:chOff x="4752685" y="4630215"/>
              <a:chExt cx="2687227" cy="1094877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392F837-2363-42AE-9FA5-4808DD97ED03}"/>
                  </a:ext>
                </a:extLst>
              </p:cNvPr>
              <p:cNvSpPr/>
              <p:nvPr/>
            </p:nvSpPr>
            <p:spPr>
              <a:xfrm>
                <a:off x="6035008" y="4982203"/>
                <a:ext cx="49245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11%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16DACB2-F7B2-4B62-B5F0-F0D49FD68F7B}"/>
                  </a:ext>
                </a:extLst>
              </p:cNvPr>
              <p:cNvSpPr/>
              <p:nvPr/>
            </p:nvSpPr>
            <p:spPr>
              <a:xfrm>
                <a:off x="4984330" y="4982203"/>
                <a:ext cx="40427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7%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60A2BCE-DC52-4846-A070-0BD8D8945594}"/>
                  </a:ext>
                </a:extLst>
              </p:cNvPr>
              <p:cNvSpPr/>
              <p:nvPr/>
            </p:nvSpPr>
            <p:spPr>
              <a:xfrm>
                <a:off x="6955599" y="4982203"/>
                <a:ext cx="46761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4%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CA6E1B2-F71B-4D77-9E88-17714AD8C4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685" y="4630215"/>
                <a:ext cx="0" cy="109487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1646FB5-FC05-440B-B4C3-FC4F52F84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6380" y="4649294"/>
                <a:ext cx="0" cy="10757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90351BA-189D-4744-83D0-272C8F3CFB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2184" y="4649294"/>
                <a:ext cx="0" cy="10757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E068471-E07C-4991-9841-F4E72E97BE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685" y="5710946"/>
                <a:ext cx="861410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2811A30-58AF-44DC-8593-282E8F4542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9912" y="4630215"/>
                <a:ext cx="0" cy="109487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96CEF6D-EBBE-45D9-9631-EED314A8D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940" y="5710946"/>
                <a:ext cx="1288603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6831D3F-04D9-4B2E-93B4-45BB73BB53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020" y="5710946"/>
                <a:ext cx="441788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AE5D7B5-F881-477C-90C4-38D7B71707A1}"/>
                  </a:ext>
                </a:extLst>
              </p:cNvPr>
              <p:cNvGrpSpPr/>
              <p:nvPr/>
            </p:nvGrpSpPr>
            <p:grpSpPr>
              <a:xfrm>
                <a:off x="4752685" y="4649294"/>
                <a:ext cx="2677123" cy="0"/>
                <a:chOff x="4752685" y="4649294"/>
                <a:chExt cx="2677123" cy="0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C3583408-7D72-4B47-92E3-817E050DEB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52685" y="4649294"/>
                  <a:ext cx="86141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C6BF51DF-C17E-4941-B7EF-C58D416FED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45940" y="4649294"/>
                  <a:ext cx="1288603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8B4168B-2E47-4298-8DDF-D35643F6D2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8020" y="4649294"/>
                  <a:ext cx="441788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A3039E-D168-4818-B231-8D772EA2C81F}"/>
                </a:ext>
              </a:extLst>
            </p:cNvPr>
            <p:cNvGrpSpPr/>
            <p:nvPr/>
          </p:nvGrpSpPr>
          <p:grpSpPr>
            <a:xfrm>
              <a:off x="4767430" y="2884640"/>
              <a:ext cx="2786499" cy="492952"/>
              <a:chOff x="4767430" y="2884640"/>
              <a:chExt cx="2786499" cy="49295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2E5DE6C-C925-45D9-ADFA-FC6F8F76CCBF}"/>
                  </a:ext>
                </a:extLst>
              </p:cNvPr>
              <p:cNvGrpSpPr/>
              <p:nvPr/>
            </p:nvGrpSpPr>
            <p:grpSpPr>
              <a:xfrm>
                <a:off x="4960645" y="3100593"/>
                <a:ext cx="2593284" cy="276999"/>
                <a:chOff x="4971934" y="3066726"/>
                <a:chExt cx="2593284" cy="276999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1FA1AE1-9C65-4974-8E57-9139077C2C54}"/>
                    </a:ext>
                  </a:extLst>
                </p:cNvPr>
                <p:cNvSpPr/>
                <p:nvPr/>
              </p:nvSpPr>
              <p:spPr>
                <a:xfrm>
                  <a:off x="4971934" y="3066726"/>
                  <a:ext cx="48923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CA" sz="12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Non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DE250CC-2C33-4FBA-8B8F-4BA37F16AF03}"/>
                    </a:ext>
                  </a:extLst>
                </p:cNvPr>
                <p:cNvSpPr/>
                <p:nvPr/>
              </p:nvSpPr>
              <p:spPr>
                <a:xfrm>
                  <a:off x="5774527" y="3066726"/>
                  <a:ext cx="101341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CA" sz="12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Established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CFB45FC1-CB0A-4969-8F48-C3AAE67A5BA5}"/>
                    </a:ext>
                  </a:extLst>
                </p:cNvPr>
                <p:cNvSpPr/>
                <p:nvPr/>
              </p:nvSpPr>
              <p:spPr>
                <a:xfrm>
                  <a:off x="6857972" y="3066726"/>
                  <a:ext cx="70724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CA" sz="12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Recent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B414F5B-5B0B-4889-8181-12C7F73DD27B}"/>
                  </a:ext>
                </a:extLst>
              </p:cNvPr>
              <p:cNvGrpSpPr/>
              <p:nvPr/>
            </p:nvGrpSpPr>
            <p:grpSpPr>
              <a:xfrm>
                <a:off x="4767430" y="2884640"/>
                <a:ext cx="2634312" cy="276999"/>
                <a:chOff x="4767430" y="2805617"/>
                <a:chExt cx="2634312" cy="276999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63602FA-5BBF-4673-84E8-CDE83694AA69}"/>
                    </a:ext>
                  </a:extLst>
                </p:cNvPr>
                <p:cNvSpPr/>
                <p:nvPr/>
              </p:nvSpPr>
              <p:spPr>
                <a:xfrm>
                  <a:off x="5534444" y="2805617"/>
                  <a:ext cx="113845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CA" sz="12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IMMIGRANTS</a:t>
                  </a:r>
                </a:p>
              </p:txBody>
            </p: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587DFA6D-1496-4A39-BAC4-EAF9EEAE23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67430" y="2934309"/>
                  <a:ext cx="67530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1505C30-F112-4C46-B3A8-7D5FCCB58C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26437" y="2934309"/>
                  <a:ext cx="67530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FDA54DF-D476-4FFB-9BCE-2F0710D3B5C8}"/>
              </a:ext>
            </a:extLst>
          </p:cNvPr>
          <p:cNvSpPr/>
          <p:nvPr/>
        </p:nvSpPr>
        <p:spPr>
          <a:xfrm>
            <a:off x="5421274" y="2009781"/>
            <a:ext cx="1350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CC29F8-668A-4E2E-B914-165DCEA82BD3}"/>
              </a:ext>
            </a:extLst>
          </p:cNvPr>
          <p:cNvSpPr/>
          <p:nvPr/>
        </p:nvSpPr>
        <p:spPr>
          <a:xfrm>
            <a:off x="5058198" y="2276754"/>
            <a:ext cx="2076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RACIAL MINORITIES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2C79DB-FC5A-4B29-8D48-0814627435FF}"/>
              </a:ext>
            </a:extLst>
          </p:cNvPr>
          <p:cNvSpPr/>
          <p:nvPr/>
        </p:nvSpPr>
        <p:spPr>
          <a:xfrm>
            <a:off x="5602313" y="2525408"/>
            <a:ext cx="986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7,765   22%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8ACB34-866F-4F1E-A122-6A8F1AD45860}"/>
              </a:ext>
            </a:extLst>
          </p:cNvPr>
          <p:cNvSpPr/>
          <p:nvPr/>
        </p:nvSpPr>
        <p:spPr>
          <a:xfrm>
            <a:off x="5533383" y="3063691"/>
            <a:ext cx="1124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Composition</a:t>
            </a:r>
          </a:p>
          <a:p>
            <a:pPr algn="ctr"/>
            <a:endParaRPr lang="en-C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22%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3422C0-1057-407D-AFD3-52919790BE34}"/>
              </a:ext>
            </a:extLst>
          </p:cNvPr>
          <p:cNvGrpSpPr/>
          <p:nvPr/>
        </p:nvGrpSpPr>
        <p:grpSpPr>
          <a:xfrm>
            <a:off x="5675398" y="3853805"/>
            <a:ext cx="793135" cy="2614728"/>
            <a:chOff x="2957707" y="3853805"/>
            <a:chExt cx="5046114" cy="261472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4AA95D-9758-41C5-ABDC-0BE72E3D2857}"/>
                </a:ext>
              </a:extLst>
            </p:cNvPr>
            <p:cNvCxnSpPr/>
            <p:nvPr/>
          </p:nvCxnSpPr>
          <p:spPr>
            <a:xfrm rot="16200000">
              <a:off x="5480773" y="298701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02796F-2D0E-402A-87D2-26E9FAE393D4}"/>
                </a:ext>
              </a:extLst>
            </p:cNvPr>
            <p:cNvCxnSpPr/>
            <p:nvPr/>
          </p:nvCxnSpPr>
          <p:spPr>
            <a:xfrm rot="16200000">
              <a:off x="5480773" y="307433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1889BE-4E97-403F-A3B0-453067384B80}"/>
                </a:ext>
              </a:extLst>
            </p:cNvPr>
            <p:cNvCxnSpPr/>
            <p:nvPr/>
          </p:nvCxnSpPr>
          <p:spPr>
            <a:xfrm rot="16200000">
              <a:off x="5480773" y="316165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B88922-9DA1-416A-8022-359F3DCDA513}"/>
                </a:ext>
              </a:extLst>
            </p:cNvPr>
            <p:cNvCxnSpPr/>
            <p:nvPr/>
          </p:nvCxnSpPr>
          <p:spPr>
            <a:xfrm rot="16200000">
              <a:off x="5480773" y="324897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3255790-6ED7-4D3B-80CE-5E84925615C5}"/>
                </a:ext>
              </a:extLst>
            </p:cNvPr>
            <p:cNvCxnSpPr/>
            <p:nvPr/>
          </p:nvCxnSpPr>
          <p:spPr>
            <a:xfrm rot="16200000">
              <a:off x="5480773" y="3336296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2BF3E6D-F4B6-4BA8-9D00-86420234C363}"/>
                </a:ext>
              </a:extLst>
            </p:cNvPr>
            <p:cNvCxnSpPr/>
            <p:nvPr/>
          </p:nvCxnSpPr>
          <p:spPr>
            <a:xfrm rot="16200000">
              <a:off x="5480773" y="3423616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E042B54-A96C-4953-AED7-8F50ECDFB8AB}"/>
                </a:ext>
              </a:extLst>
            </p:cNvPr>
            <p:cNvCxnSpPr/>
            <p:nvPr/>
          </p:nvCxnSpPr>
          <p:spPr>
            <a:xfrm rot="16200000">
              <a:off x="5480773" y="3510937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F48633D-231B-472F-A6BA-95BDF4B7C4D9}"/>
                </a:ext>
              </a:extLst>
            </p:cNvPr>
            <p:cNvCxnSpPr/>
            <p:nvPr/>
          </p:nvCxnSpPr>
          <p:spPr>
            <a:xfrm rot="16200000">
              <a:off x="5480773" y="3598257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487D9F6-F8B5-40E1-BA72-B61A88AE2BFD}"/>
                </a:ext>
              </a:extLst>
            </p:cNvPr>
            <p:cNvCxnSpPr/>
            <p:nvPr/>
          </p:nvCxnSpPr>
          <p:spPr>
            <a:xfrm rot="16200000">
              <a:off x="5480773" y="368557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AF123FE-4D39-4D17-B92D-B42F2C213769}"/>
                </a:ext>
              </a:extLst>
            </p:cNvPr>
            <p:cNvCxnSpPr/>
            <p:nvPr/>
          </p:nvCxnSpPr>
          <p:spPr>
            <a:xfrm rot="16200000">
              <a:off x="5480773" y="377289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7026612-FD5F-4157-B766-8E4E2AF6210A}"/>
                </a:ext>
              </a:extLst>
            </p:cNvPr>
            <p:cNvCxnSpPr/>
            <p:nvPr/>
          </p:nvCxnSpPr>
          <p:spPr>
            <a:xfrm rot="16200000">
              <a:off x="5480773" y="3860219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0F63503-A7CB-4CF2-9000-82A3CDBDA112}"/>
                </a:ext>
              </a:extLst>
            </p:cNvPr>
            <p:cNvCxnSpPr/>
            <p:nvPr/>
          </p:nvCxnSpPr>
          <p:spPr>
            <a:xfrm rot="16200000">
              <a:off x="5480773" y="3859191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1B615BF-B7AC-4597-9065-9F465C670605}"/>
                </a:ext>
              </a:extLst>
            </p:cNvPr>
            <p:cNvCxnSpPr/>
            <p:nvPr/>
          </p:nvCxnSpPr>
          <p:spPr>
            <a:xfrm rot="16200000">
              <a:off x="5480773" y="394548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0171A2-ECAA-4690-8D10-F126CF02B9E4}"/>
                </a:ext>
              </a:extLst>
            </p:cNvPr>
            <p:cNvCxnSpPr/>
            <p:nvPr/>
          </p:nvCxnSpPr>
          <p:spPr>
            <a:xfrm rot="16200000">
              <a:off x="5480756" y="2202031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4B38E89-DF84-443D-A51B-6BA23F79BF62}"/>
                </a:ext>
              </a:extLst>
            </p:cNvPr>
            <p:cNvCxnSpPr/>
            <p:nvPr/>
          </p:nvCxnSpPr>
          <p:spPr>
            <a:xfrm rot="16200000">
              <a:off x="5480756" y="2289352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828DA-6CFF-46CC-87CD-CDB79DCBD571}"/>
                </a:ext>
              </a:extLst>
            </p:cNvPr>
            <p:cNvCxnSpPr/>
            <p:nvPr/>
          </p:nvCxnSpPr>
          <p:spPr>
            <a:xfrm rot="16200000">
              <a:off x="5480756" y="2376672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08BA0CC-34E9-40A2-907D-DDAC76680242}"/>
                </a:ext>
              </a:extLst>
            </p:cNvPr>
            <p:cNvCxnSpPr/>
            <p:nvPr/>
          </p:nvCxnSpPr>
          <p:spPr>
            <a:xfrm rot="16200000">
              <a:off x="5480756" y="2463993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413FEC5-3FAF-4D77-89A9-D813B870D91D}"/>
                </a:ext>
              </a:extLst>
            </p:cNvPr>
            <p:cNvCxnSpPr/>
            <p:nvPr/>
          </p:nvCxnSpPr>
          <p:spPr>
            <a:xfrm rot="16200000">
              <a:off x="5480756" y="2551313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B69653D-16CC-4087-A28D-AF94B390C549}"/>
                </a:ext>
              </a:extLst>
            </p:cNvPr>
            <p:cNvCxnSpPr/>
            <p:nvPr/>
          </p:nvCxnSpPr>
          <p:spPr>
            <a:xfrm rot="16200000">
              <a:off x="5480756" y="2638634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00D3B11-2916-4B21-AAEE-1258F17F06BE}"/>
                </a:ext>
              </a:extLst>
            </p:cNvPr>
            <p:cNvCxnSpPr/>
            <p:nvPr/>
          </p:nvCxnSpPr>
          <p:spPr>
            <a:xfrm rot="16200000">
              <a:off x="5480756" y="272595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DB2116B-6FDB-4E38-ADAD-5CC85B73262D}"/>
                </a:ext>
              </a:extLst>
            </p:cNvPr>
            <p:cNvCxnSpPr/>
            <p:nvPr/>
          </p:nvCxnSpPr>
          <p:spPr>
            <a:xfrm rot="16200000">
              <a:off x="5480756" y="281327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9CD0943-2E93-46D3-8372-A8EF8FB4C050}"/>
                </a:ext>
              </a:extLst>
            </p:cNvPr>
            <p:cNvCxnSpPr/>
            <p:nvPr/>
          </p:nvCxnSpPr>
          <p:spPr>
            <a:xfrm rot="16200000">
              <a:off x="5480756" y="290059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07711D8-0356-47D9-862D-0106090A1944}"/>
                </a:ext>
              </a:extLst>
            </p:cNvPr>
            <p:cNvCxnSpPr/>
            <p:nvPr/>
          </p:nvCxnSpPr>
          <p:spPr>
            <a:xfrm rot="16200000">
              <a:off x="5480756" y="2987916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AA98BDA-0A45-45C6-9210-4A6A4C28CF90}"/>
                </a:ext>
              </a:extLst>
            </p:cNvPr>
            <p:cNvCxnSpPr/>
            <p:nvPr/>
          </p:nvCxnSpPr>
          <p:spPr>
            <a:xfrm rot="16200000">
              <a:off x="5480756" y="298688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A7E775B-EB31-42F8-87EF-DA5DBDE0EEB9}"/>
                </a:ext>
              </a:extLst>
            </p:cNvPr>
            <p:cNvCxnSpPr/>
            <p:nvPr/>
          </p:nvCxnSpPr>
          <p:spPr>
            <a:xfrm rot="16200000">
              <a:off x="5480756" y="3073181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D1B993D-41C9-4AC0-BA86-FBBC6AB826A1}"/>
                </a:ext>
              </a:extLst>
            </p:cNvPr>
            <p:cNvCxnSpPr/>
            <p:nvPr/>
          </p:nvCxnSpPr>
          <p:spPr>
            <a:xfrm rot="16200000">
              <a:off x="5480756" y="1330756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153F0AC-0162-4381-B941-33C60C0FC702}"/>
                </a:ext>
              </a:extLst>
            </p:cNvPr>
            <p:cNvCxnSpPr/>
            <p:nvPr/>
          </p:nvCxnSpPr>
          <p:spPr>
            <a:xfrm rot="16200000">
              <a:off x="5480756" y="1418077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33B4B71-69BA-440D-8156-1DBA2725F5C4}"/>
                </a:ext>
              </a:extLst>
            </p:cNvPr>
            <p:cNvCxnSpPr/>
            <p:nvPr/>
          </p:nvCxnSpPr>
          <p:spPr>
            <a:xfrm rot="16200000">
              <a:off x="5480756" y="1505397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2716684-56D0-4255-8467-8E81C8B5E201}"/>
                </a:ext>
              </a:extLst>
            </p:cNvPr>
            <p:cNvCxnSpPr/>
            <p:nvPr/>
          </p:nvCxnSpPr>
          <p:spPr>
            <a:xfrm rot="16200000">
              <a:off x="5480756" y="159271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290B44-FA72-46FC-85F3-D14E8A29AD8D}"/>
                </a:ext>
              </a:extLst>
            </p:cNvPr>
            <p:cNvCxnSpPr/>
            <p:nvPr/>
          </p:nvCxnSpPr>
          <p:spPr>
            <a:xfrm rot="16200000">
              <a:off x="5480756" y="168003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DD82D40-D2E0-44B3-8E98-AFB5FB677004}"/>
                </a:ext>
              </a:extLst>
            </p:cNvPr>
            <p:cNvCxnSpPr/>
            <p:nvPr/>
          </p:nvCxnSpPr>
          <p:spPr>
            <a:xfrm rot="16200000">
              <a:off x="5480756" y="1767359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51493BA-DCFE-4FD2-AA3C-F80B2408CA86}"/>
                </a:ext>
              </a:extLst>
            </p:cNvPr>
            <p:cNvCxnSpPr/>
            <p:nvPr/>
          </p:nvCxnSpPr>
          <p:spPr>
            <a:xfrm rot="16200000">
              <a:off x="5480756" y="1854679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0E9552C-0351-4CE1-B1D9-60704E75BEEA}"/>
                </a:ext>
              </a:extLst>
            </p:cNvPr>
            <p:cNvCxnSpPr/>
            <p:nvPr/>
          </p:nvCxnSpPr>
          <p:spPr>
            <a:xfrm rot="16200000">
              <a:off x="5480756" y="1942000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F58BBA1-D7EF-4D93-B28C-38A0DE5D0782}"/>
                </a:ext>
              </a:extLst>
            </p:cNvPr>
            <p:cNvCxnSpPr/>
            <p:nvPr/>
          </p:nvCxnSpPr>
          <p:spPr>
            <a:xfrm rot="16200000">
              <a:off x="5480756" y="2029320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13DC3D4-30CD-4553-B2AD-E08BDFE7DA0A}"/>
                </a:ext>
              </a:extLst>
            </p:cNvPr>
            <p:cNvCxnSpPr/>
            <p:nvPr/>
          </p:nvCxnSpPr>
          <p:spPr>
            <a:xfrm rot="16200000">
              <a:off x="5480756" y="2116641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660ACE95-7D0C-4FB1-AE72-83D75F2F8573}"/>
              </a:ext>
            </a:extLst>
          </p:cNvPr>
          <p:cNvSpPr/>
          <p:nvPr/>
        </p:nvSpPr>
        <p:spPr>
          <a:xfrm>
            <a:off x="5892264" y="5508907"/>
            <a:ext cx="406262" cy="956789"/>
          </a:xfrm>
          <a:prstGeom prst="rect">
            <a:avLst/>
          </a:prstGeom>
          <a:solidFill>
            <a:srgbClr val="B7D1FF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44444E-6 L 0 0.1261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8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ADF7EAC1-307D-4831-8904-BEAE58CF775D}"/>
              </a:ext>
            </a:extLst>
          </p:cNvPr>
          <p:cNvSpPr/>
          <p:nvPr/>
        </p:nvSpPr>
        <p:spPr>
          <a:xfrm>
            <a:off x="5058198" y="2276754"/>
            <a:ext cx="2076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RACIAL MINORITIES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DA54DF-D476-4FFB-9BCE-2F0710D3B5C8}"/>
              </a:ext>
            </a:extLst>
          </p:cNvPr>
          <p:cNvSpPr/>
          <p:nvPr/>
        </p:nvSpPr>
        <p:spPr>
          <a:xfrm>
            <a:off x="5421274" y="2879025"/>
            <a:ext cx="1350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BD50FC-53ED-4B89-BE3C-1A782C6564C9}"/>
              </a:ext>
            </a:extLst>
          </p:cNvPr>
          <p:cNvSpPr/>
          <p:nvPr/>
        </p:nvSpPr>
        <p:spPr>
          <a:xfrm>
            <a:off x="5533383" y="3063691"/>
            <a:ext cx="1124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Composition</a:t>
            </a:r>
          </a:p>
          <a:p>
            <a:pPr algn="ctr"/>
            <a:endParaRPr lang="en-C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22%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E155FF-FB86-4150-B998-9AE80314CB2A}"/>
              </a:ext>
            </a:extLst>
          </p:cNvPr>
          <p:cNvGrpSpPr/>
          <p:nvPr/>
        </p:nvGrpSpPr>
        <p:grpSpPr>
          <a:xfrm>
            <a:off x="1560152" y="2879025"/>
            <a:ext cx="1124026" cy="830997"/>
            <a:chOff x="1610952" y="2879025"/>
            <a:chExt cx="1124026" cy="83099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8BE4969-8631-46AE-8291-8A19960ECAEA}"/>
                </a:ext>
              </a:extLst>
            </p:cNvPr>
            <p:cNvSpPr/>
            <p:nvPr/>
          </p:nvSpPr>
          <p:spPr>
            <a:xfrm>
              <a:off x="1720859" y="2879025"/>
              <a:ext cx="9060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TORONTO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DC62C90-74D4-4307-A3A9-2EBADEEA9447}"/>
                </a:ext>
              </a:extLst>
            </p:cNvPr>
            <p:cNvSpPr/>
            <p:nvPr/>
          </p:nvSpPr>
          <p:spPr>
            <a:xfrm>
              <a:off x="1610952" y="3063691"/>
              <a:ext cx="1124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Composition</a:t>
              </a:r>
            </a:p>
            <a:p>
              <a:pPr algn="ctr"/>
              <a:endParaRPr lang="en-CA"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51%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904913-9131-4A30-8795-4FF6447315F5}"/>
              </a:ext>
            </a:extLst>
          </p:cNvPr>
          <p:cNvGrpSpPr/>
          <p:nvPr/>
        </p:nvGrpSpPr>
        <p:grpSpPr>
          <a:xfrm>
            <a:off x="2880652" y="2879025"/>
            <a:ext cx="1144865" cy="830997"/>
            <a:chOff x="2880652" y="2879025"/>
            <a:chExt cx="1144865" cy="83099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B8ECDA1-1D15-4CFD-BE25-CB39E04DE7DB}"/>
                </a:ext>
              </a:extLst>
            </p:cNvPr>
            <p:cNvSpPr/>
            <p:nvPr/>
          </p:nvSpPr>
          <p:spPr>
            <a:xfrm>
              <a:off x="2880652" y="2879025"/>
              <a:ext cx="11448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VANCOUVER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4C88CFA-1BFC-4044-8F76-37111E72F027}"/>
                </a:ext>
              </a:extLst>
            </p:cNvPr>
            <p:cNvSpPr/>
            <p:nvPr/>
          </p:nvSpPr>
          <p:spPr>
            <a:xfrm>
              <a:off x="2890167" y="3063691"/>
              <a:ext cx="1124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Composition</a:t>
              </a:r>
            </a:p>
            <a:p>
              <a:pPr algn="ctr"/>
              <a:endParaRPr lang="en-CA"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49%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75DAA5-4CDB-41E6-AC80-E4B3BA33D019}"/>
              </a:ext>
            </a:extLst>
          </p:cNvPr>
          <p:cNvGrpSpPr/>
          <p:nvPr/>
        </p:nvGrpSpPr>
        <p:grpSpPr>
          <a:xfrm>
            <a:off x="4212801" y="2879025"/>
            <a:ext cx="1124026" cy="830997"/>
            <a:chOff x="4446481" y="2879025"/>
            <a:chExt cx="1124026" cy="830997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25B8016-8920-46F1-BB9B-B358D1D3AA46}"/>
                </a:ext>
              </a:extLst>
            </p:cNvPr>
            <p:cNvSpPr/>
            <p:nvPr/>
          </p:nvSpPr>
          <p:spPr>
            <a:xfrm>
              <a:off x="4518721" y="2879025"/>
              <a:ext cx="9813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MONTREAL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76DA7FE-5C0F-494F-920D-1E569171E5E6}"/>
                </a:ext>
              </a:extLst>
            </p:cNvPr>
            <p:cNvSpPr/>
            <p:nvPr/>
          </p:nvSpPr>
          <p:spPr>
            <a:xfrm>
              <a:off x="4446481" y="3063691"/>
              <a:ext cx="1124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Composition</a:t>
              </a:r>
            </a:p>
            <a:p>
              <a:pPr algn="ctr"/>
              <a:endParaRPr lang="en-CA"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23%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43131D-3030-4EE6-B722-B5EC455A23D0}"/>
              </a:ext>
            </a:extLst>
          </p:cNvPr>
          <p:cNvGrpSpPr/>
          <p:nvPr/>
        </p:nvGrpSpPr>
        <p:grpSpPr>
          <a:xfrm>
            <a:off x="1636659" y="2532670"/>
            <a:ext cx="5088587" cy="3935863"/>
            <a:chOff x="1636659" y="2532670"/>
            <a:chExt cx="5088587" cy="393586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B3F92ED-12D2-47D1-B7F6-5E5EAA93F70F}"/>
                </a:ext>
              </a:extLst>
            </p:cNvPr>
            <p:cNvGrpSpPr/>
            <p:nvPr/>
          </p:nvGrpSpPr>
          <p:grpSpPr>
            <a:xfrm>
              <a:off x="1679132" y="3853805"/>
              <a:ext cx="4789398" cy="2614728"/>
              <a:chOff x="2957707" y="3853805"/>
              <a:chExt cx="5046114" cy="261472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099142E-1D57-43FF-B57B-56D56EFD8858}"/>
                  </a:ext>
                </a:extLst>
              </p:cNvPr>
              <p:cNvCxnSpPr/>
              <p:nvPr/>
            </p:nvCxnSpPr>
            <p:spPr>
              <a:xfrm rot="16200000">
                <a:off x="5480773" y="298701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1B6A0B8-27B4-4A01-A021-1DFEEE25ECC4}"/>
                  </a:ext>
                </a:extLst>
              </p:cNvPr>
              <p:cNvCxnSpPr/>
              <p:nvPr/>
            </p:nvCxnSpPr>
            <p:spPr>
              <a:xfrm rot="16200000">
                <a:off x="5480773" y="307433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1894BA4-BDAB-4FAE-8703-E2A63D1443F1}"/>
                  </a:ext>
                </a:extLst>
              </p:cNvPr>
              <p:cNvCxnSpPr/>
              <p:nvPr/>
            </p:nvCxnSpPr>
            <p:spPr>
              <a:xfrm rot="16200000">
                <a:off x="5480773" y="316165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867A68F-4DA9-4C88-A668-639DE30F9BB4}"/>
                  </a:ext>
                </a:extLst>
              </p:cNvPr>
              <p:cNvCxnSpPr/>
              <p:nvPr/>
            </p:nvCxnSpPr>
            <p:spPr>
              <a:xfrm rot="16200000">
                <a:off x="5480773" y="324897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BC3D823-211B-4AED-94E3-C7F6F8A34BA1}"/>
                  </a:ext>
                </a:extLst>
              </p:cNvPr>
              <p:cNvCxnSpPr/>
              <p:nvPr/>
            </p:nvCxnSpPr>
            <p:spPr>
              <a:xfrm rot="16200000">
                <a:off x="5480773" y="3336296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C469DDD-898A-4089-B34D-D25FBCA5E961}"/>
                  </a:ext>
                </a:extLst>
              </p:cNvPr>
              <p:cNvCxnSpPr/>
              <p:nvPr/>
            </p:nvCxnSpPr>
            <p:spPr>
              <a:xfrm rot="16200000">
                <a:off x="5480773" y="3423616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A70A7DC-7455-40FD-BB32-66E46019BCDC}"/>
                  </a:ext>
                </a:extLst>
              </p:cNvPr>
              <p:cNvCxnSpPr/>
              <p:nvPr/>
            </p:nvCxnSpPr>
            <p:spPr>
              <a:xfrm rot="16200000">
                <a:off x="5480773" y="3510937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9C35EF2-B682-47EF-97BD-B4B5CCFBB22A}"/>
                  </a:ext>
                </a:extLst>
              </p:cNvPr>
              <p:cNvCxnSpPr/>
              <p:nvPr/>
            </p:nvCxnSpPr>
            <p:spPr>
              <a:xfrm rot="16200000">
                <a:off x="5480773" y="3598257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01B2284-D509-48A3-B5CC-D825FD02E6A3}"/>
                  </a:ext>
                </a:extLst>
              </p:cNvPr>
              <p:cNvCxnSpPr/>
              <p:nvPr/>
            </p:nvCxnSpPr>
            <p:spPr>
              <a:xfrm rot="16200000">
                <a:off x="5480773" y="368557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8201E57-4738-4FE3-B4FB-A855848BBAF3}"/>
                  </a:ext>
                </a:extLst>
              </p:cNvPr>
              <p:cNvCxnSpPr/>
              <p:nvPr/>
            </p:nvCxnSpPr>
            <p:spPr>
              <a:xfrm rot="16200000">
                <a:off x="5480773" y="377289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EEEE28E-CA12-4C55-A34D-8315BA5A165B}"/>
                  </a:ext>
                </a:extLst>
              </p:cNvPr>
              <p:cNvCxnSpPr/>
              <p:nvPr/>
            </p:nvCxnSpPr>
            <p:spPr>
              <a:xfrm rot="16200000">
                <a:off x="5480773" y="3860219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FFFC8B8-1087-4855-AE7D-8673FEDA52F6}"/>
                  </a:ext>
                </a:extLst>
              </p:cNvPr>
              <p:cNvCxnSpPr/>
              <p:nvPr/>
            </p:nvCxnSpPr>
            <p:spPr>
              <a:xfrm rot="16200000">
                <a:off x="5480773" y="3859191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E0C957E-03EE-48C4-9CA1-1D9279F71DA4}"/>
                  </a:ext>
                </a:extLst>
              </p:cNvPr>
              <p:cNvCxnSpPr/>
              <p:nvPr/>
            </p:nvCxnSpPr>
            <p:spPr>
              <a:xfrm rot="16200000">
                <a:off x="5480773" y="394548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7FCAFEC-18B1-4603-8AE2-006ECCDAE887}"/>
                  </a:ext>
                </a:extLst>
              </p:cNvPr>
              <p:cNvCxnSpPr/>
              <p:nvPr/>
            </p:nvCxnSpPr>
            <p:spPr>
              <a:xfrm rot="16200000">
                <a:off x="5480756" y="2202031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0DDE6EF-662C-49B6-BABD-9331DDA8254E}"/>
                  </a:ext>
                </a:extLst>
              </p:cNvPr>
              <p:cNvCxnSpPr/>
              <p:nvPr/>
            </p:nvCxnSpPr>
            <p:spPr>
              <a:xfrm rot="16200000">
                <a:off x="5480756" y="2289352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CE74562-8241-4773-BD7A-121F5DA09796}"/>
                  </a:ext>
                </a:extLst>
              </p:cNvPr>
              <p:cNvCxnSpPr/>
              <p:nvPr/>
            </p:nvCxnSpPr>
            <p:spPr>
              <a:xfrm rot="16200000">
                <a:off x="5480756" y="2376672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425AB3B-026E-4298-BC77-C98DA0FCA8DF}"/>
                  </a:ext>
                </a:extLst>
              </p:cNvPr>
              <p:cNvCxnSpPr/>
              <p:nvPr/>
            </p:nvCxnSpPr>
            <p:spPr>
              <a:xfrm rot="16200000">
                <a:off x="5480756" y="2463993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36E3BB3-4136-4011-851D-CAFEDBBA32E0}"/>
                  </a:ext>
                </a:extLst>
              </p:cNvPr>
              <p:cNvCxnSpPr/>
              <p:nvPr/>
            </p:nvCxnSpPr>
            <p:spPr>
              <a:xfrm rot="16200000">
                <a:off x="5480756" y="2551313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A6C52E4-33DA-4DD1-9484-B9BF9B28AE6B}"/>
                  </a:ext>
                </a:extLst>
              </p:cNvPr>
              <p:cNvCxnSpPr/>
              <p:nvPr/>
            </p:nvCxnSpPr>
            <p:spPr>
              <a:xfrm rot="16200000">
                <a:off x="5480756" y="2638634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A2D9EEF-70FA-4808-9F71-44D3AAF3853B}"/>
                  </a:ext>
                </a:extLst>
              </p:cNvPr>
              <p:cNvCxnSpPr/>
              <p:nvPr/>
            </p:nvCxnSpPr>
            <p:spPr>
              <a:xfrm rot="16200000">
                <a:off x="5480756" y="272595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C5AD269-068A-4145-A188-7B5C223A17B1}"/>
                  </a:ext>
                </a:extLst>
              </p:cNvPr>
              <p:cNvCxnSpPr/>
              <p:nvPr/>
            </p:nvCxnSpPr>
            <p:spPr>
              <a:xfrm rot="16200000">
                <a:off x="5480756" y="281327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E7437B1-1C0F-4DFB-9572-2D58B6F23F56}"/>
                  </a:ext>
                </a:extLst>
              </p:cNvPr>
              <p:cNvCxnSpPr/>
              <p:nvPr/>
            </p:nvCxnSpPr>
            <p:spPr>
              <a:xfrm rot="16200000">
                <a:off x="5480756" y="290059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5B8ADE5-BF4F-4290-B2FF-2CB4660167B6}"/>
                  </a:ext>
                </a:extLst>
              </p:cNvPr>
              <p:cNvCxnSpPr/>
              <p:nvPr/>
            </p:nvCxnSpPr>
            <p:spPr>
              <a:xfrm rot="16200000">
                <a:off x="5480756" y="2987916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7F26773-A250-4F78-8AE3-14B7854416D5}"/>
                  </a:ext>
                </a:extLst>
              </p:cNvPr>
              <p:cNvCxnSpPr/>
              <p:nvPr/>
            </p:nvCxnSpPr>
            <p:spPr>
              <a:xfrm rot="16200000">
                <a:off x="5480756" y="298688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ABAD53B-5D27-460A-80D5-D95A7A0CEB46}"/>
                  </a:ext>
                </a:extLst>
              </p:cNvPr>
              <p:cNvCxnSpPr/>
              <p:nvPr/>
            </p:nvCxnSpPr>
            <p:spPr>
              <a:xfrm rot="16200000">
                <a:off x="5480756" y="3073181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8FB2373-67A0-4187-81B0-FD8E7CB019B6}"/>
                  </a:ext>
                </a:extLst>
              </p:cNvPr>
              <p:cNvCxnSpPr/>
              <p:nvPr/>
            </p:nvCxnSpPr>
            <p:spPr>
              <a:xfrm rot="16200000">
                <a:off x="5480756" y="1330756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6C04CAB-4C86-4243-9E24-ADDC5F0FEBF0}"/>
                  </a:ext>
                </a:extLst>
              </p:cNvPr>
              <p:cNvCxnSpPr/>
              <p:nvPr/>
            </p:nvCxnSpPr>
            <p:spPr>
              <a:xfrm rot="16200000">
                <a:off x="5480756" y="1418077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D66F250-4C35-4872-8E74-49C8080B8634}"/>
                  </a:ext>
                </a:extLst>
              </p:cNvPr>
              <p:cNvCxnSpPr/>
              <p:nvPr/>
            </p:nvCxnSpPr>
            <p:spPr>
              <a:xfrm rot="16200000">
                <a:off x="5480756" y="1505397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094D77A-3D8D-40BE-AA7E-4FD1D96B6C13}"/>
                  </a:ext>
                </a:extLst>
              </p:cNvPr>
              <p:cNvCxnSpPr/>
              <p:nvPr/>
            </p:nvCxnSpPr>
            <p:spPr>
              <a:xfrm rot="16200000">
                <a:off x="5480756" y="159271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9A13497-6016-4DCB-8623-2AC87269EBC2}"/>
                  </a:ext>
                </a:extLst>
              </p:cNvPr>
              <p:cNvCxnSpPr/>
              <p:nvPr/>
            </p:nvCxnSpPr>
            <p:spPr>
              <a:xfrm rot="16200000">
                <a:off x="5480756" y="168003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FD1E138-5477-4276-A5CD-4D80C45E829B}"/>
                  </a:ext>
                </a:extLst>
              </p:cNvPr>
              <p:cNvCxnSpPr/>
              <p:nvPr/>
            </p:nvCxnSpPr>
            <p:spPr>
              <a:xfrm rot="16200000">
                <a:off x="5480756" y="1767359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7B61F66-98AF-4D8A-979C-4DAA30A09D4C}"/>
                  </a:ext>
                </a:extLst>
              </p:cNvPr>
              <p:cNvCxnSpPr/>
              <p:nvPr/>
            </p:nvCxnSpPr>
            <p:spPr>
              <a:xfrm rot="16200000">
                <a:off x="5480756" y="1854679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D07ED3B-EE39-4D77-BA32-4BF861F3B40C}"/>
                  </a:ext>
                </a:extLst>
              </p:cNvPr>
              <p:cNvCxnSpPr/>
              <p:nvPr/>
            </p:nvCxnSpPr>
            <p:spPr>
              <a:xfrm rot="16200000">
                <a:off x="5480756" y="1942000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8B69AE3-58AB-41B1-BFCD-AE6700CA72F7}"/>
                  </a:ext>
                </a:extLst>
              </p:cNvPr>
              <p:cNvCxnSpPr/>
              <p:nvPr/>
            </p:nvCxnSpPr>
            <p:spPr>
              <a:xfrm rot="16200000">
                <a:off x="5480756" y="2029320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E20402F-0610-4BD4-9463-CA1F4DDBB74E}"/>
                  </a:ext>
                </a:extLst>
              </p:cNvPr>
              <p:cNvCxnSpPr/>
              <p:nvPr/>
            </p:nvCxnSpPr>
            <p:spPr>
              <a:xfrm rot="16200000">
                <a:off x="5480756" y="2116641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70FF0F-67C1-4E5E-876E-47CF35E75F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6659" y="2532670"/>
              <a:ext cx="50885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2C0009B-B7BD-4CAE-9ACA-93E6377865FB}"/>
              </a:ext>
            </a:extLst>
          </p:cNvPr>
          <p:cNvGrpSpPr/>
          <p:nvPr/>
        </p:nvGrpSpPr>
        <p:grpSpPr>
          <a:xfrm>
            <a:off x="5675398" y="3853805"/>
            <a:ext cx="793135" cy="2614728"/>
            <a:chOff x="2957707" y="3853805"/>
            <a:chExt cx="5046114" cy="2614728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4E81EB0-58B0-4E6B-BB47-ED5E1A992227}"/>
                </a:ext>
              </a:extLst>
            </p:cNvPr>
            <p:cNvCxnSpPr/>
            <p:nvPr/>
          </p:nvCxnSpPr>
          <p:spPr>
            <a:xfrm rot="16200000">
              <a:off x="5480773" y="298701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FA536C3-46A7-4B71-969F-DF91DA46DE40}"/>
                </a:ext>
              </a:extLst>
            </p:cNvPr>
            <p:cNvCxnSpPr/>
            <p:nvPr/>
          </p:nvCxnSpPr>
          <p:spPr>
            <a:xfrm rot="16200000">
              <a:off x="5480773" y="307433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749A1D9-C67B-4D2B-9C15-8AFF244DA0E9}"/>
                </a:ext>
              </a:extLst>
            </p:cNvPr>
            <p:cNvCxnSpPr/>
            <p:nvPr/>
          </p:nvCxnSpPr>
          <p:spPr>
            <a:xfrm rot="16200000">
              <a:off x="5480773" y="316165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90A7FAB-1B3A-4BF8-9A04-7A45F2D51A8C}"/>
                </a:ext>
              </a:extLst>
            </p:cNvPr>
            <p:cNvCxnSpPr/>
            <p:nvPr/>
          </p:nvCxnSpPr>
          <p:spPr>
            <a:xfrm rot="16200000">
              <a:off x="5480773" y="324897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796ED5D-DE19-4EDF-B7B1-0D9263485DBB}"/>
                </a:ext>
              </a:extLst>
            </p:cNvPr>
            <p:cNvCxnSpPr/>
            <p:nvPr/>
          </p:nvCxnSpPr>
          <p:spPr>
            <a:xfrm rot="16200000">
              <a:off x="5480773" y="3336296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B3C8304-8F20-4130-9C9F-A894FFC40EE1}"/>
                </a:ext>
              </a:extLst>
            </p:cNvPr>
            <p:cNvCxnSpPr/>
            <p:nvPr/>
          </p:nvCxnSpPr>
          <p:spPr>
            <a:xfrm rot="16200000">
              <a:off x="5480773" y="3423616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85A6542-AFF5-48E4-BF2B-E6AB2D1381B1}"/>
                </a:ext>
              </a:extLst>
            </p:cNvPr>
            <p:cNvCxnSpPr/>
            <p:nvPr/>
          </p:nvCxnSpPr>
          <p:spPr>
            <a:xfrm rot="16200000">
              <a:off x="5480773" y="3510937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73770B1-65F2-4503-B1AC-451872A03DDE}"/>
                </a:ext>
              </a:extLst>
            </p:cNvPr>
            <p:cNvCxnSpPr/>
            <p:nvPr/>
          </p:nvCxnSpPr>
          <p:spPr>
            <a:xfrm rot="16200000">
              <a:off x="5480773" y="3598257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74CB94C-95EC-4B1A-B5D7-CF4C9E2F27CF}"/>
                </a:ext>
              </a:extLst>
            </p:cNvPr>
            <p:cNvCxnSpPr/>
            <p:nvPr/>
          </p:nvCxnSpPr>
          <p:spPr>
            <a:xfrm rot="16200000">
              <a:off x="5480773" y="368557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747E47-DFFA-4363-BFC8-6C3D0F32285E}"/>
                </a:ext>
              </a:extLst>
            </p:cNvPr>
            <p:cNvCxnSpPr/>
            <p:nvPr/>
          </p:nvCxnSpPr>
          <p:spPr>
            <a:xfrm rot="16200000">
              <a:off x="5480773" y="377289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4B375AA-C438-47FC-9145-DB84CC513FB6}"/>
                </a:ext>
              </a:extLst>
            </p:cNvPr>
            <p:cNvCxnSpPr/>
            <p:nvPr/>
          </p:nvCxnSpPr>
          <p:spPr>
            <a:xfrm rot="16200000">
              <a:off x="5480773" y="3860219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9C78666-A14E-4B17-A1E6-B5F032E03896}"/>
                </a:ext>
              </a:extLst>
            </p:cNvPr>
            <p:cNvCxnSpPr/>
            <p:nvPr/>
          </p:nvCxnSpPr>
          <p:spPr>
            <a:xfrm rot="16200000">
              <a:off x="5480773" y="3859191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6634A14-2374-48E1-9B6F-99E28217D6CC}"/>
                </a:ext>
              </a:extLst>
            </p:cNvPr>
            <p:cNvCxnSpPr/>
            <p:nvPr/>
          </p:nvCxnSpPr>
          <p:spPr>
            <a:xfrm rot="16200000">
              <a:off x="5480773" y="394548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EDD9254-F14B-4093-A532-CD2CC4B910AA}"/>
                </a:ext>
              </a:extLst>
            </p:cNvPr>
            <p:cNvCxnSpPr/>
            <p:nvPr/>
          </p:nvCxnSpPr>
          <p:spPr>
            <a:xfrm rot="16200000">
              <a:off x="5480756" y="2202031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26D2301-32E2-40F3-9F17-AFEF00659258}"/>
                </a:ext>
              </a:extLst>
            </p:cNvPr>
            <p:cNvCxnSpPr/>
            <p:nvPr/>
          </p:nvCxnSpPr>
          <p:spPr>
            <a:xfrm rot="16200000">
              <a:off x="5480756" y="2289352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AF112E6-0B04-4BA2-8D9B-99C2B2090653}"/>
                </a:ext>
              </a:extLst>
            </p:cNvPr>
            <p:cNvCxnSpPr/>
            <p:nvPr/>
          </p:nvCxnSpPr>
          <p:spPr>
            <a:xfrm rot="16200000">
              <a:off x="5480756" y="2376672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EECD40E-DA05-4EF0-AB23-752359F8F694}"/>
                </a:ext>
              </a:extLst>
            </p:cNvPr>
            <p:cNvCxnSpPr/>
            <p:nvPr/>
          </p:nvCxnSpPr>
          <p:spPr>
            <a:xfrm rot="16200000">
              <a:off x="5480756" y="2463993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04AB2A0-1FC9-413A-B104-B39C96226E0C}"/>
                </a:ext>
              </a:extLst>
            </p:cNvPr>
            <p:cNvCxnSpPr/>
            <p:nvPr/>
          </p:nvCxnSpPr>
          <p:spPr>
            <a:xfrm rot="16200000">
              <a:off x="5480756" y="2551313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26D0524-303A-44A0-81DE-41E99AC18267}"/>
                </a:ext>
              </a:extLst>
            </p:cNvPr>
            <p:cNvCxnSpPr/>
            <p:nvPr/>
          </p:nvCxnSpPr>
          <p:spPr>
            <a:xfrm rot="16200000">
              <a:off x="5480756" y="2638634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A8A7E9E-BFF0-4AAC-B334-DD662B2DD73B}"/>
                </a:ext>
              </a:extLst>
            </p:cNvPr>
            <p:cNvCxnSpPr/>
            <p:nvPr/>
          </p:nvCxnSpPr>
          <p:spPr>
            <a:xfrm rot="16200000">
              <a:off x="5480756" y="272595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5AB2181-B452-4468-953C-D9F5B78C2E0B}"/>
                </a:ext>
              </a:extLst>
            </p:cNvPr>
            <p:cNvCxnSpPr/>
            <p:nvPr/>
          </p:nvCxnSpPr>
          <p:spPr>
            <a:xfrm rot="16200000">
              <a:off x="5480756" y="281327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B66E6D0-51F3-4908-84E3-F207A9C1831F}"/>
                </a:ext>
              </a:extLst>
            </p:cNvPr>
            <p:cNvCxnSpPr/>
            <p:nvPr/>
          </p:nvCxnSpPr>
          <p:spPr>
            <a:xfrm rot="16200000">
              <a:off x="5480756" y="290059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59D5525-1E6C-42A8-95C2-A8BD53A20A80}"/>
                </a:ext>
              </a:extLst>
            </p:cNvPr>
            <p:cNvCxnSpPr/>
            <p:nvPr/>
          </p:nvCxnSpPr>
          <p:spPr>
            <a:xfrm rot="16200000">
              <a:off x="5480756" y="2987916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9ADBE3A-C4A8-4406-A418-70FCA3A12150}"/>
                </a:ext>
              </a:extLst>
            </p:cNvPr>
            <p:cNvCxnSpPr/>
            <p:nvPr/>
          </p:nvCxnSpPr>
          <p:spPr>
            <a:xfrm rot="16200000">
              <a:off x="5480756" y="298688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AF3CABC-971F-4C10-86E0-6F86FBBFCC71}"/>
                </a:ext>
              </a:extLst>
            </p:cNvPr>
            <p:cNvCxnSpPr/>
            <p:nvPr/>
          </p:nvCxnSpPr>
          <p:spPr>
            <a:xfrm rot="16200000">
              <a:off x="5480756" y="3073181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1976B52-1D65-4638-9091-B29127B7F9AD}"/>
                </a:ext>
              </a:extLst>
            </p:cNvPr>
            <p:cNvCxnSpPr/>
            <p:nvPr/>
          </p:nvCxnSpPr>
          <p:spPr>
            <a:xfrm rot="16200000">
              <a:off x="5480756" y="1330756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216BF81-C1CA-4751-92C7-A2751CEDE151}"/>
                </a:ext>
              </a:extLst>
            </p:cNvPr>
            <p:cNvCxnSpPr/>
            <p:nvPr/>
          </p:nvCxnSpPr>
          <p:spPr>
            <a:xfrm rot="16200000">
              <a:off x="5480756" y="1418077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B5D9E75-EBD0-4B8A-BB67-5BBC276C0E81}"/>
                </a:ext>
              </a:extLst>
            </p:cNvPr>
            <p:cNvCxnSpPr/>
            <p:nvPr/>
          </p:nvCxnSpPr>
          <p:spPr>
            <a:xfrm rot="16200000">
              <a:off x="5480756" y="1505397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A9763B4-82A1-42E2-B576-F40036379AED}"/>
                </a:ext>
              </a:extLst>
            </p:cNvPr>
            <p:cNvCxnSpPr/>
            <p:nvPr/>
          </p:nvCxnSpPr>
          <p:spPr>
            <a:xfrm rot="16200000">
              <a:off x="5480756" y="159271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AC74867-B358-4D93-95DC-633D1D38DC87}"/>
                </a:ext>
              </a:extLst>
            </p:cNvPr>
            <p:cNvCxnSpPr/>
            <p:nvPr/>
          </p:nvCxnSpPr>
          <p:spPr>
            <a:xfrm rot="16200000">
              <a:off x="5480756" y="168003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2CD370E-B908-4694-B40E-97C9CD62E0D2}"/>
                </a:ext>
              </a:extLst>
            </p:cNvPr>
            <p:cNvCxnSpPr/>
            <p:nvPr/>
          </p:nvCxnSpPr>
          <p:spPr>
            <a:xfrm rot="16200000">
              <a:off x="5480756" y="1767359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D324211-7A81-4AB3-A0FF-9A3D1E14D60D}"/>
                </a:ext>
              </a:extLst>
            </p:cNvPr>
            <p:cNvCxnSpPr/>
            <p:nvPr/>
          </p:nvCxnSpPr>
          <p:spPr>
            <a:xfrm rot="16200000">
              <a:off x="5480756" y="1854679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0F902ED-9A91-41C6-8C9E-3C023B88F426}"/>
                </a:ext>
              </a:extLst>
            </p:cNvPr>
            <p:cNvCxnSpPr/>
            <p:nvPr/>
          </p:nvCxnSpPr>
          <p:spPr>
            <a:xfrm rot="16200000">
              <a:off x="5480756" y="1942000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852ADDD-F368-4520-A74A-68493DB6D83F}"/>
                </a:ext>
              </a:extLst>
            </p:cNvPr>
            <p:cNvCxnSpPr/>
            <p:nvPr/>
          </p:nvCxnSpPr>
          <p:spPr>
            <a:xfrm rot="16200000">
              <a:off x="5480756" y="2029320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133126C-8348-4D54-8BD0-DD8668646D16}"/>
                </a:ext>
              </a:extLst>
            </p:cNvPr>
            <p:cNvCxnSpPr/>
            <p:nvPr/>
          </p:nvCxnSpPr>
          <p:spPr>
            <a:xfrm rot="16200000">
              <a:off x="5480756" y="2116641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60A56D77-A819-47D5-8558-540619EDCE99}"/>
              </a:ext>
            </a:extLst>
          </p:cNvPr>
          <p:cNvSpPr/>
          <p:nvPr/>
        </p:nvSpPr>
        <p:spPr>
          <a:xfrm>
            <a:off x="1919033" y="4236719"/>
            <a:ext cx="406262" cy="2228977"/>
          </a:xfrm>
          <a:prstGeom prst="rect">
            <a:avLst/>
          </a:prstGeom>
          <a:solidFill>
            <a:srgbClr val="B7D1FF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731E84F-36DB-478B-BAEA-C76B98F027FF}"/>
              </a:ext>
            </a:extLst>
          </p:cNvPr>
          <p:cNvSpPr/>
          <p:nvPr/>
        </p:nvSpPr>
        <p:spPr>
          <a:xfrm>
            <a:off x="3249048" y="4344094"/>
            <a:ext cx="406262" cy="2121602"/>
          </a:xfrm>
          <a:prstGeom prst="rect">
            <a:avLst/>
          </a:prstGeom>
          <a:solidFill>
            <a:srgbClr val="B7D1FF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8E40CFF-B54A-4E76-A1C7-7576D80C5B53}"/>
              </a:ext>
            </a:extLst>
          </p:cNvPr>
          <p:cNvSpPr/>
          <p:nvPr/>
        </p:nvSpPr>
        <p:spPr>
          <a:xfrm>
            <a:off x="4571682" y="5461000"/>
            <a:ext cx="406262" cy="1004696"/>
          </a:xfrm>
          <a:prstGeom prst="rect">
            <a:avLst/>
          </a:prstGeom>
          <a:solidFill>
            <a:srgbClr val="B7D1FF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B7EBB-8B6D-46A1-938C-9C1F8AE8C412}"/>
              </a:ext>
            </a:extLst>
          </p:cNvPr>
          <p:cNvSpPr/>
          <p:nvPr/>
        </p:nvSpPr>
        <p:spPr>
          <a:xfrm>
            <a:off x="5892264" y="5508907"/>
            <a:ext cx="406262" cy="956789"/>
          </a:xfrm>
          <a:prstGeom prst="rect">
            <a:avLst/>
          </a:prstGeom>
          <a:solidFill>
            <a:srgbClr val="B7D1FF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5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6" grpId="0" animBg="1"/>
      <p:bldP spid="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FDA54DF-D476-4FFB-9BCE-2F0710D3B5C8}"/>
              </a:ext>
            </a:extLst>
          </p:cNvPr>
          <p:cNvSpPr/>
          <p:nvPr/>
        </p:nvSpPr>
        <p:spPr>
          <a:xfrm>
            <a:off x="5421274" y="2879025"/>
            <a:ext cx="1350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B8ECDA1-1D15-4CFD-BE25-CB39E04DE7DB}"/>
              </a:ext>
            </a:extLst>
          </p:cNvPr>
          <p:cNvSpPr/>
          <p:nvPr/>
        </p:nvSpPr>
        <p:spPr>
          <a:xfrm>
            <a:off x="2880652" y="2879025"/>
            <a:ext cx="1144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VANCOUVER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25B8016-8920-46F1-BB9B-B358D1D3AA46}"/>
              </a:ext>
            </a:extLst>
          </p:cNvPr>
          <p:cNvSpPr/>
          <p:nvPr/>
        </p:nvSpPr>
        <p:spPr>
          <a:xfrm>
            <a:off x="4285041" y="2879025"/>
            <a:ext cx="9813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MONTREAL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8BE4969-8631-46AE-8291-8A19960ECAEA}"/>
              </a:ext>
            </a:extLst>
          </p:cNvPr>
          <p:cNvSpPr/>
          <p:nvPr/>
        </p:nvSpPr>
        <p:spPr>
          <a:xfrm>
            <a:off x="1670059" y="2879025"/>
            <a:ext cx="9060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TORONTO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A319D7-5CA3-4504-901C-3C7E6B0DDEAF}"/>
              </a:ext>
            </a:extLst>
          </p:cNvPr>
          <p:cNvGrpSpPr/>
          <p:nvPr/>
        </p:nvGrpSpPr>
        <p:grpSpPr>
          <a:xfrm>
            <a:off x="1560152" y="2276754"/>
            <a:ext cx="5574255" cy="4191779"/>
            <a:chOff x="1560152" y="2276754"/>
            <a:chExt cx="5574255" cy="4191779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DF7EAC1-307D-4831-8904-BEAE58CF775D}"/>
                </a:ext>
              </a:extLst>
            </p:cNvPr>
            <p:cNvSpPr/>
            <p:nvPr/>
          </p:nvSpPr>
          <p:spPr>
            <a:xfrm>
              <a:off x="5058198" y="2276754"/>
              <a:ext cx="20762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RACIAL MINORITIES</a:t>
              </a:r>
              <a:endParaRPr lang="en-CA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BD50FC-53ED-4B89-BE3C-1A782C6564C9}"/>
                </a:ext>
              </a:extLst>
            </p:cNvPr>
            <p:cNvSpPr/>
            <p:nvPr/>
          </p:nvSpPr>
          <p:spPr>
            <a:xfrm>
              <a:off x="5533383" y="3063691"/>
              <a:ext cx="1124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Composition</a:t>
              </a:r>
            </a:p>
            <a:p>
              <a:pPr algn="ctr"/>
              <a:endParaRPr lang="en-CA"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22%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4C88CFA-1BFC-4044-8F76-37111E72F027}"/>
                </a:ext>
              </a:extLst>
            </p:cNvPr>
            <p:cNvSpPr/>
            <p:nvPr/>
          </p:nvSpPr>
          <p:spPr>
            <a:xfrm>
              <a:off x="2890167" y="3063691"/>
              <a:ext cx="1124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Composition</a:t>
              </a:r>
            </a:p>
            <a:p>
              <a:pPr algn="ctr"/>
              <a:endParaRPr lang="en-CA"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49%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76DA7FE-5C0F-494F-920D-1E569171E5E6}"/>
                </a:ext>
              </a:extLst>
            </p:cNvPr>
            <p:cNvSpPr/>
            <p:nvPr/>
          </p:nvSpPr>
          <p:spPr>
            <a:xfrm>
              <a:off x="4212801" y="3063691"/>
              <a:ext cx="1124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Composition</a:t>
              </a:r>
            </a:p>
            <a:p>
              <a:pPr algn="ctr"/>
              <a:endParaRPr lang="en-CA"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23%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C43131D-3030-4EE6-B722-B5EC455A23D0}"/>
                </a:ext>
              </a:extLst>
            </p:cNvPr>
            <p:cNvGrpSpPr/>
            <p:nvPr/>
          </p:nvGrpSpPr>
          <p:grpSpPr>
            <a:xfrm>
              <a:off x="1636659" y="2532670"/>
              <a:ext cx="5088587" cy="3935863"/>
              <a:chOff x="1636659" y="2532670"/>
              <a:chExt cx="5088587" cy="393586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B3F92ED-12D2-47D1-B7F6-5E5EAA93F70F}"/>
                  </a:ext>
                </a:extLst>
              </p:cNvPr>
              <p:cNvGrpSpPr/>
              <p:nvPr/>
            </p:nvGrpSpPr>
            <p:grpSpPr>
              <a:xfrm>
                <a:off x="1679132" y="3853805"/>
                <a:ext cx="4789398" cy="2614728"/>
                <a:chOff x="2957707" y="3853805"/>
                <a:chExt cx="5046114" cy="2614728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099142E-1D57-43FF-B57B-56D56EFD8858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2987014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1B6A0B8-27B4-4A01-A021-1DFEEE25ECC4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074334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1894BA4-BDAB-4FAE-8703-E2A63D1443F1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161655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6867A68F-4DA9-4C88-A668-639DE30F9BB4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248975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BC3D823-211B-4AED-94E3-C7F6F8A34BA1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336296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8C469DDD-898A-4089-B34D-D25FBCA5E961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423616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A70A7DC-7455-40FD-BB32-66E46019BCDC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510937"/>
                  <a:ext cx="0" cy="5046097"/>
                </a:xfrm>
                <a:prstGeom prst="line">
                  <a:avLst/>
                </a:prstGeom>
                <a:ln w="31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9C35EF2-B682-47EF-97BD-B4B5CCFBB22A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598257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01B2284-D509-48A3-B5CC-D825FD02E6A3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685578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48201E57-4738-4FE3-B4FB-A855848BBAF3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772898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EEEE28E-CA12-4C55-A34D-8315BA5A165B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860219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4FFFC8B8-1087-4855-AE7D-8673FEDA52F6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859191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EE0C957E-03EE-48C4-9CA1-1D9279F71DA4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945484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07FCAFEC-18B1-4603-8AE2-006ECCDAE887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202031"/>
                  <a:ext cx="0" cy="5046097"/>
                </a:xfrm>
                <a:prstGeom prst="line">
                  <a:avLst/>
                </a:prstGeom>
                <a:ln w="31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0DDE6EF-662C-49B6-BABD-9331DDA8254E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289352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CCE74562-8241-4773-BD7A-121F5DA09796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376672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D425AB3B-026E-4298-BC77-C98DA0FCA8DF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463993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436E3BB3-4136-4011-851D-CAFEDBBA32E0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551313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8A6C52E4-33DA-4DD1-9484-B9BF9B28AE6B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638634"/>
                  <a:ext cx="0" cy="5046097"/>
                </a:xfrm>
                <a:prstGeom prst="line">
                  <a:avLst/>
                </a:prstGeom>
                <a:ln w="31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5A2D9EEF-70FA-4808-9F71-44D3AAF3853B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725954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8C5AD269-068A-4145-A188-7B5C223A17B1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813275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E7437B1-1C0F-4DFB-9572-2D58B6F23F56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900595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15B8ADE5-BF4F-4290-B2FF-2CB4660167B6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987916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07F26773-A250-4F78-8AE3-14B7854416D5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986888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4ABAD53B-5D27-460A-80D5-D95A7A0CEB46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3073181"/>
                  <a:ext cx="0" cy="5046097"/>
                </a:xfrm>
                <a:prstGeom prst="line">
                  <a:avLst/>
                </a:prstGeom>
                <a:ln w="31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88FB2373-67A0-4187-81B0-FD8E7CB019B6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330756"/>
                  <a:ext cx="0" cy="5046097"/>
                </a:xfrm>
                <a:prstGeom prst="line">
                  <a:avLst/>
                </a:prstGeom>
                <a:ln w="31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6C04CAB-4C86-4243-9E24-ADDC5F0FEBF0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418077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D66F250-4C35-4872-8E74-49C8080B8634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505397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094D77A-3D8D-40BE-AA7E-4FD1D96B6C13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592718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F9A13497-6016-4DCB-8623-2AC87269EBC2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680038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0FD1E138-5477-4276-A5CD-4D80C45E829B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767359"/>
                  <a:ext cx="0" cy="5046097"/>
                </a:xfrm>
                <a:prstGeom prst="line">
                  <a:avLst/>
                </a:prstGeom>
                <a:ln w="31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A7B61F66-98AF-4D8A-979C-4DAA30A09D4C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854679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ED07ED3B-EE39-4D77-BA32-4BF861F3B40C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942000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58B69AE3-58AB-41B1-BFCD-AE6700CA72F7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029320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4E20402F-0610-4BD4-9463-CA1F4DDBB74E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116641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770FF0F-67C1-4E5E-876E-47CF35E75F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36659" y="2532670"/>
                <a:ext cx="508858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2C0009B-B7BD-4CAE-9ACA-93E6377865FB}"/>
                </a:ext>
              </a:extLst>
            </p:cNvPr>
            <p:cNvGrpSpPr/>
            <p:nvPr/>
          </p:nvGrpSpPr>
          <p:grpSpPr>
            <a:xfrm>
              <a:off x="5675398" y="3853805"/>
              <a:ext cx="793135" cy="2614728"/>
              <a:chOff x="2957707" y="3853805"/>
              <a:chExt cx="5046114" cy="2614728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D4E81EB0-58B0-4E6B-BB47-ED5E1A992227}"/>
                  </a:ext>
                </a:extLst>
              </p:cNvPr>
              <p:cNvCxnSpPr/>
              <p:nvPr/>
            </p:nvCxnSpPr>
            <p:spPr>
              <a:xfrm rot="16200000">
                <a:off x="5480773" y="298701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2FA536C3-46A7-4B71-969F-DF91DA46DE40}"/>
                  </a:ext>
                </a:extLst>
              </p:cNvPr>
              <p:cNvCxnSpPr/>
              <p:nvPr/>
            </p:nvCxnSpPr>
            <p:spPr>
              <a:xfrm rot="16200000">
                <a:off x="5480773" y="307433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B749A1D9-C67B-4D2B-9C15-8AFF244DA0E9}"/>
                  </a:ext>
                </a:extLst>
              </p:cNvPr>
              <p:cNvCxnSpPr/>
              <p:nvPr/>
            </p:nvCxnSpPr>
            <p:spPr>
              <a:xfrm rot="16200000">
                <a:off x="5480773" y="316165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90A7FAB-1B3A-4BF8-9A04-7A45F2D51A8C}"/>
                  </a:ext>
                </a:extLst>
              </p:cNvPr>
              <p:cNvCxnSpPr/>
              <p:nvPr/>
            </p:nvCxnSpPr>
            <p:spPr>
              <a:xfrm rot="16200000">
                <a:off x="5480773" y="324897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796ED5D-DE19-4EDF-B7B1-0D9263485DBB}"/>
                  </a:ext>
                </a:extLst>
              </p:cNvPr>
              <p:cNvCxnSpPr/>
              <p:nvPr/>
            </p:nvCxnSpPr>
            <p:spPr>
              <a:xfrm rot="16200000">
                <a:off x="5480773" y="3336296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B3C8304-8F20-4130-9C9F-A894FFC40EE1}"/>
                  </a:ext>
                </a:extLst>
              </p:cNvPr>
              <p:cNvCxnSpPr/>
              <p:nvPr/>
            </p:nvCxnSpPr>
            <p:spPr>
              <a:xfrm rot="16200000">
                <a:off x="5480773" y="3423616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985A6542-AFF5-48E4-BF2B-E6AB2D1381B1}"/>
                  </a:ext>
                </a:extLst>
              </p:cNvPr>
              <p:cNvCxnSpPr/>
              <p:nvPr/>
            </p:nvCxnSpPr>
            <p:spPr>
              <a:xfrm rot="16200000">
                <a:off x="5480773" y="3510937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E73770B1-65F2-4503-B1AC-451872A03DDE}"/>
                  </a:ext>
                </a:extLst>
              </p:cNvPr>
              <p:cNvCxnSpPr/>
              <p:nvPr/>
            </p:nvCxnSpPr>
            <p:spPr>
              <a:xfrm rot="16200000">
                <a:off x="5480773" y="3598257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274CB94C-95EC-4B1A-B5D7-CF4C9E2F27CF}"/>
                  </a:ext>
                </a:extLst>
              </p:cNvPr>
              <p:cNvCxnSpPr/>
              <p:nvPr/>
            </p:nvCxnSpPr>
            <p:spPr>
              <a:xfrm rot="16200000">
                <a:off x="5480773" y="368557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07747E47-DFFA-4363-BFC8-6C3D0F32285E}"/>
                  </a:ext>
                </a:extLst>
              </p:cNvPr>
              <p:cNvCxnSpPr/>
              <p:nvPr/>
            </p:nvCxnSpPr>
            <p:spPr>
              <a:xfrm rot="16200000">
                <a:off x="5480773" y="377289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D4B375AA-C438-47FC-9145-DB84CC513FB6}"/>
                  </a:ext>
                </a:extLst>
              </p:cNvPr>
              <p:cNvCxnSpPr/>
              <p:nvPr/>
            </p:nvCxnSpPr>
            <p:spPr>
              <a:xfrm rot="16200000">
                <a:off x="5480773" y="3860219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79C78666-A14E-4B17-A1E6-B5F032E03896}"/>
                  </a:ext>
                </a:extLst>
              </p:cNvPr>
              <p:cNvCxnSpPr/>
              <p:nvPr/>
            </p:nvCxnSpPr>
            <p:spPr>
              <a:xfrm rot="16200000">
                <a:off x="5480773" y="3859191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6634A14-2374-48E1-9B6F-99E28217D6CC}"/>
                  </a:ext>
                </a:extLst>
              </p:cNvPr>
              <p:cNvCxnSpPr/>
              <p:nvPr/>
            </p:nvCxnSpPr>
            <p:spPr>
              <a:xfrm rot="16200000">
                <a:off x="5480773" y="394548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EDD9254-F14B-4093-A532-CD2CC4B910AA}"/>
                  </a:ext>
                </a:extLst>
              </p:cNvPr>
              <p:cNvCxnSpPr/>
              <p:nvPr/>
            </p:nvCxnSpPr>
            <p:spPr>
              <a:xfrm rot="16200000">
                <a:off x="5480756" y="2202031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726D2301-32E2-40F3-9F17-AFEF00659258}"/>
                  </a:ext>
                </a:extLst>
              </p:cNvPr>
              <p:cNvCxnSpPr/>
              <p:nvPr/>
            </p:nvCxnSpPr>
            <p:spPr>
              <a:xfrm rot="16200000">
                <a:off x="5480756" y="2289352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AF112E6-0B04-4BA2-8D9B-99C2B2090653}"/>
                  </a:ext>
                </a:extLst>
              </p:cNvPr>
              <p:cNvCxnSpPr/>
              <p:nvPr/>
            </p:nvCxnSpPr>
            <p:spPr>
              <a:xfrm rot="16200000">
                <a:off x="5480756" y="2376672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5EECD40E-DA05-4EF0-AB23-752359F8F694}"/>
                  </a:ext>
                </a:extLst>
              </p:cNvPr>
              <p:cNvCxnSpPr/>
              <p:nvPr/>
            </p:nvCxnSpPr>
            <p:spPr>
              <a:xfrm rot="16200000">
                <a:off x="5480756" y="2463993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04AB2A0-1FC9-413A-B104-B39C96226E0C}"/>
                  </a:ext>
                </a:extLst>
              </p:cNvPr>
              <p:cNvCxnSpPr/>
              <p:nvPr/>
            </p:nvCxnSpPr>
            <p:spPr>
              <a:xfrm rot="16200000">
                <a:off x="5480756" y="2551313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B26D0524-303A-44A0-81DE-41E99AC18267}"/>
                  </a:ext>
                </a:extLst>
              </p:cNvPr>
              <p:cNvCxnSpPr/>
              <p:nvPr/>
            </p:nvCxnSpPr>
            <p:spPr>
              <a:xfrm rot="16200000">
                <a:off x="5480756" y="2638634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1A8A7E9E-BFF0-4AAC-B334-DD662B2DD73B}"/>
                  </a:ext>
                </a:extLst>
              </p:cNvPr>
              <p:cNvCxnSpPr/>
              <p:nvPr/>
            </p:nvCxnSpPr>
            <p:spPr>
              <a:xfrm rot="16200000">
                <a:off x="5480756" y="272595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55AB2181-B452-4468-953C-D9F5B78C2E0B}"/>
                  </a:ext>
                </a:extLst>
              </p:cNvPr>
              <p:cNvCxnSpPr/>
              <p:nvPr/>
            </p:nvCxnSpPr>
            <p:spPr>
              <a:xfrm rot="16200000">
                <a:off x="5480756" y="281327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3B66E6D0-51F3-4908-84E3-F207A9C1831F}"/>
                  </a:ext>
                </a:extLst>
              </p:cNvPr>
              <p:cNvCxnSpPr/>
              <p:nvPr/>
            </p:nvCxnSpPr>
            <p:spPr>
              <a:xfrm rot="16200000">
                <a:off x="5480756" y="290059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B59D5525-1E6C-42A8-95C2-A8BD53A20A80}"/>
                  </a:ext>
                </a:extLst>
              </p:cNvPr>
              <p:cNvCxnSpPr/>
              <p:nvPr/>
            </p:nvCxnSpPr>
            <p:spPr>
              <a:xfrm rot="16200000">
                <a:off x="5480756" y="2987916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79ADBE3A-C4A8-4406-A418-70FCA3A12150}"/>
                  </a:ext>
                </a:extLst>
              </p:cNvPr>
              <p:cNvCxnSpPr/>
              <p:nvPr/>
            </p:nvCxnSpPr>
            <p:spPr>
              <a:xfrm rot="16200000">
                <a:off x="5480756" y="298688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AF3CABC-971F-4C10-86E0-6F86FBBFCC71}"/>
                  </a:ext>
                </a:extLst>
              </p:cNvPr>
              <p:cNvCxnSpPr/>
              <p:nvPr/>
            </p:nvCxnSpPr>
            <p:spPr>
              <a:xfrm rot="16200000">
                <a:off x="5480756" y="3073181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1976B52-1D65-4638-9091-B29127B7F9AD}"/>
                  </a:ext>
                </a:extLst>
              </p:cNvPr>
              <p:cNvCxnSpPr/>
              <p:nvPr/>
            </p:nvCxnSpPr>
            <p:spPr>
              <a:xfrm rot="16200000">
                <a:off x="5480756" y="1330756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E216BF81-C1CA-4751-92C7-A2751CEDE151}"/>
                  </a:ext>
                </a:extLst>
              </p:cNvPr>
              <p:cNvCxnSpPr/>
              <p:nvPr/>
            </p:nvCxnSpPr>
            <p:spPr>
              <a:xfrm rot="16200000">
                <a:off x="5480756" y="1418077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8B5D9E75-EBD0-4B8A-BB67-5BBC276C0E81}"/>
                  </a:ext>
                </a:extLst>
              </p:cNvPr>
              <p:cNvCxnSpPr/>
              <p:nvPr/>
            </p:nvCxnSpPr>
            <p:spPr>
              <a:xfrm rot="16200000">
                <a:off x="5480756" y="1505397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9763B4-82A1-42E2-B576-F40036379AED}"/>
                  </a:ext>
                </a:extLst>
              </p:cNvPr>
              <p:cNvCxnSpPr/>
              <p:nvPr/>
            </p:nvCxnSpPr>
            <p:spPr>
              <a:xfrm rot="16200000">
                <a:off x="5480756" y="159271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4AC74867-B358-4D93-95DC-633D1D38DC87}"/>
                  </a:ext>
                </a:extLst>
              </p:cNvPr>
              <p:cNvCxnSpPr/>
              <p:nvPr/>
            </p:nvCxnSpPr>
            <p:spPr>
              <a:xfrm rot="16200000">
                <a:off x="5480756" y="168003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2CD370E-B908-4694-B40E-97C9CD62E0D2}"/>
                  </a:ext>
                </a:extLst>
              </p:cNvPr>
              <p:cNvCxnSpPr/>
              <p:nvPr/>
            </p:nvCxnSpPr>
            <p:spPr>
              <a:xfrm rot="16200000">
                <a:off x="5480756" y="1767359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3D324211-7A81-4AB3-A0FF-9A3D1E14D60D}"/>
                  </a:ext>
                </a:extLst>
              </p:cNvPr>
              <p:cNvCxnSpPr/>
              <p:nvPr/>
            </p:nvCxnSpPr>
            <p:spPr>
              <a:xfrm rot="16200000">
                <a:off x="5480756" y="1854679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C0F902ED-9A91-41C6-8C9E-3C023B88F426}"/>
                  </a:ext>
                </a:extLst>
              </p:cNvPr>
              <p:cNvCxnSpPr/>
              <p:nvPr/>
            </p:nvCxnSpPr>
            <p:spPr>
              <a:xfrm rot="16200000">
                <a:off x="5480756" y="1942000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852ADDD-F368-4520-A74A-68493DB6D83F}"/>
                  </a:ext>
                </a:extLst>
              </p:cNvPr>
              <p:cNvCxnSpPr/>
              <p:nvPr/>
            </p:nvCxnSpPr>
            <p:spPr>
              <a:xfrm rot="16200000">
                <a:off x="5480756" y="2029320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F133126C-8348-4D54-8BD0-DD8668646D16}"/>
                  </a:ext>
                </a:extLst>
              </p:cNvPr>
              <p:cNvCxnSpPr/>
              <p:nvPr/>
            </p:nvCxnSpPr>
            <p:spPr>
              <a:xfrm rot="16200000">
                <a:off x="5480756" y="2116641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DC62C90-74D4-4307-A3A9-2EBADEEA9447}"/>
                </a:ext>
              </a:extLst>
            </p:cNvPr>
            <p:cNvSpPr/>
            <p:nvPr/>
          </p:nvSpPr>
          <p:spPr>
            <a:xfrm>
              <a:off x="1560152" y="3063691"/>
              <a:ext cx="1124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Composition</a:t>
              </a:r>
            </a:p>
            <a:p>
              <a:pPr algn="ctr"/>
              <a:endParaRPr lang="en-CA"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51%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0A56D77-A819-47D5-8558-540619EDCE99}"/>
                </a:ext>
              </a:extLst>
            </p:cNvPr>
            <p:cNvSpPr/>
            <p:nvPr/>
          </p:nvSpPr>
          <p:spPr>
            <a:xfrm>
              <a:off x="1919033" y="4236719"/>
              <a:ext cx="406262" cy="2228977"/>
            </a:xfrm>
            <a:prstGeom prst="rect">
              <a:avLst/>
            </a:prstGeom>
            <a:solidFill>
              <a:srgbClr val="B7D1FF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731E84F-36DB-478B-BAEA-C76B98F027FF}"/>
                </a:ext>
              </a:extLst>
            </p:cNvPr>
            <p:cNvSpPr/>
            <p:nvPr/>
          </p:nvSpPr>
          <p:spPr>
            <a:xfrm>
              <a:off x="3249048" y="4344094"/>
              <a:ext cx="406262" cy="2121602"/>
            </a:xfrm>
            <a:prstGeom prst="rect">
              <a:avLst/>
            </a:prstGeom>
            <a:solidFill>
              <a:srgbClr val="B7D1FF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8E40CFF-B54A-4E76-A1C7-7576D80C5B53}"/>
                </a:ext>
              </a:extLst>
            </p:cNvPr>
            <p:cNvSpPr/>
            <p:nvPr/>
          </p:nvSpPr>
          <p:spPr>
            <a:xfrm>
              <a:off x="4571682" y="5461000"/>
              <a:ext cx="406262" cy="1004696"/>
            </a:xfrm>
            <a:prstGeom prst="rect">
              <a:avLst/>
            </a:prstGeom>
            <a:solidFill>
              <a:srgbClr val="B7D1FF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3B7EBB-8B6D-46A1-938C-9C1F8AE8C412}"/>
                </a:ext>
              </a:extLst>
            </p:cNvPr>
            <p:cNvSpPr/>
            <p:nvPr/>
          </p:nvSpPr>
          <p:spPr>
            <a:xfrm>
              <a:off x="5892264" y="5508907"/>
              <a:ext cx="406262" cy="956789"/>
            </a:xfrm>
            <a:prstGeom prst="rect">
              <a:avLst/>
            </a:prstGeom>
            <a:solidFill>
              <a:srgbClr val="B7D1FF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228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0651 -0.3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-18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24609 -0.3789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5" y="-189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36576 -0.3789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189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48489 -0.3791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45" y="-189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4" grpId="0"/>
      <p:bldP spid="97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D3EB5-CB3B-4227-AE8B-DD6E13619C3A}"/>
              </a:ext>
            </a:extLst>
          </p:cNvPr>
          <p:cNvSpPr txBox="1"/>
          <p:nvPr/>
        </p:nvSpPr>
        <p:spPr>
          <a:xfrm>
            <a:off x="3428427" y="2395384"/>
            <a:ext cx="5335147" cy="20672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8000" dirty="0">
                <a:solidFill>
                  <a:srgbClr val="B92508"/>
                </a:solidFill>
                <a:latin typeface="Century Gothic" panose="020B0502020202020204" pitchFamily="34" charset="0"/>
              </a:rPr>
              <a:t>Raptors</a:t>
            </a:r>
          </a:p>
          <a:p>
            <a:pPr algn="ctr">
              <a:lnSpc>
                <a:spcPts val="7700"/>
              </a:lnSpc>
            </a:pPr>
            <a:r>
              <a:rPr lang="en-US" sz="80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</a:t>
            </a:r>
            <a:endParaRPr lang="en-CA" sz="8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4BF62-9BD5-4F32-8412-41D9601588FA}"/>
              </a:ext>
            </a:extLst>
          </p:cNvPr>
          <p:cNvSpPr txBox="1"/>
          <p:nvPr/>
        </p:nvSpPr>
        <p:spPr>
          <a:xfrm>
            <a:off x="4409789" y="577647"/>
            <a:ext cx="33724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Raptors</a:t>
            </a:r>
          </a:p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</a:t>
            </a:r>
            <a:endParaRPr lang="en-CA" sz="3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90D6BA-506A-4B2B-BB6A-0D484472AF65}"/>
              </a:ext>
            </a:extLst>
          </p:cNvPr>
          <p:cNvSpPr txBox="1"/>
          <p:nvPr/>
        </p:nvSpPr>
        <p:spPr>
          <a:xfrm>
            <a:off x="4409789" y="1587297"/>
            <a:ext cx="3372422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Devices</a:t>
            </a:r>
          </a:p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Audio</a:t>
            </a:r>
          </a:p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Video</a:t>
            </a:r>
          </a:p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Unearthed</a:t>
            </a:r>
          </a:p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Money</a:t>
            </a:r>
          </a:p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Implications</a:t>
            </a:r>
            <a:endParaRPr lang="en-CA" sz="3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E37099-DC99-4DB1-AD35-47B08D92222C}"/>
              </a:ext>
            </a:extLst>
          </p:cNvPr>
          <p:cNvGrpSpPr/>
          <p:nvPr/>
        </p:nvGrpSpPr>
        <p:grpSpPr>
          <a:xfrm>
            <a:off x="1235941" y="2048753"/>
            <a:ext cx="2922916" cy="2651328"/>
            <a:chOff x="1235941" y="2048753"/>
            <a:chExt cx="2922916" cy="2651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3ED1062-8C6A-4CFE-A7B8-E691EB7E42E8}"/>
                </a:ext>
              </a:extLst>
            </p:cNvPr>
            <p:cNvGrpSpPr/>
            <p:nvPr/>
          </p:nvGrpSpPr>
          <p:grpSpPr>
            <a:xfrm>
              <a:off x="1235941" y="2048753"/>
              <a:ext cx="1909046" cy="2651328"/>
              <a:chOff x="1028700" y="2044497"/>
              <a:chExt cx="1909046" cy="234912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1022E9-42DC-4501-AD9F-2DBC1D52601C}"/>
                  </a:ext>
                </a:extLst>
              </p:cNvPr>
              <p:cNvSpPr txBox="1"/>
              <p:nvPr/>
            </p:nvSpPr>
            <p:spPr>
              <a:xfrm>
                <a:off x="1028700" y="2044497"/>
                <a:ext cx="1909046" cy="55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3900"/>
                  </a:lnSpc>
                </a:pPr>
                <a:r>
                  <a:rPr lang="en-US" sz="3200" dirty="0">
                    <a:solidFill>
                      <a:srgbClr val="B92508"/>
                    </a:solidFill>
                    <a:latin typeface="Century Gothic" panose="020B0502020202020204" pitchFamily="34" charset="0"/>
                  </a:rPr>
                  <a:t>Diversity</a:t>
                </a:r>
                <a:endParaRPr lang="en-CA" sz="3200" dirty="0">
                  <a:solidFill>
                    <a:srgbClr val="B9250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4CC791-C382-402D-A8E9-C894AD8B3E74}"/>
                  </a:ext>
                </a:extLst>
              </p:cNvPr>
              <p:cNvSpPr txBox="1"/>
              <p:nvPr/>
            </p:nvSpPr>
            <p:spPr>
              <a:xfrm>
                <a:off x="1028700" y="2492172"/>
                <a:ext cx="1909046" cy="55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3900"/>
                  </a:lnSpc>
                </a:pPr>
                <a:r>
                  <a:rPr lang="en-US" sz="3200" dirty="0">
                    <a:solidFill>
                      <a:srgbClr val="B92508"/>
                    </a:solidFill>
                    <a:latin typeface="Century Gothic" panose="020B0502020202020204" pitchFamily="34" charset="0"/>
                  </a:rPr>
                  <a:t>Diversity</a:t>
                </a:r>
                <a:endParaRPr lang="en-CA" sz="3200" dirty="0">
                  <a:solidFill>
                    <a:srgbClr val="B9250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0CC83F-F068-4D52-A7FE-FA6FA0D80572}"/>
                  </a:ext>
                </a:extLst>
              </p:cNvPr>
              <p:cNvSpPr txBox="1"/>
              <p:nvPr/>
            </p:nvSpPr>
            <p:spPr>
              <a:xfrm>
                <a:off x="1028700" y="2939847"/>
                <a:ext cx="1909046" cy="55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3900"/>
                  </a:lnSpc>
                </a:pPr>
                <a:r>
                  <a:rPr lang="en-US" sz="3200" dirty="0">
                    <a:solidFill>
                      <a:srgbClr val="B92508"/>
                    </a:solidFill>
                    <a:latin typeface="Century Gothic" panose="020B0502020202020204" pitchFamily="34" charset="0"/>
                  </a:rPr>
                  <a:t>Diversity</a:t>
                </a:r>
                <a:endParaRPr lang="en-CA" sz="3200" dirty="0">
                  <a:solidFill>
                    <a:srgbClr val="B9250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E175D5-1CB8-441E-AFCA-F9177829B5C0}"/>
                  </a:ext>
                </a:extLst>
              </p:cNvPr>
              <p:cNvSpPr txBox="1"/>
              <p:nvPr/>
            </p:nvSpPr>
            <p:spPr>
              <a:xfrm>
                <a:off x="1028700" y="3387522"/>
                <a:ext cx="1909046" cy="55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3900"/>
                  </a:lnSpc>
                </a:pPr>
                <a:r>
                  <a:rPr lang="en-US" sz="3200" dirty="0">
                    <a:solidFill>
                      <a:srgbClr val="B92508"/>
                    </a:solidFill>
                    <a:latin typeface="Century Gothic" panose="020B0502020202020204" pitchFamily="34" charset="0"/>
                  </a:rPr>
                  <a:t>Diversity</a:t>
                </a:r>
                <a:endParaRPr lang="en-CA" sz="3200" dirty="0">
                  <a:solidFill>
                    <a:srgbClr val="B9250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44F679-C3D9-4B90-9277-0D71C2B47CEE}"/>
                  </a:ext>
                </a:extLst>
              </p:cNvPr>
              <p:cNvSpPr txBox="1"/>
              <p:nvPr/>
            </p:nvSpPr>
            <p:spPr>
              <a:xfrm>
                <a:off x="1028700" y="3835197"/>
                <a:ext cx="1909046" cy="55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3900"/>
                  </a:lnSpc>
                </a:pPr>
                <a:r>
                  <a:rPr lang="en-US" sz="3200" dirty="0">
                    <a:solidFill>
                      <a:srgbClr val="B92508"/>
                    </a:solidFill>
                    <a:latin typeface="Century Gothic" panose="020B0502020202020204" pitchFamily="34" charset="0"/>
                  </a:rPr>
                  <a:t>Diversity</a:t>
                </a:r>
                <a:endParaRPr lang="en-CA" sz="3200" dirty="0">
                  <a:solidFill>
                    <a:srgbClr val="B92508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2B4DD9A4-FF4A-4479-93C9-E3CD0BBCB253}"/>
                </a:ext>
              </a:extLst>
            </p:cNvPr>
            <p:cNvSpPr/>
            <p:nvPr/>
          </p:nvSpPr>
          <p:spPr>
            <a:xfrm>
              <a:off x="3392924" y="2277524"/>
              <a:ext cx="733425" cy="172720"/>
            </a:xfrm>
            <a:prstGeom prst="rightArrow">
              <a:avLst>
                <a:gd name="adj1" fmla="val 50000"/>
                <a:gd name="adj2" fmla="val 1147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5560F2EC-AD5C-4C33-851B-3F8BB771E30A}"/>
                </a:ext>
              </a:extLst>
            </p:cNvPr>
            <p:cNvSpPr/>
            <p:nvPr/>
          </p:nvSpPr>
          <p:spPr>
            <a:xfrm>
              <a:off x="3401051" y="2782791"/>
              <a:ext cx="733425" cy="172720"/>
            </a:xfrm>
            <a:prstGeom prst="rightArrow">
              <a:avLst>
                <a:gd name="adj1" fmla="val 50000"/>
                <a:gd name="adj2" fmla="val 1147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671CA26F-2C6A-4EDE-96F1-10C8EAA719D7}"/>
                </a:ext>
              </a:extLst>
            </p:cNvPr>
            <p:cNvSpPr/>
            <p:nvPr/>
          </p:nvSpPr>
          <p:spPr>
            <a:xfrm>
              <a:off x="3409178" y="3288058"/>
              <a:ext cx="733425" cy="172720"/>
            </a:xfrm>
            <a:prstGeom prst="rightArrow">
              <a:avLst>
                <a:gd name="adj1" fmla="val 50000"/>
                <a:gd name="adj2" fmla="val 1147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F0C8865B-C4C9-4F13-98C8-3E48AC2A0D6B}"/>
                </a:ext>
              </a:extLst>
            </p:cNvPr>
            <p:cNvSpPr/>
            <p:nvPr/>
          </p:nvSpPr>
          <p:spPr>
            <a:xfrm>
              <a:off x="3417305" y="3793325"/>
              <a:ext cx="733425" cy="172720"/>
            </a:xfrm>
            <a:prstGeom prst="rightArrow">
              <a:avLst>
                <a:gd name="adj1" fmla="val 50000"/>
                <a:gd name="adj2" fmla="val 1147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60A41C23-642E-4B5A-AA96-6FD941398CD8}"/>
                </a:ext>
              </a:extLst>
            </p:cNvPr>
            <p:cNvSpPr/>
            <p:nvPr/>
          </p:nvSpPr>
          <p:spPr>
            <a:xfrm>
              <a:off x="3425432" y="4298592"/>
              <a:ext cx="733425" cy="172720"/>
            </a:xfrm>
            <a:prstGeom prst="rightArrow">
              <a:avLst>
                <a:gd name="adj1" fmla="val 50000"/>
                <a:gd name="adj2" fmla="val 1147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482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33611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6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44" presetID="2" presetClass="entr" presetSubtype="8" fill="hold" nodeType="afterEffect" p14:presetBounceEnd="3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9000">
                                          <p:cBhvr additive="base">
                                            <p:cTn id="4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9000">
                                          <p:cBhvr additive="base"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4" grpId="2" animBg="1"/>
          <p:bldP spid="14" grpId="0"/>
          <p:bldP spid="15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33611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6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4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4" grpId="2" animBg="1"/>
          <p:bldP spid="14" grpId="0"/>
          <p:bldP spid="15" grpId="0" uiExpand="1" build="p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7EA38A-81B4-4A7D-8ADC-65B0DA6DB45E}"/>
              </a:ext>
            </a:extLst>
          </p:cNvPr>
          <p:cNvGrpSpPr/>
          <p:nvPr/>
        </p:nvGrpSpPr>
        <p:grpSpPr>
          <a:xfrm>
            <a:off x="2255123" y="567625"/>
            <a:ext cx="8546960" cy="6045203"/>
            <a:chOff x="2255123" y="567625"/>
            <a:chExt cx="8546960" cy="6045203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212AE398-0022-4B4C-818E-F3606481BD22}"/>
                </a:ext>
              </a:extLst>
            </p:cNvPr>
            <p:cNvGrpSpPr/>
            <p:nvPr/>
          </p:nvGrpSpPr>
          <p:grpSpPr>
            <a:xfrm rot="16200000">
              <a:off x="7672664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CF94AC60-3114-4771-A7F0-FCE06EDDB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F1BEBBAA-D955-46AB-AAE9-E27BC37CDA41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E8A10937-EC01-4275-9F2E-91569C18C0D0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6A0F1211-F9BE-485A-B7EC-80F489EF592E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73D84E29-40C5-4767-9F88-DB7BA4C8F9FA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9A63E36A-C4B1-4F4B-AFC1-19D9AA2B341D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AE5B8B96-375F-4EFB-BF50-2EB83266E856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E650F01C-104F-4CF5-9C55-7A76B1029BB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E6887D76-C890-416A-AB57-1EEE4D553BC0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4817DD8D-9854-4A7A-A58E-D45FDECB408E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6AC72BA9-6CE8-4189-A20F-AC1A653B5CE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7B40A1F7-3C6D-4DDC-8509-B237C9E5ED12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9FA0064-5277-43BC-8B94-2A1A5748DA06}"/>
                </a:ext>
              </a:extLst>
            </p:cNvPr>
            <p:cNvGrpSpPr/>
            <p:nvPr/>
          </p:nvGrpSpPr>
          <p:grpSpPr>
            <a:xfrm rot="16200000">
              <a:off x="-660661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60BAAAF-9931-4D04-8E4E-0F0149ECB0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570CEB5-7D24-4FDF-9B96-FA94892D0DBF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AF2791D6-06FE-49A0-B9C0-8B19334E6DE5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4665B9A-1B8B-4905-AF5D-6BEBBF1C74F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E86F074-7DF3-4AEB-B672-74410DC2BE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428784D-708D-4D93-9B19-1E6C7E0F960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BA84F53-7B0F-457C-B3DE-E2AA8FDFB55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FCBD5E5-29F9-45DF-98B4-A9E25358D638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C9687FE-F8F2-4B27-A432-B924B844BB5D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9770BE2-ED9E-46F8-9930-89A2AB075530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33FACF8-5FB3-4558-B6BB-9D3E5C514BCA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63BF9CA-C91F-4707-BF7E-5C6BC8B0CD0C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608240DC-1FF7-4946-867C-96BB96E14283}"/>
                </a:ext>
              </a:extLst>
            </p:cNvPr>
            <p:cNvGrpSpPr/>
            <p:nvPr/>
          </p:nvGrpSpPr>
          <p:grpSpPr>
            <a:xfrm rot="16200000">
              <a:off x="212275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3396042-E780-4807-A605-21CF96AD3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A81DFBC4-40A4-4547-A0CA-6BCA8CCDD46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59ECE51E-2EF2-493F-9111-A73C1ED93B6E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E1087A99-BBDA-4CA2-80F0-6B453402F3AA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16FA9890-0112-40EB-93D3-82762DE18A75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DBBC2CA7-836F-47AF-8A4E-367265E42F4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3152D919-016A-4683-9023-1F617D1790F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31336AC2-4B78-47B1-AB13-EE85500D67A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9AA233C5-379C-43DF-BBA7-BDDACBCBC99C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E45EF19C-D286-4438-B3E7-AB9106351174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DEA7AAA1-ECFA-4F23-8D08-5B4CE1F7AB46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8C6686F4-C503-4D8A-9713-4840A082423A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33D04070-578E-4255-AFDF-7187D64A79E3}"/>
                </a:ext>
              </a:extLst>
            </p:cNvPr>
            <p:cNvGrpSpPr/>
            <p:nvPr/>
          </p:nvGrpSpPr>
          <p:grpSpPr>
            <a:xfrm rot="16200000">
              <a:off x="489589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03C18A07-FEB0-410A-8B00-6175AB4B0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348A6A17-CF95-4A20-8EB8-48E4F5B8105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8231D15B-B25B-42E7-B07B-59DFF938BE86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CAE571C1-F4A2-4404-8AD5-B02E060316D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F0B22EEC-8890-4E72-9948-FA1F099078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40B16310-A141-4BBD-ADEE-954DEFDD7FFA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39772182-A609-4002-B448-17A96E38F157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514BA526-B518-4230-AC2A-3AAC378D221E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DC22E2C3-50F5-481D-A437-1425CA6392F5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A41E7318-E492-4645-8FB7-31701543888F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>
                  <a:extLst>
                    <a:ext uri="{FF2B5EF4-FFF2-40B4-BE49-F238E27FC236}">
                      <a16:creationId xmlns:a16="http://schemas.microsoft.com/office/drawing/2014/main" id="{259F6C95-C6C2-4793-9FB2-09D76286B00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FEADCC62-F76F-4BFB-8AC4-52C309D132D5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62" name="TextBox 361">
            <a:extLst>
              <a:ext uri="{FF2B5EF4-FFF2-40B4-BE49-F238E27FC236}">
                <a16:creationId xmlns:a16="http://schemas.microsoft.com/office/drawing/2014/main" id="{19AD2FCB-29C6-4703-9755-71D2796E585C}"/>
              </a:ext>
            </a:extLst>
          </p:cNvPr>
          <p:cNvSpPr txBox="1"/>
          <p:nvPr/>
        </p:nvSpPr>
        <p:spPr>
          <a:xfrm>
            <a:off x="10194739" y="276965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MONTREAL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46FDB-994B-4CC7-9357-CBEAD0694239}"/>
              </a:ext>
            </a:extLst>
          </p:cNvPr>
          <p:cNvSpPr txBox="1"/>
          <p:nvPr/>
        </p:nvSpPr>
        <p:spPr>
          <a:xfrm>
            <a:off x="1671205" y="303752"/>
            <a:ext cx="135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</a:p>
        </p:txBody>
      </p: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D7D31389-ABD2-4F78-BE38-C1A96E8FED4A}"/>
              </a:ext>
            </a:extLst>
          </p:cNvPr>
          <p:cNvGrpSpPr/>
          <p:nvPr/>
        </p:nvGrpSpPr>
        <p:grpSpPr>
          <a:xfrm>
            <a:off x="853024" y="4702886"/>
            <a:ext cx="1534968" cy="477806"/>
            <a:chOff x="853024" y="4702886"/>
            <a:chExt cx="1534968" cy="4778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64A4AF-7041-4A27-8A7B-F94CAF804A29}"/>
                </a:ext>
              </a:extLst>
            </p:cNvPr>
            <p:cNvSpPr txBox="1"/>
            <p:nvPr/>
          </p:nvSpPr>
          <p:spPr>
            <a:xfrm>
              <a:off x="853024" y="4702886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2.2%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776A9B1-DC93-4264-9008-DB79A79BAB57}"/>
                </a:ext>
              </a:extLst>
            </p:cNvPr>
            <p:cNvCxnSpPr>
              <a:cxnSpLocks/>
              <a:stCxn id="28" idx="3"/>
              <a:endCxn id="126" idx="2"/>
            </p:cNvCxnSpPr>
            <p:nvPr/>
          </p:nvCxnSpPr>
          <p:spPr>
            <a:xfrm>
              <a:off x="1991477" y="4856775"/>
              <a:ext cx="305075" cy="278197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B315CF7-BA78-45CD-B912-9045ECE81A91}"/>
                </a:ext>
              </a:extLst>
            </p:cNvPr>
            <p:cNvSpPr/>
            <p:nvPr/>
          </p:nvSpPr>
          <p:spPr>
            <a:xfrm>
              <a:off x="2296552" y="5089252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E82F24BD-224C-4D41-A1DB-EC9557A0AFB2}"/>
              </a:ext>
            </a:extLst>
          </p:cNvPr>
          <p:cNvGrpSpPr/>
          <p:nvPr/>
        </p:nvGrpSpPr>
        <p:grpSpPr>
          <a:xfrm>
            <a:off x="921735" y="4982949"/>
            <a:ext cx="1469118" cy="307777"/>
            <a:chOff x="921735" y="4982949"/>
            <a:chExt cx="1469118" cy="30777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913B2C-1500-4BAC-A655-A8DEE8D844A9}"/>
                </a:ext>
              </a:extLst>
            </p:cNvPr>
            <p:cNvSpPr txBox="1"/>
            <p:nvPr/>
          </p:nvSpPr>
          <p:spPr>
            <a:xfrm>
              <a:off x="921735" y="4982949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2.1%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2D21F48-F87C-49EC-AA72-F2B3035F6001}"/>
                </a:ext>
              </a:extLst>
            </p:cNvPr>
            <p:cNvCxnSpPr>
              <a:cxnSpLocks/>
              <a:stCxn id="32" idx="3"/>
              <a:endCxn id="127" idx="2"/>
            </p:cNvCxnSpPr>
            <p:nvPr/>
          </p:nvCxnSpPr>
          <p:spPr>
            <a:xfrm>
              <a:off x="1981641" y="5136838"/>
              <a:ext cx="317772" cy="57102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112CF9E-7416-4543-8710-F608514343C2}"/>
                </a:ext>
              </a:extLst>
            </p:cNvPr>
            <p:cNvSpPr/>
            <p:nvPr/>
          </p:nvSpPr>
          <p:spPr>
            <a:xfrm>
              <a:off x="2299413" y="5148220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4B498B35-CE7B-4BB2-9D14-63DA5CA7CD73}"/>
              </a:ext>
            </a:extLst>
          </p:cNvPr>
          <p:cNvGrpSpPr/>
          <p:nvPr/>
        </p:nvGrpSpPr>
        <p:grpSpPr>
          <a:xfrm>
            <a:off x="441028" y="5261516"/>
            <a:ext cx="1949825" cy="307777"/>
            <a:chOff x="441028" y="5261516"/>
            <a:chExt cx="1949825" cy="30777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4DE8FD-5572-4AB9-B416-67265A5D4235}"/>
                </a:ext>
              </a:extLst>
            </p:cNvPr>
            <p:cNvSpPr txBox="1"/>
            <p:nvPr/>
          </p:nvSpPr>
          <p:spPr>
            <a:xfrm>
              <a:off x="441028" y="5261516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415E335-15B9-4711-A101-EE19964DC034}"/>
                </a:ext>
              </a:extLst>
            </p:cNvPr>
            <p:cNvCxnSpPr>
              <a:cxnSpLocks/>
              <a:stCxn id="35" idx="3"/>
              <a:endCxn id="128" idx="2"/>
            </p:cNvCxnSpPr>
            <p:nvPr/>
          </p:nvCxnSpPr>
          <p:spPr>
            <a:xfrm flipV="1">
              <a:off x="1983438" y="5414741"/>
              <a:ext cx="315975" cy="664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14D9127-940A-445D-BA66-006DBEB14EF6}"/>
                </a:ext>
              </a:extLst>
            </p:cNvPr>
            <p:cNvSpPr/>
            <p:nvPr/>
          </p:nvSpPr>
          <p:spPr>
            <a:xfrm>
              <a:off x="2299413" y="5369021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9D6F6129-6CE5-4521-B876-947B5995F9AF}"/>
              </a:ext>
            </a:extLst>
          </p:cNvPr>
          <p:cNvSpPr txBox="1"/>
          <p:nvPr/>
        </p:nvSpPr>
        <p:spPr>
          <a:xfrm>
            <a:off x="4667646" y="27696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TORONTO</a:t>
            </a:r>
          </a:p>
        </p:txBody>
      </p: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2F6883D7-5C80-4CB2-9465-ED39675B9302}"/>
              </a:ext>
            </a:extLst>
          </p:cNvPr>
          <p:cNvGrpSpPr/>
          <p:nvPr/>
        </p:nvGrpSpPr>
        <p:grpSpPr>
          <a:xfrm>
            <a:off x="3650818" y="2704310"/>
            <a:ext cx="1536278" cy="307777"/>
            <a:chOff x="3650818" y="2704310"/>
            <a:chExt cx="1536278" cy="307777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20322F38-4774-4E45-A017-4F05018D82F9}"/>
                </a:ext>
              </a:extLst>
            </p:cNvPr>
            <p:cNvSpPr txBox="1"/>
            <p:nvPr/>
          </p:nvSpPr>
          <p:spPr>
            <a:xfrm>
              <a:off x="3650818" y="2704310"/>
              <a:ext cx="1063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5.6%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90ABDF00-27C0-4839-B6B4-2A7F4A495230}"/>
                </a:ext>
              </a:extLst>
            </p:cNvPr>
            <p:cNvCxnSpPr>
              <a:cxnSpLocks/>
              <a:stCxn id="223" idx="3"/>
              <a:endCxn id="239" idx="2"/>
            </p:cNvCxnSpPr>
            <p:nvPr/>
          </p:nvCxnSpPr>
          <p:spPr>
            <a:xfrm flipV="1">
              <a:off x="4713930" y="2856439"/>
              <a:ext cx="381726" cy="1760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D5066A2-5814-4C96-80E0-AA035A84AE82}"/>
                </a:ext>
              </a:extLst>
            </p:cNvPr>
            <p:cNvSpPr/>
            <p:nvPr/>
          </p:nvSpPr>
          <p:spPr>
            <a:xfrm>
              <a:off x="5095656" y="2810719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BDCD3E74-A1A6-470E-B30B-8B1EEB716E51}"/>
              </a:ext>
            </a:extLst>
          </p:cNvPr>
          <p:cNvGrpSpPr/>
          <p:nvPr/>
        </p:nvGrpSpPr>
        <p:grpSpPr>
          <a:xfrm>
            <a:off x="3565642" y="3030121"/>
            <a:ext cx="1617525" cy="307777"/>
            <a:chOff x="3565642" y="3030121"/>
            <a:chExt cx="1617525" cy="307777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E865A635-BAF3-46E6-B2FB-9704F7EA15A7}"/>
                </a:ext>
              </a:extLst>
            </p:cNvPr>
            <p:cNvSpPr txBox="1"/>
            <p:nvPr/>
          </p:nvSpPr>
          <p:spPr>
            <a:xfrm>
              <a:off x="3565642" y="3030121"/>
              <a:ext cx="11384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5.1%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B69CA22-3404-4D05-A309-5D00FD1F3F19}"/>
                </a:ext>
              </a:extLst>
            </p:cNvPr>
            <p:cNvCxnSpPr>
              <a:cxnSpLocks/>
              <a:stCxn id="224" idx="3"/>
              <a:endCxn id="240" idx="2"/>
            </p:cNvCxnSpPr>
            <p:nvPr/>
          </p:nvCxnSpPr>
          <p:spPr>
            <a:xfrm flipV="1">
              <a:off x="4704094" y="3182215"/>
              <a:ext cx="387633" cy="1795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F8127F15-D764-4989-A2DD-A1001F476287}"/>
                </a:ext>
              </a:extLst>
            </p:cNvPr>
            <p:cNvSpPr/>
            <p:nvPr/>
          </p:nvSpPr>
          <p:spPr>
            <a:xfrm>
              <a:off x="5091727" y="3136495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A6A035ED-B765-45E2-A2CC-7CE75822FDD7}"/>
              </a:ext>
            </a:extLst>
          </p:cNvPr>
          <p:cNvGrpSpPr/>
          <p:nvPr/>
        </p:nvGrpSpPr>
        <p:grpSpPr>
          <a:xfrm>
            <a:off x="3160275" y="4177609"/>
            <a:ext cx="2022892" cy="307777"/>
            <a:chOff x="3160275" y="4177609"/>
            <a:chExt cx="2022892" cy="307777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3090292-A0D8-4843-A7A3-AE40876F4B81}"/>
                </a:ext>
              </a:extLst>
            </p:cNvPr>
            <p:cNvSpPr txBox="1"/>
            <p:nvPr/>
          </p:nvSpPr>
          <p:spPr>
            <a:xfrm>
              <a:off x="3160275" y="4177609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3.4%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BDD9C2E-1C63-4654-95AE-4129A25B9785}"/>
                </a:ext>
              </a:extLst>
            </p:cNvPr>
            <p:cNvCxnSpPr>
              <a:cxnSpLocks/>
              <a:stCxn id="225" idx="3"/>
              <a:endCxn id="241" idx="2"/>
            </p:cNvCxnSpPr>
            <p:nvPr/>
          </p:nvCxnSpPr>
          <p:spPr>
            <a:xfrm flipV="1">
              <a:off x="4705891" y="4327816"/>
              <a:ext cx="385836" cy="3682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D85B680-21D7-4901-9784-992F47551232}"/>
                </a:ext>
              </a:extLst>
            </p:cNvPr>
            <p:cNvSpPr/>
            <p:nvPr/>
          </p:nvSpPr>
          <p:spPr>
            <a:xfrm>
              <a:off x="5091727" y="4282096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85" name="TextBox 284">
            <a:extLst>
              <a:ext uri="{FF2B5EF4-FFF2-40B4-BE49-F238E27FC236}">
                <a16:creationId xmlns:a16="http://schemas.microsoft.com/office/drawing/2014/main" id="{8E23DC6A-AD5A-4FF0-9866-118E8990B2DE}"/>
              </a:ext>
            </a:extLst>
          </p:cNvPr>
          <p:cNvSpPr txBox="1"/>
          <p:nvPr/>
        </p:nvSpPr>
        <p:spPr>
          <a:xfrm>
            <a:off x="7336212" y="276965"/>
            <a:ext cx="11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VANCOUVER</a:t>
            </a:r>
          </a:p>
        </p:txBody>
      </p: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46BEC6D8-628B-41C2-89BA-AF8B486FEBDA}"/>
              </a:ext>
            </a:extLst>
          </p:cNvPr>
          <p:cNvGrpSpPr/>
          <p:nvPr/>
        </p:nvGrpSpPr>
        <p:grpSpPr>
          <a:xfrm>
            <a:off x="6348617" y="547673"/>
            <a:ext cx="1607227" cy="307777"/>
            <a:chOff x="6348617" y="547673"/>
            <a:chExt cx="1607227" cy="307777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58C702AC-866C-4D5F-9EED-92C106862685}"/>
                </a:ext>
              </a:extLst>
            </p:cNvPr>
            <p:cNvSpPr txBox="1"/>
            <p:nvPr/>
          </p:nvSpPr>
          <p:spPr>
            <a:xfrm>
              <a:off x="6348617" y="547673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8.8%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B9F586EC-40F0-4BDA-B07E-B2BE37208FAB}"/>
                </a:ext>
              </a:extLst>
            </p:cNvPr>
            <p:cNvCxnSpPr>
              <a:cxnSpLocks/>
              <a:stCxn id="299" idx="3"/>
              <a:endCxn id="315" idx="2"/>
            </p:cNvCxnSpPr>
            <p:nvPr/>
          </p:nvCxnSpPr>
          <p:spPr>
            <a:xfrm>
              <a:off x="7487070" y="701562"/>
              <a:ext cx="377334" cy="0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691DBA0E-8210-48BF-B5EA-96C5E950EAAF}"/>
                </a:ext>
              </a:extLst>
            </p:cNvPr>
            <p:cNvSpPr/>
            <p:nvPr/>
          </p:nvSpPr>
          <p:spPr>
            <a:xfrm>
              <a:off x="7864404" y="655842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AA245B72-F68B-4D64-9FB0-798924C14536}"/>
              </a:ext>
            </a:extLst>
          </p:cNvPr>
          <p:cNvGrpSpPr/>
          <p:nvPr/>
        </p:nvGrpSpPr>
        <p:grpSpPr>
          <a:xfrm>
            <a:off x="6421372" y="2902159"/>
            <a:ext cx="1534935" cy="307777"/>
            <a:chOff x="6421372" y="2902159"/>
            <a:chExt cx="1534935" cy="307777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D8B2BF3F-9B92-49FC-89F5-8A73B443DC33}"/>
                </a:ext>
              </a:extLst>
            </p:cNvPr>
            <p:cNvSpPr txBox="1"/>
            <p:nvPr/>
          </p:nvSpPr>
          <p:spPr>
            <a:xfrm>
              <a:off x="6421372" y="2902159"/>
              <a:ext cx="10599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5.3%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A8F32B8E-8EC9-4B7D-A544-DC181BD8E201}"/>
                </a:ext>
              </a:extLst>
            </p:cNvPr>
            <p:cNvCxnSpPr>
              <a:cxnSpLocks/>
              <a:stCxn id="300" idx="3"/>
              <a:endCxn id="316" idx="2"/>
            </p:cNvCxnSpPr>
            <p:nvPr/>
          </p:nvCxnSpPr>
          <p:spPr>
            <a:xfrm flipV="1">
              <a:off x="7481279" y="3054550"/>
              <a:ext cx="383588" cy="1498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B305252E-31AD-48C8-89B2-AE99D4012A03}"/>
                </a:ext>
              </a:extLst>
            </p:cNvPr>
            <p:cNvSpPr/>
            <p:nvPr/>
          </p:nvSpPr>
          <p:spPr>
            <a:xfrm>
              <a:off x="7864867" y="3008830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3B101A19-A71A-4BA8-903A-8CAC23A86234}"/>
              </a:ext>
            </a:extLst>
          </p:cNvPr>
          <p:cNvGrpSpPr/>
          <p:nvPr/>
        </p:nvGrpSpPr>
        <p:grpSpPr>
          <a:xfrm>
            <a:off x="5933415" y="3704152"/>
            <a:ext cx="2022892" cy="307777"/>
            <a:chOff x="5933415" y="3704152"/>
            <a:chExt cx="2022892" cy="307777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12C9313C-075C-41E7-827A-1E65ABA57F47}"/>
                </a:ext>
              </a:extLst>
            </p:cNvPr>
            <p:cNvSpPr txBox="1"/>
            <p:nvPr/>
          </p:nvSpPr>
          <p:spPr>
            <a:xfrm>
              <a:off x="5933415" y="3704152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4.1%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1DA4CDA-A53A-40FB-A26E-827D8915E356}"/>
                </a:ext>
              </a:extLst>
            </p:cNvPr>
            <p:cNvCxnSpPr>
              <a:cxnSpLocks/>
              <a:stCxn id="301" idx="3"/>
              <a:endCxn id="317" idx="2"/>
            </p:cNvCxnSpPr>
            <p:nvPr/>
          </p:nvCxnSpPr>
          <p:spPr>
            <a:xfrm>
              <a:off x="7479031" y="3858041"/>
              <a:ext cx="385836" cy="1907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277500CD-A6D6-46BB-AE1A-932BA7F6FD6B}"/>
                </a:ext>
              </a:extLst>
            </p:cNvPr>
            <p:cNvSpPr/>
            <p:nvPr/>
          </p:nvSpPr>
          <p:spPr>
            <a:xfrm>
              <a:off x="7864867" y="3814228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E81C7992-4CDE-4DC1-84CF-DD5CC1308EAB}"/>
              </a:ext>
            </a:extLst>
          </p:cNvPr>
          <p:cNvGrpSpPr/>
          <p:nvPr/>
        </p:nvGrpSpPr>
        <p:grpSpPr>
          <a:xfrm>
            <a:off x="9198144" y="6185901"/>
            <a:ext cx="1534935" cy="307777"/>
            <a:chOff x="9198144" y="6185901"/>
            <a:chExt cx="1534935" cy="307777"/>
          </a:xfrm>
        </p:grpSpPr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5EDA1C38-FC6B-4010-B4B3-C718566B2DE9}"/>
                </a:ext>
              </a:extLst>
            </p:cNvPr>
            <p:cNvSpPr txBox="1"/>
            <p:nvPr/>
          </p:nvSpPr>
          <p:spPr>
            <a:xfrm>
              <a:off x="9198144" y="6185901"/>
              <a:ext cx="10599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 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DF8F69A0-84EA-40A3-B886-08C0A6DF9FE4}"/>
                </a:ext>
              </a:extLst>
            </p:cNvPr>
            <p:cNvCxnSpPr>
              <a:cxnSpLocks/>
              <a:stCxn id="377" idx="3"/>
              <a:endCxn id="393" idx="2"/>
            </p:cNvCxnSpPr>
            <p:nvPr/>
          </p:nvCxnSpPr>
          <p:spPr>
            <a:xfrm flipV="1">
              <a:off x="10258051" y="6267182"/>
              <a:ext cx="383588" cy="72608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7DAA4B99-6EC1-45B3-ABB2-1F0C1D8D496C}"/>
                </a:ext>
              </a:extLst>
            </p:cNvPr>
            <p:cNvSpPr/>
            <p:nvPr/>
          </p:nvSpPr>
          <p:spPr>
            <a:xfrm>
              <a:off x="10641639" y="6221462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D0B98F3-AB63-4C45-A307-A2BDC4B0895D}"/>
              </a:ext>
            </a:extLst>
          </p:cNvPr>
          <p:cNvGrpSpPr/>
          <p:nvPr/>
        </p:nvGrpSpPr>
        <p:grpSpPr>
          <a:xfrm>
            <a:off x="8713393" y="5860517"/>
            <a:ext cx="2019686" cy="379580"/>
            <a:chOff x="8713393" y="5860517"/>
            <a:chExt cx="2019686" cy="379580"/>
          </a:xfrm>
        </p:grpSpPr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C0E7D356-9A46-479A-8009-F1684EB1EBCC}"/>
                </a:ext>
              </a:extLst>
            </p:cNvPr>
            <p:cNvSpPr txBox="1"/>
            <p:nvPr/>
          </p:nvSpPr>
          <p:spPr>
            <a:xfrm>
              <a:off x="8713393" y="5860517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 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87FEDC91-A018-4167-906C-0D5C80150C8D}"/>
                </a:ext>
              </a:extLst>
            </p:cNvPr>
            <p:cNvCxnSpPr>
              <a:cxnSpLocks/>
              <a:stCxn id="378" idx="3"/>
              <a:endCxn id="394" idx="2"/>
            </p:cNvCxnSpPr>
            <p:nvPr/>
          </p:nvCxnSpPr>
          <p:spPr>
            <a:xfrm>
              <a:off x="10255803" y="6014406"/>
              <a:ext cx="385836" cy="179971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EA88522F-BBC8-4927-91B5-AFCBD0789EC7}"/>
                </a:ext>
              </a:extLst>
            </p:cNvPr>
            <p:cNvSpPr/>
            <p:nvPr/>
          </p:nvSpPr>
          <p:spPr>
            <a:xfrm>
              <a:off x="10641639" y="6148657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0838E19C-FA4F-423E-BE96-8B1618D8DAAA}"/>
              </a:ext>
            </a:extLst>
          </p:cNvPr>
          <p:cNvGrpSpPr/>
          <p:nvPr/>
        </p:nvGrpSpPr>
        <p:grpSpPr>
          <a:xfrm>
            <a:off x="9123456" y="5532109"/>
            <a:ext cx="1607680" cy="307777"/>
            <a:chOff x="9123456" y="5532109"/>
            <a:chExt cx="1607680" cy="307777"/>
          </a:xfrm>
        </p:grpSpPr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F318B516-0663-41AD-8F3A-2DC78DE8CD70}"/>
                </a:ext>
              </a:extLst>
            </p:cNvPr>
            <p:cNvSpPr txBox="1"/>
            <p:nvPr/>
          </p:nvSpPr>
          <p:spPr>
            <a:xfrm>
              <a:off x="9123456" y="5532109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1.3%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B872F13B-FCB5-4C0E-AB8D-70898D95D865}"/>
                </a:ext>
              </a:extLst>
            </p:cNvPr>
            <p:cNvCxnSpPr>
              <a:cxnSpLocks/>
              <a:stCxn id="380" idx="3"/>
              <a:endCxn id="396" idx="2"/>
            </p:cNvCxnSpPr>
            <p:nvPr/>
          </p:nvCxnSpPr>
          <p:spPr>
            <a:xfrm>
              <a:off x="10261909" y="5685998"/>
              <a:ext cx="377787" cy="58152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A40757C8-A1A3-487F-9E23-A1D8542326F6}"/>
                </a:ext>
              </a:extLst>
            </p:cNvPr>
            <p:cNvSpPr/>
            <p:nvPr/>
          </p:nvSpPr>
          <p:spPr>
            <a:xfrm>
              <a:off x="10639696" y="5698430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35" name="TextBox 434">
            <a:extLst>
              <a:ext uri="{FF2B5EF4-FFF2-40B4-BE49-F238E27FC236}">
                <a16:creationId xmlns:a16="http://schemas.microsoft.com/office/drawing/2014/main" id="{A6E0BE27-132C-48DA-A379-4E756CD70E8A}"/>
              </a:ext>
            </a:extLst>
          </p:cNvPr>
          <p:cNvSpPr txBox="1"/>
          <p:nvPr/>
        </p:nvSpPr>
        <p:spPr>
          <a:xfrm>
            <a:off x="2664612" y="1148991"/>
            <a:ext cx="686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Proportions of Populations by Country of Birth</a:t>
            </a:r>
          </a:p>
        </p:txBody>
      </p:sp>
    </p:spTree>
    <p:extLst>
      <p:ext uri="{BB962C8B-B14F-4D97-AF65-F5344CB8AC3E}">
        <p14:creationId xmlns:p14="http://schemas.microsoft.com/office/powerpoint/2010/main" val="41990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4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6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 p14:presetBounceEnd="6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 p14:presetBounceEnd="6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 p14:presetBounceEnd="6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9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0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nodeType="withEffect" p14:presetBounceEnd="5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81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2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8" fill="hold" nodeType="withEffect" p14:presetBounceEnd="5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85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6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nodeType="withEffect" p14:presetBounceEnd="5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89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90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nodeType="withEffect" p14:presetBounceEnd="5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93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94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4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5" grpId="0"/>
        </p:bldLst>
      </p:timing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7EA38A-81B4-4A7D-8ADC-65B0DA6DB45E}"/>
              </a:ext>
            </a:extLst>
          </p:cNvPr>
          <p:cNvGrpSpPr/>
          <p:nvPr/>
        </p:nvGrpSpPr>
        <p:grpSpPr>
          <a:xfrm>
            <a:off x="2255123" y="567625"/>
            <a:ext cx="8546960" cy="6045203"/>
            <a:chOff x="2255123" y="567625"/>
            <a:chExt cx="8546960" cy="6045203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212AE398-0022-4B4C-818E-F3606481BD22}"/>
                </a:ext>
              </a:extLst>
            </p:cNvPr>
            <p:cNvGrpSpPr/>
            <p:nvPr/>
          </p:nvGrpSpPr>
          <p:grpSpPr>
            <a:xfrm rot="16200000">
              <a:off x="7672664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CF94AC60-3114-4771-A7F0-FCE06EDDB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F1BEBBAA-D955-46AB-AAE9-E27BC37CDA41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E8A10937-EC01-4275-9F2E-91569C18C0D0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6A0F1211-F9BE-485A-B7EC-80F489EF592E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73D84E29-40C5-4767-9F88-DB7BA4C8F9FA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9A63E36A-C4B1-4F4B-AFC1-19D9AA2B341D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AE5B8B96-375F-4EFB-BF50-2EB83266E856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E650F01C-104F-4CF5-9C55-7A76B1029BB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E6887D76-C890-416A-AB57-1EEE4D553BC0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4817DD8D-9854-4A7A-A58E-D45FDECB408E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6AC72BA9-6CE8-4189-A20F-AC1A653B5CE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7B40A1F7-3C6D-4DDC-8509-B237C9E5ED12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9FA0064-5277-43BC-8B94-2A1A5748DA06}"/>
                </a:ext>
              </a:extLst>
            </p:cNvPr>
            <p:cNvGrpSpPr/>
            <p:nvPr/>
          </p:nvGrpSpPr>
          <p:grpSpPr>
            <a:xfrm rot="16200000">
              <a:off x="-660661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60BAAAF-9931-4D04-8E4E-0F0149ECB0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570CEB5-7D24-4FDF-9B96-FA94892D0DBF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AF2791D6-06FE-49A0-B9C0-8B19334E6DE5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4665B9A-1B8B-4905-AF5D-6BEBBF1C74F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E86F074-7DF3-4AEB-B672-74410DC2BE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428784D-708D-4D93-9B19-1E6C7E0F960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BA84F53-7B0F-457C-B3DE-E2AA8FDFB55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FCBD5E5-29F9-45DF-98B4-A9E25358D638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C9687FE-F8F2-4B27-A432-B924B844BB5D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9770BE2-ED9E-46F8-9930-89A2AB075530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33FACF8-5FB3-4558-B6BB-9D3E5C514BCA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63BF9CA-C91F-4707-BF7E-5C6BC8B0CD0C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608240DC-1FF7-4946-867C-96BB96E14283}"/>
                </a:ext>
              </a:extLst>
            </p:cNvPr>
            <p:cNvGrpSpPr/>
            <p:nvPr/>
          </p:nvGrpSpPr>
          <p:grpSpPr>
            <a:xfrm rot="16200000">
              <a:off x="212275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3396042-E780-4807-A605-21CF96AD3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A81DFBC4-40A4-4547-A0CA-6BCA8CCDD46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59ECE51E-2EF2-493F-9111-A73C1ED93B6E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E1087A99-BBDA-4CA2-80F0-6B453402F3AA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16FA9890-0112-40EB-93D3-82762DE18A75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DBBC2CA7-836F-47AF-8A4E-367265E42F4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3152D919-016A-4683-9023-1F617D1790F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31336AC2-4B78-47B1-AB13-EE85500D67A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9AA233C5-379C-43DF-BBA7-BDDACBCBC99C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E45EF19C-D286-4438-B3E7-AB9106351174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DEA7AAA1-ECFA-4F23-8D08-5B4CE1F7AB46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8C6686F4-C503-4D8A-9713-4840A082423A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33D04070-578E-4255-AFDF-7187D64A79E3}"/>
                </a:ext>
              </a:extLst>
            </p:cNvPr>
            <p:cNvGrpSpPr/>
            <p:nvPr/>
          </p:nvGrpSpPr>
          <p:grpSpPr>
            <a:xfrm rot="16200000">
              <a:off x="489589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03C18A07-FEB0-410A-8B00-6175AB4B0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348A6A17-CF95-4A20-8EB8-48E4F5B8105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8231D15B-B25B-42E7-B07B-59DFF938BE86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CAE571C1-F4A2-4404-8AD5-B02E060316D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F0B22EEC-8890-4E72-9948-FA1F099078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40B16310-A141-4BBD-ADEE-954DEFDD7FFA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39772182-A609-4002-B448-17A96E38F157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514BA526-B518-4230-AC2A-3AAC378D221E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DC22E2C3-50F5-481D-A437-1425CA6392F5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A41E7318-E492-4645-8FB7-31701543888F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>
                  <a:extLst>
                    <a:ext uri="{FF2B5EF4-FFF2-40B4-BE49-F238E27FC236}">
                      <a16:creationId xmlns:a16="http://schemas.microsoft.com/office/drawing/2014/main" id="{259F6C95-C6C2-4793-9FB2-09D76286B00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FEADCC62-F76F-4BFB-8AC4-52C309D132D5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62" name="TextBox 361">
            <a:extLst>
              <a:ext uri="{FF2B5EF4-FFF2-40B4-BE49-F238E27FC236}">
                <a16:creationId xmlns:a16="http://schemas.microsoft.com/office/drawing/2014/main" id="{19AD2FCB-29C6-4703-9755-71D2796E585C}"/>
              </a:ext>
            </a:extLst>
          </p:cNvPr>
          <p:cNvSpPr txBox="1"/>
          <p:nvPr/>
        </p:nvSpPr>
        <p:spPr>
          <a:xfrm>
            <a:off x="10194739" y="276965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MONTREAL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46FDB-994B-4CC7-9357-CBEAD0694239}"/>
              </a:ext>
            </a:extLst>
          </p:cNvPr>
          <p:cNvSpPr txBox="1"/>
          <p:nvPr/>
        </p:nvSpPr>
        <p:spPr>
          <a:xfrm>
            <a:off x="1671205" y="303752"/>
            <a:ext cx="135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</a:p>
        </p:txBody>
      </p: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818A46A2-F696-43F1-AB65-D427895AE432}"/>
              </a:ext>
            </a:extLst>
          </p:cNvPr>
          <p:cNvGrpSpPr/>
          <p:nvPr/>
        </p:nvGrpSpPr>
        <p:grpSpPr>
          <a:xfrm>
            <a:off x="690791" y="5832558"/>
            <a:ext cx="1701826" cy="398706"/>
            <a:chOff x="690791" y="5832558"/>
            <a:chExt cx="1701826" cy="39870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EBE600-9188-4430-B0A2-FE6DDDA2CB09}"/>
                </a:ext>
              </a:extLst>
            </p:cNvPr>
            <p:cNvSpPr txBox="1"/>
            <p:nvPr/>
          </p:nvSpPr>
          <p:spPr>
            <a:xfrm>
              <a:off x="690791" y="5832558"/>
              <a:ext cx="129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Pakistan  </a:t>
              </a:r>
              <a:r>
                <a:rPr lang="en-US" sz="1400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rgbClr val="C7A1E3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C13B1B4-7AE6-40C1-A135-15BBBE92F9F5}"/>
                </a:ext>
              </a:extLst>
            </p:cNvPr>
            <p:cNvCxnSpPr>
              <a:cxnSpLocks/>
              <a:stCxn id="41" idx="3"/>
              <a:endCxn id="129" idx="2"/>
            </p:cNvCxnSpPr>
            <p:nvPr/>
          </p:nvCxnSpPr>
          <p:spPr>
            <a:xfrm>
              <a:off x="1989544" y="5986447"/>
              <a:ext cx="311633" cy="199097"/>
            </a:xfrm>
            <a:prstGeom prst="line">
              <a:avLst/>
            </a:prstGeom>
            <a:ln w="3175" cap="flat">
              <a:solidFill>
                <a:srgbClr val="C7A1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1207850-9A9A-4065-971F-062586905276}"/>
                </a:ext>
              </a:extLst>
            </p:cNvPr>
            <p:cNvSpPr/>
            <p:nvPr/>
          </p:nvSpPr>
          <p:spPr>
            <a:xfrm>
              <a:off x="2301177" y="6139824"/>
              <a:ext cx="91440" cy="91440"/>
            </a:xfrm>
            <a:prstGeom prst="ellipse">
              <a:avLst/>
            </a:prstGeom>
            <a:solidFill>
              <a:srgbClr val="C7A1E3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D00E0906-8A4E-4C72-B796-A0B83C8817D4}"/>
              </a:ext>
            </a:extLst>
          </p:cNvPr>
          <p:cNvGrpSpPr/>
          <p:nvPr/>
        </p:nvGrpSpPr>
        <p:grpSpPr>
          <a:xfrm>
            <a:off x="482293" y="5650653"/>
            <a:ext cx="1943862" cy="529218"/>
            <a:chOff x="448086" y="5650653"/>
            <a:chExt cx="1943862" cy="52921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48BC50-1FDA-4C5A-9017-6CC992D19D7F}"/>
                </a:ext>
              </a:extLst>
            </p:cNvPr>
            <p:cNvSpPr txBox="1"/>
            <p:nvPr/>
          </p:nvSpPr>
          <p:spPr>
            <a:xfrm>
              <a:off x="448086" y="5650653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C98B538-E50A-4882-9ED8-3BE98843F35F}"/>
                </a:ext>
              </a:extLst>
            </p:cNvPr>
            <p:cNvCxnSpPr>
              <a:cxnSpLocks/>
              <a:stCxn id="38" idx="3"/>
              <a:endCxn id="130" idx="1"/>
            </p:cNvCxnSpPr>
            <p:nvPr/>
          </p:nvCxnSpPr>
          <p:spPr>
            <a:xfrm>
              <a:off x="1985686" y="5804542"/>
              <a:ext cx="328213" cy="297280"/>
            </a:xfrm>
            <a:prstGeom prst="line">
              <a:avLst/>
            </a:prstGeom>
            <a:ln w="3175" cap="flat">
              <a:solidFill>
                <a:srgbClr val="FFC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1B4E336-171F-4C6C-A789-AEB4787C881A}"/>
                </a:ext>
              </a:extLst>
            </p:cNvPr>
            <p:cNvSpPr/>
            <p:nvPr/>
          </p:nvSpPr>
          <p:spPr>
            <a:xfrm>
              <a:off x="2300508" y="6088431"/>
              <a:ext cx="91440" cy="91440"/>
            </a:xfrm>
            <a:prstGeom prst="ellipse">
              <a:avLst/>
            </a:prstGeom>
            <a:solidFill>
              <a:srgbClr val="FFC91D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C7CF1B2-79E8-4999-9268-8BD11AFD1F1F}"/>
              </a:ext>
            </a:extLst>
          </p:cNvPr>
          <p:cNvGrpSpPr/>
          <p:nvPr/>
        </p:nvGrpSpPr>
        <p:grpSpPr>
          <a:xfrm>
            <a:off x="607788" y="6010574"/>
            <a:ext cx="1784160" cy="307777"/>
            <a:chOff x="607788" y="6010574"/>
            <a:chExt cx="1784160" cy="30777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46BD57-973A-49D4-B7D9-FC8D9AC69E7C}"/>
                </a:ext>
              </a:extLst>
            </p:cNvPr>
            <p:cNvSpPr txBox="1"/>
            <p:nvPr/>
          </p:nvSpPr>
          <p:spPr>
            <a:xfrm>
              <a:off x="607788" y="6010574"/>
              <a:ext cx="1380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56483E3-90F8-4DE4-81E4-3BFF3A3D7C92}"/>
                </a:ext>
              </a:extLst>
            </p:cNvPr>
            <p:cNvCxnSpPr>
              <a:cxnSpLocks/>
              <a:stCxn id="44" idx="3"/>
              <a:endCxn id="131" idx="2"/>
            </p:cNvCxnSpPr>
            <p:nvPr/>
          </p:nvCxnSpPr>
          <p:spPr>
            <a:xfrm>
              <a:off x="1988295" y="6164463"/>
              <a:ext cx="312213" cy="67158"/>
            </a:xfrm>
            <a:prstGeom prst="line">
              <a:avLst/>
            </a:prstGeom>
            <a:ln w="31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625A186-BD9E-4381-96DC-7749BFB6EF2E}"/>
                </a:ext>
              </a:extLst>
            </p:cNvPr>
            <p:cNvSpPr/>
            <p:nvPr/>
          </p:nvSpPr>
          <p:spPr>
            <a:xfrm>
              <a:off x="2300508" y="6185901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829BD98F-E180-4D77-9E66-6A1C05A7C03F}"/>
              </a:ext>
            </a:extLst>
          </p:cNvPr>
          <p:cNvGrpSpPr/>
          <p:nvPr/>
        </p:nvGrpSpPr>
        <p:grpSpPr>
          <a:xfrm>
            <a:off x="1087124" y="6176735"/>
            <a:ext cx="1304824" cy="307777"/>
            <a:chOff x="1087124" y="6176735"/>
            <a:chExt cx="1304824" cy="30777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CC474E5-1796-415B-BE5B-3639F229473D}"/>
                </a:ext>
              </a:extLst>
            </p:cNvPr>
            <p:cNvSpPr txBox="1"/>
            <p:nvPr/>
          </p:nvSpPr>
          <p:spPr>
            <a:xfrm>
              <a:off x="1087124" y="6176735"/>
              <a:ext cx="906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D544E51-DA1A-4177-83AA-5F8E26A655D2}"/>
                </a:ext>
              </a:extLst>
            </p:cNvPr>
            <p:cNvCxnSpPr>
              <a:cxnSpLocks/>
              <a:stCxn id="47" idx="3"/>
              <a:endCxn id="132" idx="2"/>
            </p:cNvCxnSpPr>
            <p:nvPr/>
          </p:nvCxnSpPr>
          <p:spPr>
            <a:xfrm flipV="1">
              <a:off x="1993141" y="6265540"/>
              <a:ext cx="307367" cy="65084"/>
            </a:xfrm>
            <a:prstGeom prst="line">
              <a:avLst/>
            </a:prstGeom>
            <a:ln w="3175" cap="flat">
              <a:solidFill>
                <a:srgbClr val="909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03CE4C2-A386-4341-B95E-0276FA000DF4}"/>
                </a:ext>
              </a:extLst>
            </p:cNvPr>
            <p:cNvSpPr/>
            <p:nvPr/>
          </p:nvSpPr>
          <p:spPr>
            <a:xfrm>
              <a:off x="2300508" y="6219820"/>
              <a:ext cx="91440" cy="91440"/>
            </a:xfrm>
            <a:prstGeom prst="ellipse">
              <a:avLst/>
            </a:prstGeom>
            <a:solidFill>
              <a:srgbClr val="90909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DFF4A52B-3786-4738-BB7E-A7B90B4AA560}"/>
              </a:ext>
            </a:extLst>
          </p:cNvPr>
          <p:cNvGrpSpPr/>
          <p:nvPr/>
        </p:nvGrpSpPr>
        <p:grpSpPr>
          <a:xfrm>
            <a:off x="713393" y="6317923"/>
            <a:ext cx="1678555" cy="351344"/>
            <a:chOff x="713393" y="6317923"/>
            <a:chExt cx="1678555" cy="35134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E49878-0191-4B56-A720-B32F4B4A2297}"/>
                </a:ext>
              </a:extLst>
            </p:cNvPr>
            <p:cNvSpPr txBox="1"/>
            <p:nvPr/>
          </p:nvSpPr>
          <p:spPr>
            <a:xfrm>
              <a:off x="713393" y="6361490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.4%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1B2EE9A-3D6B-40AF-B92B-95551B700BA3}"/>
                </a:ext>
              </a:extLst>
            </p:cNvPr>
            <p:cNvCxnSpPr>
              <a:cxnSpLocks/>
              <a:stCxn id="50" idx="3"/>
              <a:endCxn id="133" idx="3"/>
            </p:cNvCxnSpPr>
            <p:nvPr/>
          </p:nvCxnSpPr>
          <p:spPr>
            <a:xfrm flipV="1">
              <a:off x="1996116" y="6395972"/>
              <a:ext cx="317783" cy="119407"/>
            </a:xfrm>
            <a:prstGeom prst="line">
              <a:avLst/>
            </a:prstGeom>
            <a:ln w="3175" cap="flat">
              <a:solidFill>
                <a:srgbClr val="FFB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BA51279-92AE-43D3-A7DA-9B25888CE422}"/>
                </a:ext>
              </a:extLst>
            </p:cNvPr>
            <p:cNvSpPr/>
            <p:nvPr/>
          </p:nvSpPr>
          <p:spPr>
            <a:xfrm>
              <a:off x="2300508" y="6317923"/>
              <a:ext cx="91440" cy="91440"/>
            </a:xfrm>
            <a:prstGeom prst="ellipse">
              <a:avLst/>
            </a:prstGeom>
            <a:solidFill>
              <a:srgbClr val="FFB9FF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B9FF"/>
                </a:solidFill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9D6F6129-6CE5-4521-B876-947B5995F9AF}"/>
              </a:ext>
            </a:extLst>
          </p:cNvPr>
          <p:cNvSpPr txBox="1"/>
          <p:nvPr/>
        </p:nvSpPr>
        <p:spPr>
          <a:xfrm>
            <a:off x="4667646" y="27696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TORONTO</a:t>
            </a:r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2AC9CA32-C51A-43FC-AB62-B32056842E56}"/>
              </a:ext>
            </a:extLst>
          </p:cNvPr>
          <p:cNvGrpSpPr/>
          <p:nvPr/>
        </p:nvGrpSpPr>
        <p:grpSpPr>
          <a:xfrm>
            <a:off x="3356487" y="4878350"/>
            <a:ext cx="1824737" cy="360592"/>
            <a:chOff x="3356487" y="4878350"/>
            <a:chExt cx="1824737" cy="360592"/>
          </a:xfrm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68556E3C-5D6D-4796-9772-909AAD7B7244}"/>
                </a:ext>
              </a:extLst>
            </p:cNvPr>
            <p:cNvSpPr txBox="1"/>
            <p:nvPr/>
          </p:nvSpPr>
          <p:spPr>
            <a:xfrm>
              <a:off x="3356487" y="4878350"/>
              <a:ext cx="1351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Pakistan </a:t>
              </a:r>
              <a:r>
                <a:rPr lang="en-US" sz="1400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2.1%</a:t>
              </a:r>
              <a:endParaRPr lang="en-CA" sz="1400" dirty="0">
                <a:solidFill>
                  <a:srgbClr val="C7A1E3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FC4DFC7E-76F3-4FD9-871C-01EC955BF2C3}"/>
                </a:ext>
              </a:extLst>
            </p:cNvPr>
            <p:cNvCxnSpPr>
              <a:cxnSpLocks/>
              <a:stCxn id="226" idx="3"/>
              <a:endCxn id="242" idx="2"/>
            </p:cNvCxnSpPr>
            <p:nvPr/>
          </p:nvCxnSpPr>
          <p:spPr>
            <a:xfrm>
              <a:off x="4708139" y="5032239"/>
              <a:ext cx="381645" cy="160983"/>
            </a:xfrm>
            <a:prstGeom prst="line">
              <a:avLst/>
            </a:prstGeom>
            <a:ln w="3175" cap="flat">
              <a:solidFill>
                <a:srgbClr val="C7A1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86C3B720-DDB1-4837-AA7E-43563758ED42}"/>
                </a:ext>
              </a:extLst>
            </p:cNvPr>
            <p:cNvSpPr/>
            <p:nvPr/>
          </p:nvSpPr>
          <p:spPr>
            <a:xfrm>
              <a:off x="5089784" y="5147502"/>
              <a:ext cx="91440" cy="91440"/>
            </a:xfrm>
            <a:prstGeom prst="ellipse">
              <a:avLst/>
            </a:prstGeom>
            <a:solidFill>
              <a:srgbClr val="C7A1E3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DE55FD1A-6A41-4233-9792-EB6378DE71BB}"/>
              </a:ext>
            </a:extLst>
          </p:cNvPr>
          <p:cNvGrpSpPr/>
          <p:nvPr/>
        </p:nvGrpSpPr>
        <p:grpSpPr>
          <a:xfrm>
            <a:off x="3154455" y="5320186"/>
            <a:ext cx="2062919" cy="307777"/>
            <a:chOff x="3120248" y="5320186"/>
            <a:chExt cx="2062919" cy="307777"/>
          </a:xfrm>
        </p:grpSpPr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EB6DB43A-EC04-47F6-B960-FFE071D86079}"/>
                </a:ext>
              </a:extLst>
            </p:cNvPr>
            <p:cNvSpPr txBox="1"/>
            <p:nvPr/>
          </p:nvSpPr>
          <p:spPr>
            <a:xfrm>
              <a:off x="3120248" y="5320186"/>
              <a:ext cx="1590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B5B234FD-8F47-46FF-9699-DD81D842BE68}"/>
                </a:ext>
              </a:extLst>
            </p:cNvPr>
            <p:cNvCxnSpPr>
              <a:cxnSpLocks/>
              <a:stCxn id="228" idx="3"/>
              <a:endCxn id="244" idx="2"/>
            </p:cNvCxnSpPr>
            <p:nvPr/>
          </p:nvCxnSpPr>
          <p:spPr>
            <a:xfrm flipV="1">
              <a:off x="4710748" y="5425683"/>
              <a:ext cx="380979" cy="48392"/>
            </a:xfrm>
            <a:prstGeom prst="line">
              <a:avLst/>
            </a:prstGeom>
            <a:ln w="3175" cap="flat">
              <a:solidFill>
                <a:srgbClr val="FFC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3354E7FA-C8BF-4049-AD7D-6A24015895BD}"/>
                </a:ext>
              </a:extLst>
            </p:cNvPr>
            <p:cNvSpPr/>
            <p:nvPr/>
          </p:nvSpPr>
          <p:spPr>
            <a:xfrm>
              <a:off x="5091727" y="5379963"/>
              <a:ext cx="91440" cy="91440"/>
            </a:xfrm>
            <a:prstGeom prst="ellipse">
              <a:avLst/>
            </a:prstGeom>
            <a:solidFill>
              <a:srgbClr val="FFC91D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09AD9466-9F70-4223-8788-0C8BDBE9819A}"/>
              </a:ext>
            </a:extLst>
          </p:cNvPr>
          <p:cNvGrpSpPr/>
          <p:nvPr/>
        </p:nvGrpSpPr>
        <p:grpSpPr>
          <a:xfrm>
            <a:off x="3759652" y="5698430"/>
            <a:ext cx="1422430" cy="322497"/>
            <a:chOff x="3759652" y="5698430"/>
            <a:chExt cx="1422430" cy="322497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F4C12191-F159-44FC-995C-28E32F54892B}"/>
                </a:ext>
              </a:extLst>
            </p:cNvPr>
            <p:cNvSpPr txBox="1"/>
            <p:nvPr/>
          </p:nvSpPr>
          <p:spPr>
            <a:xfrm>
              <a:off x="3759652" y="5713150"/>
              <a:ext cx="9589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1.3%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DBC4F35-8BED-4DE1-8D2D-EF8101CD88D6}"/>
                </a:ext>
              </a:extLst>
            </p:cNvPr>
            <p:cNvCxnSpPr>
              <a:cxnSpLocks/>
              <a:stCxn id="230" idx="3"/>
              <a:endCxn id="246" idx="2"/>
            </p:cNvCxnSpPr>
            <p:nvPr/>
          </p:nvCxnSpPr>
          <p:spPr>
            <a:xfrm flipV="1">
              <a:off x="4718569" y="5744150"/>
              <a:ext cx="372073" cy="122889"/>
            </a:xfrm>
            <a:prstGeom prst="line">
              <a:avLst/>
            </a:prstGeom>
            <a:ln w="3175" cap="flat">
              <a:solidFill>
                <a:srgbClr val="909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B7DD1E25-1062-4552-9E82-1B2732420D9E}"/>
                </a:ext>
              </a:extLst>
            </p:cNvPr>
            <p:cNvSpPr/>
            <p:nvPr/>
          </p:nvSpPr>
          <p:spPr>
            <a:xfrm>
              <a:off x="5090642" y="5698430"/>
              <a:ext cx="91440" cy="91440"/>
            </a:xfrm>
            <a:prstGeom prst="ellipse">
              <a:avLst/>
            </a:prstGeom>
            <a:solidFill>
              <a:srgbClr val="90909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85" name="TextBox 284">
            <a:extLst>
              <a:ext uri="{FF2B5EF4-FFF2-40B4-BE49-F238E27FC236}">
                <a16:creationId xmlns:a16="http://schemas.microsoft.com/office/drawing/2014/main" id="{8E23DC6A-AD5A-4FF0-9866-118E8990B2DE}"/>
              </a:ext>
            </a:extLst>
          </p:cNvPr>
          <p:cNvSpPr txBox="1"/>
          <p:nvPr/>
        </p:nvSpPr>
        <p:spPr>
          <a:xfrm>
            <a:off x="7336212" y="276965"/>
            <a:ext cx="11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VANCOUVER</a:t>
            </a: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29CE4A4F-B670-4BC9-9DD5-94E29101F500}"/>
              </a:ext>
            </a:extLst>
          </p:cNvPr>
          <p:cNvGrpSpPr/>
          <p:nvPr/>
        </p:nvGrpSpPr>
        <p:grpSpPr>
          <a:xfrm>
            <a:off x="6148862" y="5202082"/>
            <a:ext cx="1805502" cy="307777"/>
            <a:chOff x="6148862" y="5202082"/>
            <a:chExt cx="1805502" cy="307777"/>
          </a:xfrm>
        </p:grpSpPr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01CD9254-4928-4673-817A-661880DB365E}"/>
                </a:ext>
              </a:extLst>
            </p:cNvPr>
            <p:cNvSpPr txBox="1"/>
            <p:nvPr/>
          </p:nvSpPr>
          <p:spPr>
            <a:xfrm>
              <a:off x="6148862" y="5202082"/>
              <a:ext cx="1332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CD7F1AE-0CC9-4A25-ABFE-588E2DED382E}"/>
                </a:ext>
              </a:extLst>
            </p:cNvPr>
            <p:cNvCxnSpPr>
              <a:cxnSpLocks/>
              <a:stCxn id="302" idx="3"/>
              <a:endCxn id="318" idx="2"/>
            </p:cNvCxnSpPr>
            <p:nvPr/>
          </p:nvCxnSpPr>
          <p:spPr>
            <a:xfrm>
              <a:off x="7481279" y="5355971"/>
              <a:ext cx="381645" cy="49008"/>
            </a:xfrm>
            <a:prstGeom prst="line">
              <a:avLst/>
            </a:prstGeom>
            <a:ln w="3175" cap="flat">
              <a:solidFill>
                <a:srgbClr val="FFB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CD1CB839-F891-4721-AB14-B435D03FFD90}"/>
                </a:ext>
              </a:extLst>
            </p:cNvPr>
            <p:cNvSpPr/>
            <p:nvPr/>
          </p:nvSpPr>
          <p:spPr>
            <a:xfrm>
              <a:off x="7862924" y="5359259"/>
              <a:ext cx="91440" cy="91440"/>
            </a:xfrm>
            <a:prstGeom prst="ellipse">
              <a:avLst/>
            </a:prstGeom>
            <a:solidFill>
              <a:srgbClr val="FFB9FF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3D043B94-F890-4D65-A34B-8C8CEE904AEA}"/>
              </a:ext>
            </a:extLst>
          </p:cNvPr>
          <p:cNvGrpSpPr/>
          <p:nvPr/>
        </p:nvGrpSpPr>
        <p:grpSpPr>
          <a:xfrm>
            <a:off x="5930801" y="4385436"/>
            <a:ext cx="2059713" cy="307777"/>
            <a:chOff x="5896594" y="4385436"/>
            <a:chExt cx="2059713" cy="307777"/>
          </a:xfrm>
        </p:grpSpPr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1660DAA-BD00-4E94-B155-D8B9A4E519E0}"/>
                </a:ext>
              </a:extLst>
            </p:cNvPr>
            <p:cNvSpPr txBox="1"/>
            <p:nvPr/>
          </p:nvSpPr>
          <p:spPr>
            <a:xfrm>
              <a:off x="5896594" y="4385436"/>
              <a:ext cx="15872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3.1%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E25D2AA1-5F37-45CB-8C32-38C20F75D9C8}"/>
                </a:ext>
              </a:extLst>
            </p:cNvPr>
            <p:cNvCxnSpPr>
              <a:cxnSpLocks/>
              <a:stCxn id="304" idx="3"/>
              <a:endCxn id="320" idx="2"/>
            </p:cNvCxnSpPr>
            <p:nvPr/>
          </p:nvCxnSpPr>
          <p:spPr>
            <a:xfrm>
              <a:off x="7483888" y="4539325"/>
              <a:ext cx="380979" cy="1073"/>
            </a:xfrm>
            <a:prstGeom prst="line">
              <a:avLst/>
            </a:prstGeom>
            <a:ln w="3175" cap="flat">
              <a:solidFill>
                <a:srgbClr val="FFC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D41A1CD5-5CED-4AF8-87F7-B69BC67CFDD7}"/>
                </a:ext>
              </a:extLst>
            </p:cNvPr>
            <p:cNvSpPr/>
            <p:nvPr/>
          </p:nvSpPr>
          <p:spPr>
            <a:xfrm>
              <a:off x="7864867" y="4494678"/>
              <a:ext cx="91440" cy="91440"/>
            </a:xfrm>
            <a:prstGeom prst="ellipse">
              <a:avLst/>
            </a:prstGeom>
            <a:solidFill>
              <a:srgbClr val="FFC91D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F8ED5EB3-69A9-4159-9B9F-827616BA5261}"/>
              </a:ext>
            </a:extLst>
          </p:cNvPr>
          <p:cNvGrpSpPr/>
          <p:nvPr/>
        </p:nvGrpSpPr>
        <p:grpSpPr>
          <a:xfrm>
            <a:off x="6058534" y="5894371"/>
            <a:ext cx="1895830" cy="432135"/>
            <a:chOff x="6058534" y="5894371"/>
            <a:chExt cx="1895830" cy="432135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23FBAC98-0D36-488E-A726-C3F7124D3260}"/>
                </a:ext>
              </a:extLst>
            </p:cNvPr>
            <p:cNvSpPr txBox="1"/>
            <p:nvPr/>
          </p:nvSpPr>
          <p:spPr>
            <a:xfrm>
              <a:off x="6058534" y="6018729"/>
              <a:ext cx="143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1.0%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D08E1D0B-A59A-4637-9E38-83AC6D9D9568}"/>
                </a:ext>
              </a:extLst>
            </p:cNvPr>
            <p:cNvCxnSpPr>
              <a:cxnSpLocks/>
              <a:stCxn id="305" idx="3"/>
              <a:endCxn id="321" idx="2"/>
            </p:cNvCxnSpPr>
            <p:nvPr/>
          </p:nvCxnSpPr>
          <p:spPr>
            <a:xfrm flipV="1">
              <a:off x="7488734" y="5940091"/>
              <a:ext cx="374190" cy="232527"/>
            </a:xfrm>
            <a:prstGeom prst="line">
              <a:avLst/>
            </a:prstGeom>
            <a:ln w="31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4D19FB25-775A-424B-85CC-EEEC16EF36FF}"/>
                </a:ext>
              </a:extLst>
            </p:cNvPr>
            <p:cNvSpPr/>
            <p:nvPr/>
          </p:nvSpPr>
          <p:spPr>
            <a:xfrm>
              <a:off x="7862924" y="5894371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524AF69B-9FC3-4A46-8A10-C4286C53A7A7}"/>
              </a:ext>
            </a:extLst>
          </p:cNvPr>
          <p:cNvGrpSpPr/>
          <p:nvPr/>
        </p:nvGrpSpPr>
        <p:grpSpPr>
          <a:xfrm>
            <a:off x="6531359" y="5513222"/>
            <a:ext cx="1423863" cy="307777"/>
            <a:chOff x="6531359" y="5513222"/>
            <a:chExt cx="1423863" cy="307777"/>
          </a:xfrm>
        </p:grpSpPr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37EF68E6-0B3F-48EC-BEE3-2C41E6B6F79D}"/>
                </a:ext>
              </a:extLst>
            </p:cNvPr>
            <p:cNvSpPr txBox="1"/>
            <p:nvPr/>
          </p:nvSpPr>
          <p:spPr>
            <a:xfrm>
              <a:off x="6531359" y="5513222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1.5%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16E0666-46E6-45DA-9C61-30CFF9833832}"/>
                </a:ext>
              </a:extLst>
            </p:cNvPr>
            <p:cNvCxnSpPr>
              <a:cxnSpLocks/>
              <a:stCxn id="306" idx="3"/>
              <a:endCxn id="322" idx="2"/>
            </p:cNvCxnSpPr>
            <p:nvPr/>
          </p:nvCxnSpPr>
          <p:spPr>
            <a:xfrm flipV="1">
              <a:off x="7487070" y="5608712"/>
              <a:ext cx="376712" cy="58399"/>
            </a:xfrm>
            <a:prstGeom prst="line">
              <a:avLst/>
            </a:prstGeom>
            <a:ln w="3175" cap="flat">
              <a:solidFill>
                <a:srgbClr val="909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2007F4F-0CDF-40F8-9317-2867222D4D20}"/>
                </a:ext>
              </a:extLst>
            </p:cNvPr>
            <p:cNvSpPr/>
            <p:nvPr/>
          </p:nvSpPr>
          <p:spPr>
            <a:xfrm>
              <a:off x="7863782" y="5562992"/>
              <a:ext cx="91440" cy="91440"/>
            </a:xfrm>
            <a:prstGeom prst="ellipse">
              <a:avLst/>
            </a:prstGeom>
            <a:solidFill>
              <a:srgbClr val="90909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27BFF900-2C6A-4033-942C-CB14B3D56C3B}"/>
              </a:ext>
            </a:extLst>
          </p:cNvPr>
          <p:cNvGrpSpPr/>
          <p:nvPr/>
        </p:nvGrpSpPr>
        <p:grpSpPr>
          <a:xfrm>
            <a:off x="8835306" y="6027023"/>
            <a:ext cx="1895830" cy="307777"/>
            <a:chOff x="8835306" y="6027023"/>
            <a:chExt cx="1895830" cy="307777"/>
          </a:xfrm>
        </p:grpSpPr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97B46E77-6F0E-4183-9EDA-258E7376A906}"/>
                </a:ext>
              </a:extLst>
            </p:cNvPr>
            <p:cNvSpPr txBox="1"/>
            <p:nvPr/>
          </p:nvSpPr>
          <p:spPr>
            <a:xfrm>
              <a:off x="8835306" y="6027023"/>
              <a:ext cx="143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 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9ADFF054-2FE2-407F-8826-A99B54789B31}"/>
                </a:ext>
              </a:extLst>
            </p:cNvPr>
            <p:cNvCxnSpPr>
              <a:cxnSpLocks/>
              <a:stCxn id="382" idx="3"/>
              <a:endCxn id="398" idx="2"/>
            </p:cNvCxnSpPr>
            <p:nvPr/>
          </p:nvCxnSpPr>
          <p:spPr>
            <a:xfrm>
              <a:off x="10265506" y="6180912"/>
              <a:ext cx="374190" cy="32548"/>
            </a:xfrm>
            <a:prstGeom prst="line">
              <a:avLst/>
            </a:prstGeom>
            <a:ln w="31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361C8F6-DE7F-409A-9E62-A111141D5948}"/>
                </a:ext>
              </a:extLst>
            </p:cNvPr>
            <p:cNvSpPr/>
            <p:nvPr/>
          </p:nvSpPr>
          <p:spPr>
            <a:xfrm>
              <a:off x="10639696" y="6167740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0BA6D34-5DDA-4C8C-9FB2-D0C69DA8C999}"/>
              </a:ext>
            </a:extLst>
          </p:cNvPr>
          <p:cNvGrpSpPr/>
          <p:nvPr/>
        </p:nvGrpSpPr>
        <p:grpSpPr>
          <a:xfrm>
            <a:off x="441028" y="5261516"/>
            <a:ext cx="1950920" cy="307777"/>
            <a:chOff x="441028" y="5261516"/>
            <a:chExt cx="1950920" cy="307777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A40C9BE-2A74-42B8-AE53-A675F1C90FC0}"/>
                </a:ext>
              </a:extLst>
            </p:cNvPr>
            <p:cNvSpPr txBox="1"/>
            <p:nvPr/>
          </p:nvSpPr>
          <p:spPr>
            <a:xfrm>
              <a:off x="441028" y="5261516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115F407-389D-4770-9DBD-2CF330F496D7}"/>
                </a:ext>
              </a:extLst>
            </p:cNvPr>
            <p:cNvCxnSpPr>
              <a:cxnSpLocks/>
              <a:stCxn id="190" idx="3"/>
              <a:endCxn id="193" idx="2"/>
            </p:cNvCxnSpPr>
            <p:nvPr/>
          </p:nvCxnSpPr>
          <p:spPr>
            <a:xfrm flipV="1">
              <a:off x="1983438" y="5401691"/>
              <a:ext cx="317070" cy="13714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8347AD6-53E0-4BE1-83A1-27380F4A6DB1}"/>
                </a:ext>
              </a:extLst>
            </p:cNvPr>
            <p:cNvSpPr/>
            <p:nvPr/>
          </p:nvSpPr>
          <p:spPr>
            <a:xfrm>
              <a:off x="2300508" y="5355971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FC1E166-2C22-44ED-AC6E-6051737FF148}"/>
              </a:ext>
            </a:extLst>
          </p:cNvPr>
          <p:cNvGrpSpPr/>
          <p:nvPr/>
        </p:nvGrpSpPr>
        <p:grpSpPr>
          <a:xfrm>
            <a:off x="3160275" y="4177609"/>
            <a:ext cx="2022892" cy="307777"/>
            <a:chOff x="3160275" y="4177609"/>
            <a:chExt cx="2022892" cy="307777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09172A60-EC72-4790-B81C-035A0056B970}"/>
                </a:ext>
              </a:extLst>
            </p:cNvPr>
            <p:cNvSpPr txBox="1"/>
            <p:nvPr/>
          </p:nvSpPr>
          <p:spPr>
            <a:xfrm>
              <a:off x="3160275" y="4177609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3.4%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72D02EB-BE17-458E-A2E8-63550DB64368}"/>
                </a:ext>
              </a:extLst>
            </p:cNvPr>
            <p:cNvCxnSpPr>
              <a:cxnSpLocks/>
              <a:stCxn id="195" idx="3"/>
              <a:endCxn id="197" idx="2"/>
            </p:cNvCxnSpPr>
            <p:nvPr/>
          </p:nvCxnSpPr>
          <p:spPr>
            <a:xfrm flipV="1">
              <a:off x="4705891" y="4327816"/>
              <a:ext cx="385836" cy="3682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953721DF-EB46-4DA8-8432-681C9AC48A8B}"/>
                </a:ext>
              </a:extLst>
            </p:cNvPr>
            <p:cNvSpPr/>
            <p:nvPr/>
          </p:nvSpPr>
          <p:spPr>
            <a:xfrm>
              <a:off x="5091727" y="4282096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4A0DFEC-01AA-4235-AC5E-DBAD819ABFAF}"/>
              </a:ext>
            </a:extLst>
          </p:cNvPr>
          <p:cNvGrpSpPr/>
          <p:nvPr/>
        </p:nvGrpSpPr>
        <p:grpSpPr>
          <a:xfrm>
            <a:off x="5933415" y="3704152"/>
            <a:ext cx="2022892" cy="307777"/>
            <a:chOff x="5933415" y="3704152"/>
            <a:chExt cx="2022892" cy="307777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1D14F37E-9646-4B35-841D-43C254D34536}"/>
                </a:ext>
              </a:extLst>
            </p:cNvPr>
            <p:cNvSpPr txBox="1"/>
            <p:nvPr/>
          </p:nvSpPr>
          <p:spPr>
            <a:xfrm>
              <a:off x="5933415" y="3704152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4.1%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E7D9EEC-A7BE-49B0-AC9C-0C7F84B11D3B}"/>
                </a:ext>
              </a:extLst>
            </p:cNvPr>
            <p:cNvCxnSpPr>
              <a:cxnSpLocks/>
              <a:stCxn id="199" idx="3"/>
              <a:endCxn id="201" idx="2"/>
            </p:cNvCxnSpPr>
            <p:nvPr/>
          </p:nvCxnSpPr>
          <p:spPr>
            <a:xfrm>
              <a:off x="7479031" y="3858041"/>
              <a:ext cx="385836" cy="1907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1AA81035-08B4-40AF-B6C2-B55156F7EAAC}"/>
                </a:ext>
              </a:extLst>
            </p:cNvPr>
            <p:cNvSpPr/>
            <p:nvPr/>
          </p:nvSpPr>
          <p:spPr>
            <a:xfrm>
              <a:off x="7864867" y="3814228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0776D79-4042-46E7-88DC-9352B9307AB4}"/>
              </a:ext>
            </a:extLst>
          </p:cNvPr>
          <p:cNvGrpSpPr/>
          <p:nvPr/>
        </p:nvGrpSpPr>
        <p:grpSpPr>
          <a:xfrm>
            <a:off x="8713393" y="5860517"/>
            <a:ext cx="2019686" cy="379580"/>
            <a:chOff x="8713393" y="5860517"/>
            <a:chExt cx="2019686" cy="379580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1C4B7E0F-799F-422B-8CFE-1851C15F70E5}"/>
                </a:ext>
              </a:extLst>
            </p:cNvPr>
            <p:cNvSpPr txBox="1"/>
            <p:nvPr/>
          </p:nvSpPr>
          <p:spPr>
            <a:xfrm>
              <a:off x="8713393" y="5860517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 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B361B2F-CB94-4D19-A3F4-1FAB97A79A84}"/>
                </a:ext>
              </a:extLst>
            </p:cNvPr>
            <p:cNvCxnSpPr>
              <a:cxnSpLocks/>
              <a:stCxn id="203" idx="3"/>
              <a:endCxn id="205" idx="2"/>
            </p:cNvCxnSpPr>
            <p:nvPr/>
          </p:nvCxnSpPr>
          <p:spPr>
            <a:xfrm>
              <a:off x="10255803" y="6014406"/>
              <a:ext cx="385836" cy="179971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5392F98C-5C6E-49EA-9297-F0EF1E6115E0}"/>
                </a:ext>
              </a:extLst>
            </p:cNvPr>
            <p:cNvSpPr/>
            <p:nvPr/>
          </p:nvSpPr>
          <p:spPr>
            <a:xfrm>
              <a:off x="10641639" y="6148657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0997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9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0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3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4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7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68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1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2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5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6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3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4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7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8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01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02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9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0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3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4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7EA38A-81B4-4A7D-8ADC-65B0DA6DB45E}"/>
              </a:ext>
            </a:extLst>
          </p:cNvPr>
          <p:cNvGrpSpPr/>
          <p:nvPr/>
        </p:nvGrpSpPr>
        <p:grpSpPr>
          <a:xfrm>
            <a:off x="2255123" y="567625"/>
            <a:ext cx="8546960" cy="6045203"/>
            <a:chOff x="2255123" y="567625"/>
            <a:chExt cx="8546960" cy="6045203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212AE398-0022-4B4C-818E-F3606481BD22}"/>
                </a:ext>
              </a:extLst>
            </p:cNvPr>
            <p:cNvGrpSpPr/>
            <p:nvPr/>
          </p:nvGrpSpPr>
          <p:grpSpPr>
            <a:xfrm rot="16200000">
              <a:off x="7672664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CF94AC60-3114-4771-A7F0-FCE06EDDB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F1BEBBAA-D955-46AB-AAE9-E27BC37CDA41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E8A10937-EC01-4275-9F2E-91569C18C0D0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6A0F1211-F9BE-485A-B7EC-80F489EF592E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73D84E29-40C5-4767-9F88-DB7BA4C8F9FA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9A63E36A-C4B1-4F4B-AFC1-19D9AA2B341D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AE5B8B96-375F-4EFB-BF50-2EB83266E856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E650F01C-104F-4CF5-9C55-7A76B1029BB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E6887D76-C890-416A-AB57-1EEE4D553BC0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4817DD8D-9854-4A7A-A58E-D45FDECB408E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6AC72BA9-6CE8-4189-A20F-AC1A653B5CE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7B40A1F7-3C6D-4DDC-8509-B237C9E5ED12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9FA0064-5277-43BC-8B94-2A1A5748DA06}"/>
                </a:ext>
              </a:extLst>
            </p:cNvPr>
            <p:cNvGrpSpPr/>
            <p:nvPr/>
          </p:nvGrpSpPr>
          <p:grpSpPr>
            <a:xfrm rot="16200000">
              <a:off x="-660661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60BAAAF-9931-4D04-8E4E-0F0149ECB0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570CEB5-7D24-4FDF-9B96-FA94892D0DBF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AF2791D6-06FE-49A0-B9C0-8B19334E6DE5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4665B9A-1B8B-4905-AF5D-6BEBBF1C74F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E86F074-7DF3-4AEB-B672-74410DC2BE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428784D-708D-4D93-9B19-1E6C7E0F960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BA84F53-7B0F-457C-B3DE-E2AA8FDFB55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FCBD5E5-29F9-45DF-98B4-A9E25358D638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C9687FE-F8F2-4B27-A432-B924B844BB5D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9770BE2-ED9E-46F8-9930-89A2AB075530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33FACF8-5FB3-4558-B6BB-9D3E5C514BCA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63BF9CA-C91F-4707-BF7E-5C6BC8B0CD0C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608240DC-1FF7-4946-867C-96BB96E14283}"/>
                </a:ext>
              </a:extLst>
            </p:cNvPr>
            <p:cNvGrpSpPr/>
            <p:nvPr/>
          </p:nvGrpSpPr>
          <p:grpSpPr>
            <a:xfrm rot="16200000">
              <a:off x="212275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3396042-E780-4807-A605-21CF96AD3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A81DFBC4-40A4-4547-A0CA-6BCA8CCDD46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59ECE51E-2EF2-493F-9111-A73C1ED93B6E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E1087A99-BBDA-4CA2-80F0-6B453402F3AA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16FA9890-0112-40EB-93D3-82762DE18A75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DBBC2CA7-836F-47AF-8A4E-367265E42F4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3152D919-016A-4683-9023-1F617D1790F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31336AC2-4B78-47B1-AB13-EE85500D67A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9AA233C5-379C-43DF-BBA7-BDDACBCBC99C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E45EF19C-D286-4438-B3E7-AB9106351174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DEA7AAA1-ECFA-4F23-8D08-5B4CE1F7AB46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8C6686F4-C503-4D8A-9713-4840A082423A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33D04070-578E-4255-AFDF-7187D64A79E3}"/>
                </a:ext>
              </a:extLst>
            </p:cNvPr>
            <p:cNvGrpSpPr/>
            <p:nvPr/>
          </p:nvGrpSpPr>
          <p:grpSpPr>
            <a:xfrm rot="16200000">
              <a:off x="489589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03C18A07-FEB0-410A-8B00-6175AB4B0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348A6A17-CF95-4A20-8EB8-48E4F5B8105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8231D15B-B25B-42E7-B07B-59DFF938BE86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CAE571C1-F4A2-4404-8AD5-B02E060316D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F0B22EEC-8890-4E72-9948-FA1F099078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40B16310-A141-4BBD-ADEE-954DEFDD7FFA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39772182-A609-4002-B448-17A96E38F157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514BA526-B518-4230-AC2A-3AAC378D221E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DC22E2C3-50F5-481D-A437-1425CA6392F5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A41E7318-E492-4645-8FB7-31701543888F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>
                  <a:extLst>
                    <a:ext uri="{FF2B5EF4-FFF2-40B4-BE49-F238E27FC236}">
                      <a16:creationId xmlns:a16="http://schemas.microsoft.com/office/drawing/2014/main" id="{259F6C95-C6C2-4793-9FB2-09D76286B00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FEADCC62-F76F-4BFB-8AC4-52C309D132D5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62" name="TextBox 361">
            <a:extLst>
              <a:ext uri="{FF2B5EF4-FFF2-40B4-BE49-F238E27FC236}">
                <a16:creationId xmlns:a16="http://schemas.microsoft.com/office/drawing/2014/main" id="{19AD2FCB-29C6-4703-9755-71D2796E585C}"/>
              </a:ext>
            </a:extLst>
          </p:cNvPr>
          <p:cNvSpPr txBox="1"/>
          <p:nvPr/>
        </p:nvSpPr>
        <p:spPr>
          <a:xfrm>
            <a:off x="10194739" y="276965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MONTREAL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46FDB-994B-4CC7-9357-CBEAD0694239}"/>
              </a:ext>
            </a:extLst>
          </p:cNvPr>
          <p:cNvSpPr txBox="1"/>
          <p:nvPr/>
        </p:nvSpPr>
        <p:spPr>
          <a:xfrm>
            <a:off x="1671205" y="303752"/>
            <a:ext cx="135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9D6F6129-6CE5-4521-B876-947B5995F9AF}"/>
              </a:ext>
            </a:extLst>
          </p:cNvPr>
          <p:cNvSpPr txBox="1"/>
          <p:nvPr/>
        </p:nvSpPr>
        <p:spPr>
          <a:xfrm>
            <a:off x="4667646" y="27696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TORONTO</a:t>
            </a:r>
          </a:p>
        </p:txBody>
      </p: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940A9707-1011-4DEF-8C9B-797796AD6456}"/>
              </a:ext>
            </a:extLst>
          </p:cNvPr>
          <p:cNvGrpSpPr/>
          <p:nvPr/>
        </p:nvGrpSpPr>
        <p:grpSpPr>
          <a:xfrm>
            <a:off x="3265767" y="5159203"/>
            <a:ext cx="1915457" cy="307777"/>
            <a:chOff x="3265767" y="5159203"/>
            <a:chExt cx="1915457" cy="307777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19DE9CBB-64CE-457F-913F-8E437A84BEC8}"/>
                </a:ext>
              </a:extLst>
            </p:cNvPr>
            <p:cNvSpPr txBox="1"/>
            <p:nvPr/>
          </p:nvSpPr>
          <p:spPr>
            <a:xfrm>
              <a:off x="3265767" y="5159203"/>
              <a:ext cx="1446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Sri Lanka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12DF6F8-9B18-4CDB-9FDA-E9FA18785C46}"/>
                </a:ext>
              </a:extLst>
            </p:cNvPr>
            <p:cNvCxnSpPr>
              <a:cxnSpLocks/>
              <a:stCxn id="227" idx="3"/>
              <a:endCxn id="243" idx="2"/>
            </p:cNvCxnSpPr>
            <p:nvPr/>
          </p:nvCxnSpPr>
          <p:spPr>
            <a:xfrm>
              <a:off x="4711997" y="5313092"/>
              <a:ext cx="377787" cy="77860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23CB6B07-BDA7-4D19-AB9F-ED5A9965C03C}"/>
                </a:ext>
              </a:extLst>
            </p:cNvPr>
            <p:cNvSpPr/>
            <p:nvPr/>
          </p:nvSpPr>
          <p:spPr>
            <a:xfrm>
              <a:off x="5089784" y="5345232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799E58D4-2B96-429F-B58A-D2C2A51A0D62}"/>
              </a:ext>
            </a:extLst>
          </p:cNvPr>
          <p:cNvGrpSpPr/>
          <p:nvPr/>
        </p:nvGrpSpPr>
        <p:grpSpPr>
          <a:xfrm>
            <a:off x="3320660" y="5436672"/>
            <a:ext cx="1860564" cy="367869"/>
            <a:chOff x="3320660" y="5436672"/>
            <a:chExt cx="1860564" cy="367869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9D03B05B-4670-43E9-BDDE-F75A9C13D8AA}"/>
                </a:ext>
              </a:extLst>
            </p:cNvPr>
            <p:cNvSpPr txBox="1"/>
            <p:nvPr/>
          </p:nvSpPr>
          <p:spPr>
            <a:xfrm>
              <a:off x="3320660" y="5496764"/>
              <a:ext cx="1394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Jamaica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1.7%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12F430CE-6A98-4F27-AE16-6DF3C4C8EDE3}"/>
                </a:ext>
              </a:extLst>
            </p:cNvPr>
            <p:cNvCxnSpPr>
              <a:cxnSpLocks/>
              <a:stCxn id="229" idx="3"/>
              <a:endCxn id="245" idx="2"/>
            </p:cNvCxnSpPr>
            <p:nvPr/>
          </p:nvCxnSpPr>
          <p:spPr>
            <a:xfrm flipV="1">
              <a:off x="4715594" y="5482392"/>
              <a:ext cx="374190" cy="168261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DCE3B1C6-31F7-442D-A366-57E4D18C6949}"/>
                </a:ext>
              </a:extLst>
            </p:cNvPr>
            <p:cNvSpPr/>
            <p:nvPr/>
          </p:nvSpPr>
          <p:spPr>
            <a:xfrm>
              <a:off x="5089784" y="5436672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85" name="TextBox 284">
            <a:extLst>
              <a:ext uri="{FF2B5EF4-FFF2-40B4-BE49-F238E27FC236}">
                <a16:creationId xmlns:a16="http://schemas.microsoft.com/office/drawing/2014/main" id="{8E23DC6A-AD5A-4FF0-9866-118E8990B2DE}"/>
              </a:ext>
            </a:extLst>
          </p:cNvPr>
          <p:cNvSpPr txBox="1"/>
          <p:nvPr/>
        </p:nvSpPr>
        <p:spPr>
          <a:xfrm>
            <a:off x="7336212" y="276965"/>
            <a:ext cx="11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VANCOUVER</a:t>
            </a:r>
          </a:p>
        </p:txBody>
      </p: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4C2206D3-B9A1-4A55-A09C-764FAE86F427}"/>
              </a:ext>
            </a:extLst>
          </p:cNvPr>
          <p:cNvGrpSpPr/>
          <p:nvPr/>
        </p:nvGrpSpPr>
        <p:grpSpPr>
          <a:xfrm>
            <a:off x="6255313" y="5358185"/>
            <a:ext cx="1699051" cy="307777"/>
            <a:chOff x="6255313" y="5358185"/>
            <a:chExt cx="1699051" cy="307777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13B7F3A2-12D6-42E0-BCF4-6A36FAA60DC4}"/>
                </a:ext>
              </a:extLst>
            </p:cNvPr>
            <p:cNvSpPr txBox="1"/>
            <p:nvPr/>
          </p:nvSpPr>
          <p:spPr>
            <a:xfrm>
              <a:off x="6255313" y="5358185"/>
              <a:ext cx="12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Taiwan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1.6%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0E381E5E-713B-4D93-BB96-CAB58696194F}"/>
                </a:ext>
              </a:extLst>
            </p:cNvPr>
            <p:cNvCxnSpPr>
              <a:cxnSpLocks/>
              <a:stCxn id="303" idx="3"/>
              <a:endCxn id="319" idx="2"/>
            </p:cNvCxnSpPr>
            <p:nvPr/>
          </p:nvCxnSpPr>
          <p:spPr>
            <a:xfrm>
              <a:off x="7485137" y="5512074"/>
              <a:ext cx="377787" cy="27534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36FB2F95-4C70-463F-A386-BA889261B51D}"/>
                </a:ext>
              </a:extLst>
            </p:cNvPr>
            <p:cNvSpPr/>
            <p:nvPr/>
          </p:nvSpPr>
          <p:spPr>
            <a:xfrm>
              <a:off x="7862924" y="5493888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08244C83-CA83-4572-8507-616DE11F6755}"/>
              </a:ext>
            </a:extLst>
          </p:cNvPr>
          <p:cNvGrpSpPr/>
          <p:nvPr/>
        </p:nvGrpSpPr>
        <p:grpSpPr>
          <a:xfrm>
            <a:off x="9260041" y="4997395"/>
            <a:ext cx="1472575" cy="307777"/>
            <a:chOff x="9260041" y="4997395"/>
            <a:chExt cx="1472575" cy="307777"/>
          </a:xfrm>
        </p:grpSpPr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F86B2BA5-B796-4B36-8926-8246755E93D9}"/>
                </a:ext>
              </a:extLst>
            </p:cNvPr>
            <p:cNvSpPr txBox="1"/>
            <p:nvPr/>
          </p:nvSpPr>
          <p:spPr>
            <a:xfrm>
              <a:off x="9260041" y="4997395"/>
              <a:ext cx="10038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Haiti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2.0%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441706A2-84FA-4EFF-B0C4-7A19B99E2C36}"/>
                </a:ext>
              </a:extLst>
            </p:cNvPr>
            <p:cNvCxnSpPr>
              <a:cxnSpLocks/>
              <a:stCxn id="376" idx="3"/>
              <a:endCxn id="392" idx="2"/>
            </p:cNvCxnSpPr>
            <p:nvPr/>
          </p:nvCxnSpPr>
          <p:spPr>
            <a:xfrm>
              <a:off x="10263842" y="5151284"/>
              <a:ext cx="377334" cy="104105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06CE0722-5152-42E0-8034-ABBDB4CE457B}"/>
                </a:ext>
              </a:extLst>
            </p:cNvPr>
            <p:cNvSpPr/>
            <p:nvPr/>
          </p:nvSpPr>
          <p:spPr>
            <a:xfrm>
              <a:off x="10641176" y="5209669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4B488"/>
                </a:solidFill>
              </a:endParaRPr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8E6ACBD5-2058-467A-A1F9-931F5F9298BF}"/>
              </a:ext>
            </a:extLst>
          </p:cNvPr>
          <p:cNvGrpSpPr/>
          <p:nvPr/>
        </p:nvGrpSpPr>
        <p:grpSpPr>
          <a:xfrm>
            <a:off x="9005785" y="5364678"/>
            <a:ext cx="1725351" cy="353391"/>
            <a:chOff x="9005785" y="5364678"/>
            <a:chExt cx="1725351" cy="353391"/>
          </a:xfrm>
        </p:grpSpPr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872865E8-0337-4B35-9DDA-F757DCB21E8F}"/>
                </a:ext>
              </a:extLst>
            </p:cNvPr>
            <p:cNvSpPr txBox="1"/>
            <p:nvPr/>
          </p:nvSpPr>
          <p:spPr>
            <a:xfrm>
              <a:off x="9005785" y="5364678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Algeria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1.4%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09DCACC0-DD36-415D-A014-6DB6D9F502A5}"/>
                </a:ext>
              </a:extLst>
            </p:cNvPr>
            <p:cNvCxnSpPr>
              <a:cxnSpLocks/>
              <a:stCxn id="379" idx="3"/>
              <a:endCxn id="395" idx="2"/>
            </p:cNvCxnSpPr>
            <p:nvPr/>
          </p:nvCxnSpPr>
          <p:spPr>
            <a:xfrm>
              <a:off x="10258051" y="5518567"/>
              <a:ext cx="381645" cy="153782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CB65558D-D7FD-4E57-84B7-23257088B920}"/>
                </a:ext>
              </a:extLst>
            </p:cNvPr>
            <p:cNvSpPr/>
            <p:nvPr/>
          </p:nvSpPr>
          <p:spPr>
            <a:xfrm>
              <a:off x="10639696" y="5626629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DDBEBAD5-19C2-4F8E-A4FB-AE5232742420}"/>
              </a:ext>
            </a:extLst>
          </p:cNvPr>
          <p:cNvGrpSpPr/>
          <p:nvPr/>
        </p:nvGrpSpPr>
        <p:grpSpPr>
          <a:xfrm>
            <a:off x="8841682" y="5210790"/>
            <a:ext cx="1896094" cy="457160"/>
            <a:chOff x="8841682" y="5210790"/>
            <a:chExt cx="1896094" cy="457160"/>
          </a:xfrm>
        </p:grpSpPr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EAB83385-B1FA-4686-8FEF-685B03E2A8B6}"/>
                </a:ext>
              </a:extLst>
            </p:cNvPr>
            <p:cNvSpPr txBox="1"/>
            <p:nvPr/>
          </p:nvSpPr>
          <p:spPr>
            <a:xfrm>
              <a:off x="8841682" y="5210790"/>
              <a:ext cx="1418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Morocco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1.4%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3BF1CFC3-48A0-4749-9711-2EB7FA52BCAF}"/>
                </a:ext>
              </a:extLst>
            </p:cNvPr>
            <p:cNvCxnSpPr>
              <a:cxnSpLocks/>
              <a:stCxn id="381" idx="3"/>
              <a:endCxn id="397" idx="2"/>
            </p:cNvCxnSpPr>
            <p:nvPr/>
          </p:nvCxnSpPr>
          <p:spPr>
            <a:xfrm>
              <a:off x="10260660" y="5364679"/>
              <a:ext cx="385676" cy="257551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41CB628-7F64-4AE9-A724-F4EFBDFBB0F5}"/>
                </a:ext>
              </a:extLst>
            </p:cNvPr>
            <p:cNvSpPr/>
            <p:nvPr/>
          </p:nvSpPr>
          <p:spPr>
            <a:xfrm>
              <a:off x="10646336" y="5576510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4B488"/>
                </a:solidFill>
              </a:endParaRPr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0CF4A19B-EC5B-4CCA-9E55-904329E82E70}"/>
              </a:ext>
            </a:extLst>
          </p:cNvPr>
          <p:cNvGrpSpPr/>
          <p:nvPr/>
        </p:nvGrpSpPr>
        <p:grpSpPr>
          <a:xfrm>
            <a:off x="8880129" y="5709275"/>
            <a:ext cx="1851865" cy="337731"/>
            <a:chOff x="8880129" y="5709275"/>
            <a:chExt cx="1851865" cy="337731"/>
          </a:xfrm>
        </p:grpSpPr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44594B80-D038-4B7A-8F3A-7ED5DBD73720}"/>
                </a:ext>
              </a:extLst>
            </p:cNvPr>
            <p:cNvSpPr txBox="1"/>
            <p:nvPr/>
          </p:nvSpPr>
          <p:spPr>
            <a:xfrm>
              <a:off x="8880129" y="5709275"/>
              <a:ext cx="1383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Lebanon  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.9%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B9EF8E61-85F5-44F7-A4E2-4FA0EF167C09}"/>
                </a:ext>
              </a:extLst>
            </p:cNvPr>
            <p:cNvCxnSpPr>
              <a:cxnSpLocks/>
              <a:stCxn id="383" idx="3"/>
              <a:endCxn id="399" idx="2"/>
            </p:cNvCxnSpPr>
            <p:nvPr/>
          </p:nvCxnSpPr>
          <p:spPr>
            <a:xfrm>
              <a:off x="10263842" y="5863164"/>
              <a:ext cx="376712" cy="138122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F51E6D32-E084-4198-83F7-6CED62B27135}"/>
                </a:ext>
              </a:extLst>
            </p:cNvPr>
            <p:cNvSpPr/>
            <p:nvPr/>
          </p:nvSpPr>
          <p:spPr>
            <a:xfrm>
              <a:off x="10640554" y="5955566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4B488"/>
                </a:solidFill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8C77347-98FA-4661-B553-19CEE3E8A20B}"/>
              </a:ext>
            </a:extLst>
          </p:cNvPr>
          <p:cNvGrpSpPr/>
          <p:nvPr/>
        </p:nvGrpSpPr>
        <p:grpSpPr>
          <a:xfrm>
            <a:off x="713393" y="6317923"/>
            <a:ext cx="1678555" cy="351344"/>
            <a:chOff x="713393" y="6317923"/>
            <a:chExt cx="1678555" cy="351344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1BE0CC6-B818-4323-89F2-5F2C74FF924A}"/>
                </a:ext>
              </a:extLst>
            </p:cNvPr>
            <p:cNvSpPr txBox="1"/>
            <p:nvPr/>
          </p:nvSpPr>
          <p:spPr>
            <a:xfrm>
              <a:off x="713393" y="6361490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.4%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94C90AB-F385-4D68-B90E-362592D2C5AA}"/>
                </a:ext>
              </a:extLst>
            </p:cNvPr>
            <p:cNvCxnSpPr>
              <a:cxnSpLocks/>
              <a:stCxn id="141" idx="3"/>
              <a:endCxn id="143" idx="3"/>
            </p:cNvCxnSpPr>
            <p:nvPr/>
          </p:nvCxnSpPr>
          <p:spPr>
            <a:xfrm flipV="1">
              <a:off x="1996116" y="6395972"/>
              <a:ext cx="317783" cy="119407"/>
            </a:xfrm>
            <a:prstGeom prst="line">
              <a:avLst/>
            </a:prstGeom>
            <a:ln w="3175" cap="flat">
              <a:solidFill>
                <a:srgbClr val="FFB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07A8422B-2847-41D6-9B86-5B45E92307F6}"/>
                </a:ext>
              </a:extLst>
            </p:cNvPr>
            <p:cNvSpPr/>
            <p:nvPr/>
          </p:nvSpPr>
          <p:spPr>
            <a:xfrm>
              <a:off x="2300508" y="6317923"/>
              <a:ext cx="91440" cy="91440"/>
            </a:xfrm>
            <a:prstGeom prst="ellipse">
              <a:avLst/>
            </a:prstGeom>
            <a:solidFill>
              <a:srgbClr val="FFB9FF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B9FF"/>
                </a:solidFill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EEE53D5-70B4-4613-8327-092285BF76CE}"/>
              </a:ext>
            </a:extLst>
          </p:cNvPr>
          <p:cNvGrpSpPr/>
          <p:nvPr/>
        </p:nvGrpSpPr>
        <p:grpSpPr>
          <a:xfrm>
            <a:off x="6148862" y="5202082"/>
            <a:ext cx="1805502" cy="307777"/>
            <a:chOff x="6148862" y="5202082"/>
            <a:chExt cx="1805502" cy="307777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4CA1497-F7EF-4FA4-ADDF-F9D68AAF1AB3}"/>
                </a:ext>
              </a:extLst>
            </p:cNvPr>
            <p:cNvSpPr txBox="1"/>
            <p:nvPr/>
          </p:nvSpPr>
          <p:spPr>
            <a:xfrm>
              <a:off x="6148862" y="5202082"/>
              <a:ext cx="1332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857C0E8-FB40-4AD8-949A-C6D20DA4E919}"/>
                </a:ext>
              </a:extLst>
            </p:cNvPr>
            <p:cNvCxnSpPr>
              <a:cxnSpLocks/>
              <a:stCxn id="145" idx="3"/>
              <a:endCxn id="147" idx="2"/>
            </p:cNvCxnSpPr>
            <p:nvPr/>
          </p:nvCxnSpPr>
          <p:spPr>
            <a:xfrm>
              <a:off x="7481279" y="5355971"/>
              <a:ext cx="381645" cy="49008"/>
            </a:xfrm>
            <a:prstGeom prst="line">
              <a:avLst/>
            </a:prstGeom>
            <a:ln w="3175" cap="flat">
              <a:solidFill>
                <a:srgbClr val="FFB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BF44231-8861-43B3-8423-CA97485C0E1A}"/>
                </a:ext>
              </a:extLst>
            </p:cNvPr>
            <p:cNvSpPr/>
            <p:nvPr/>
          </p:nvSpPr>
          <p:spPr>
            <a:xfrm>
              <a:off x="7862924" y="5359259"/>
              <a:ext cx="91440" cy="91440"/>
            </a:xfrm>
            <a:prstGeom prst="ellipse">
              <a:avLst/>
            </a:prstGeom>
            <a:solidFill>
              <a:srgbClr val="FFB9FF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0013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5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6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5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5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1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7EA38A-81B4-4A7D-8ADC-65B0DA6DB45E}"/>
              </a:ext>
            </a:extLst>
          </p:cNvPr>
          <p:cNvGrpSpPr/>
          <p:nvPr/>
        </p:nvGrpSpPr>
        <p:grpSpPr>
          <a:xfrm>
            <a:off x="2255123" y="567625"/>
            <a:ext cx="8546960" cy="6045203"/>
            <a:chOff x="2255123" y="567625"/>
            <a:chExt cx="8546960" cy="6045203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212AE398-0022-4B4C-818E-F3606481BD22}"/>
                </a:ext>
              </a:extLst>
            </p:cNvPr>
            <p:cNvGrpSpPr/>
            <p:nvPr/>
          </p:nvGrpSpPr>
          <p:grpSpPr>
            <a:xfrm rot="16200000">
              <a:off x="7672664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CF94AC60-3114-4771-A7F0-FCE06EDDB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F1BEBBAA-D955-46AB-AAE9-E27BC37CDA41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E8A10937-EC01-4275-9F2E-91569C18C0D0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6A0F1211-F9BE-485A-B7EC-80F489EF592E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73D84E29-40C5-4767-9F88-DB7BA4C8F9FA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9A63E36A-C4B1-4F4B-AFC1-19D9AA2B341D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AE5B8B96-375F-4EFB-BF50-2EB83266E856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E650F01C-104F-4CF5-9C55-7A76B1029BB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E6887D76-C890-416A-AB57-1EEE4D553BC0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4817DD8D-9854-4A7A-A58E-D45FDECB408E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6AC72BA9-6CE8-4189-A20F-AC1A653B5CE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7B40A1F7-3C6D-4DDC-8509-B237C9E5ED12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9FA0064-5277-43BC-8B94-2A1A5748DA06}"/>
                </a:ext>
              </a:extLst>
            </p:cNvPr>
            <p:cNvGrpSpPr/>
            <p:nvPr/>
          </p:nvGrpSpPr>
          <p:grpSpPr>
            <a:xfrm rot="16200000">
              <a:off x="-660661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60BAAAF-9931-4D04-8E4E-0F0149ECB0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570CEB5-7D24-4FDF-9B96-FA94892D0DBF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AF2791D6-06FE-49A0-B9C0-8B19334E6DE5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4665B9A-1B8B-4905-AF5D-6BEBBF1C74F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E86F074-7DF3-4AEB-B672-74410DC2BE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428784D-708D-4D93-9B19-1E6C7E0F960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BA84F53-7B0F-457C-B3DE-E2AA8FDFB55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FCBD5E5-29F9-45DF-98B4-A9E25358D638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C9687FE-F8F2-4B27-A432-B924B844BB5D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9770BE2-ED9E-46F8-9930-89A2AB075530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33FACF8-5FB3-4558-B6BB-9D3E5C514BCA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63BF9CA-C91F-4707-BF7E-5C6BC8B0CD0C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608240DC-1FF7-4946-867C-96BB96E14283}"/>
                </a:ext>
              </a:extLst>
            </p:cNvPr>
            <p:cNvGrpSpPr/>
            <p:nvPr/>
          </p:nvGrpSpPr>
          <p:grpSpPr>
            <a:xfrm rot="16200000">
              <a:off x="212275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3396042-E780-4807-A605-21CF96AD3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A81DFBC4-40A4-4547-A0CA-6BCA8CCDD46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59ECE51E-2EF2-493F-9111-A73C1ED93B6E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E1087A99-BBDA-4CA2-80F0-6B453402F3AA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16FA9890-0112-40EB-93D3-82762DE18A75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DBBC2CA7-836F-47AF-8A4E-367265E42F4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3152D919-016A-4683-9023-1F617D1790F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31336AC2-4B78-47B1-AB13-EE85500D67A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9AA233C5-379C-43DF-BBA7-BDDACBCBC99C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E45EF19C-D286-4438-B3E7-AB9106351174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DEA7AAA1-ECFA-4F23-8D08-5B4CE1F7AB46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8C6686F4-C503-4D8A-9713-4840A082423A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33D04070-578E-4255-AFDF-7187D64A79E3}"/>
                </a:ext>
              </a:extLst>
            </p:cNvPr>
            <p:cNvGrpSpPr/>
            <p:nvPr/>
          </p:nvGrpSpPr>
          <p:grpSpPr>
            <a:xfrm rot="16200000">
              <a:off x="489589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03C18A07-FEB0-410A-8B00-6175AB4B0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348A6A17-CF95-4A20-8EB8-48E4F5B8105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8231D15B-B25B-42E7-B07B-59DFF938BE86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CAE571C1-F4A2-4404-8AD5-B02E060316D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F0B22EEC-8890-4E72-9948-FA1F099078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40B16310-A141-4BBD-ADEE-954DEFDD7FFA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39772182-A609-4002-B448-17A96E38F157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514BA526-B518-4230-AC2A-3AAC378D221E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DC22E2C3-50F5-481D-A437-1425CA6392F5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A41E7318-E492-4645-8FB7-31701543888F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>
                  <a:extLst>
                    <a:ext uri="{FF2B5EF4-FFF2-40B4-BE49-F238E27FC236}">
                      <a16:creationId xmlns:a16="http://schemas.microsoft.com/office/drawing/2014/main" id="{259F6C95-C6C2-4793-9FB2-09D76286B00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FEADCC62-F76F-4BFB-8AC4-52C309D132D5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62" name="TextBox 361">
            <a:extLst>
              <a:ext uri="{FF2B5EF4-FFF2-40B4-BE49-F238E27FC236}">
                <a16:creationId xmlns:a16="http://schemas.microsoft.com/office/drawing/2014/main" id="{19AD2FCB-29C6-4703-9755-71D2796E585C}"/>
              </a:ext>
            </a:extLst>
          </p:cNvPr>
          <p:cNvSpPr txBox="1"/>
          <p:nvPr/>
        </p:nvSpPr>
        <p:spPr>
          <a:xfrm>
            <a:off x="10194739" y="276965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MONTREAL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46FDB-994B-4CC7-9357-CBEAD0694239}"/>
              </a:ext>
            </a:extLst>
          </p:cNvPr>
          <p:cNvSpPr txBox="1"/>
          <p:nvPr/>
        </p:nvSpPr>
        <p:spPr>
          <a:xfrm>
            <a:off x="1671205" y="303752"/>
            <a:ext cx="135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</a:p>
        </p:txBody>
      </p: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D7D31389-ABD2-4F78-BE38-C1A96E8FED4A}"/>
              </a:ext>
            </a:extLst>
          </p:cNvPr>
          <p:cNvGrpSpPr/>
          <p:nvPr/>
        </p:nvGrpSpPr>
        <p:grpSpPr>
          <a:xfrm>
            <a:off x="853024" y="4702886"/>
            <a:ext cx="1534968" cy="477806"/>
            <a:chOff x="853024" y="4702886"/>
            <a:chExt cx="1534968" cy="4778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64A4AF-7041-4A27-8A7B-F94CAF804A29}"/>
                </a:ext>
              </a:extLst>
            </p:cNvPr>
            <p:cNvSpPr txBox="1"/>
            <p:nvPr/>
          </p:nvSpPr>
          <p:spPr>
            <a:xfrm>
              <a:off x="853024" y="4702886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2.2%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776A9B1-DC93-4264-9008-DB79A79BAB57}"/>
                </a:ext>
              </a:extLst>
            </p:cNvPr>
            <p:cNvCxnSpPr>
              <a:cxnSpLocks/>
              <a:stCxn id="28" idx="3"/>
              <a:endCxn id="126" idx="2"/>
            </p:cNvCxnSpPr>
            <p:nvPr/>
          </p:nvCxnSpPr>
          <p:spPr>
            <a:xfrm>
              <a:off x="1991477" y="4856775"/>
              <a:ext cx="305075" cy="278197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B315CF7-BA78-45CD-B912-9045ECE81A91}"/>
                </a:ext>
              </a:extLst>
            </p:cNvPr>
            <p:cNvSpPr/>
            <p:nvPr/>
          </p:nvSpPr>
          <p:spPr>
            <a:xfrm>
              <a:off x="2296552" y="5089252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E82F24BD-224C-4D41-A1DB-EC9557A0AFB2}"/>
              </a:ext>
            </a:extLst>
          </p:cNvPr>
          <p:cNvGrpSpPr/>
          <p:nvPr/>
        </p:nvGrpSpPr>
        <p:grpSpPr>
          <a:xfrm>
            <a:off x="921735" y="4982949"/>
            <a:ext cx="1469118" cy="307777"/>
            <a:chOff x="921735" y="4982949"/>
            <a:chExt cx="1469118" cy="30777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913B2C-1500-4BAC-A655-A8DEE8D844A9}"/>
                </a:ext>
              </a:extLst>
            </p:cNvPr>
            <p:cNvSpPr txBox="1"/>
            <p:nvPr/>
          </p:nvSpPr>
          <p:spPr>
            <a:xfrm>
              <a:off x="921735" y="4982949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2.1%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2D21F48-F87C-49EC-AA72-F2B3035F6001}"/>
                </a:ext>
              </a:extLst>
            </p:cNvPr>
            <p:cNvCxnSpPr>
              <a:cxnSpLocks/>
              <a:stCxn id="32" idx="3"/>
              <a:endCxn id="127" idx="2"/>
            </p:cNvCxnSpPr>
            <p:nvPr/>
          </p:nvCxnSpPr>
          <p:spPr>
            <a:xfrm>
              <a:off x="1981641" y="5136838"/>
              <a:ext cx="317772" cy="57102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112CF9E-7416-4543-8710-F608514343C2}"/>
                </a:ext>
              </a:extLst>
            </p:cNvPr>
            <p:cNvSpPr/>
            <p:nvPr/>
          </p:nvSpPr>
          <p:spPr>
            <a:xfrm>
              <a:off x="2299413" y="5148220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4B498B35-CE7B-4BB2-9D14-63DA5CA7CD73}"/>
              </a:ext>
            </a:extLst>
          </p:cNvPr>
          <p:cNvGrpSpPr/>
          <p:nvPr/>
        </p:nvGrpSpPr>
        <p:grpSpPr>
          <a:xfrm>
            <a:off x="441028" y="5261516"/>
            <a:ext cx="1949825" cy="307777"/>
            <a:chOff x="441028" y="5261516"/>
            <a:chExt cx="1949825" cy="30777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4DE8FD-5572-4AB9-B416-67265A5D4235}"/>
                </a:ext>
              </a:extLst>
            </p:cNvPr>
            <p:cNvSpPr txBox="1"/>
            <p:nvPr/>
          </p:nvSpPr>
          <p:spPr>
            <a:xfrm>
              <a:off x="441028" y="5261516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415E335-15B9-4711-A101-EE19964DC034}"/>
                </a:ext>
              </a:extLst>
            </p:cNvPr>
            <p:cNvCxnSpPr>
              <a:cxnSpLocks/>
              <a:stCxn id="35" idx="3"/>
              <a:endCxn id="128" idx="2"/>
            </p:cNvCxnSpPr>
            <p:nvPr/>
          </p:nvCxnSpPr>
          <p:spPr>
            <a:xfrm flipV="1">
              <a:off x="1983438" y="5414741"/>
              <a:ext cx="315975" cy="664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14D9127-940A-445D-BA66-006DBEB14EF6}"/>
                </a:ext>
              </a:extLst>
            </p:cNvPr>
            <p:cNvSpPr/>
            <p:nvPr/>
          </p:nvSpPr>
          <p:spPr>
            <a:xfrm>
              <a:off x="2299413" y="5369021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818A46A2-F696-43F1-AB65-D427895AE432}"/>
              </a:ext>
            </a:extLst>
          </p:cNvPr>
          <p:cNvGrpSpPr/>
          <p:nvPr/>
        </p:nvGrpSpPr>
        <p:grpSpPr>
          <a:xfrm>
            <a:off x="690791" y="5832558"/>
            <a:ext cx="1701826" cy="398706"/>
            <a:chOff x="690791" y="5832558"/>
            <a:chExt cx="1701826" cy="39870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EBE600-9188-4430-B0A2-FE6DDDA2CB09}"/>
                </a:ext>
              </a:extLst>
            </p:cNvPr>
            <p:cNvSpPr txBox="1"/>
            <p:nvPr/>
          </p:nvSpPr>
          <p:spPr>
            <a:xfrm>
              <a:off x="690791" y="5832558"/>
              <a:ext cx="129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Pakistan  </a:t>
              </a:r>
              <a:r>
                <a:rPr lang="en-US" sz="1400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rgbClr val="C7A1E3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C13B1B4-7AE6-40C1-A135-15BBBE92F9F5}"/>
                </a:ext>
              </a:extLst>
            </p:cNvPr>
            <p:cNvCxnSpPr>
              <a:cxnSpLocks/>
              <a:stCxn id="41" idx="3"/>
              <a:endCxn id="129" idx="2"/>
            </p:cNvCxnSpPr>
            <p:nvPr/>
          </p:nvCxnSpPr>
          <p:spPr>
            <a:xfrm>
              <a:off x="1989544" y="5986447"/>
              <a:ext cx="311633" cy="199097"/>
            </a:xfrm>
            <a:prstGeom prst="line">
              <a:avLst/>
            </a:prstGeom>
            <a:ln w="3175" cap="flat">
              <a:solidFill>
                <a:srgbClr val="C7A1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1207850-9A9A-4065-971F-062586905276}"/>
                </a:ext>
              </a:extLst>
            </p:cNvPr>
            <p:cNvSpPr/>
            <p:nvPr/>
          </p:nvSpPr>
          <p:spPr>
            <a:xfrm>
              <a:off x="2301177" y="6139824"/>
              <a:ext cx="91440" cy="91440"/>
            </a:xfrm>
            <a:prstGeom prst="ellipse">
              <a:avLst/>
            </a:prstGeom>
            <a:solidFill>
              <a:srgbClr val="C7A1E3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D00E0906-8A4E-4C72-B796-A0B83C8817D4}"/>
              </a:ext>
            </a:extLst>
          </p:cNvPr>
          <p:cNvGrpSpPr/>
          <p:nvPr/>
        </p:nvGrpSpPr>
        <p:grpSpPr>
          <a:xfrm>
            <a:off x="482293" y="5650653"/>
            <a:ext cx="1943862" cy="529218"/>
            <a:chOff x="448086" y="5650653"/>
            <a:chExt cx="1943862" cy="52921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48BC50-1FDA-4C5A-9017-6CC992D19D7F}"/>
                </a:ext>
              </a:extLst>
            </p:cNvPr>
            <p:cNvSpPr txBox="1"/>
            <p:nvPr/>
          </p:nvSpPr>
          <p:spPr>
            <a:xfrm>
              <a:off x="448086" y="5650653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C98B538-E50A-4882-9ED8-3BE98843F35F}"/>
                </a:ext>
              </a:extLst>
            </p:cNvPr>
            <p:cNvCxnSpPr>
              <a:cxnSpLocks/>
              <a:stCxn id="38" idx="3"/>
              <a:endCxn id="130" idx="1"/>
            </p:cNvCxnSpPr>
            <p:nvPr/>
          </p:nvCxnSpPr>
          <p:spPr>
            <a:xfrm>
              <a:off x="1985686" y="5804542"/>
              <a:ext cx="328213" cy="297280"/>
            </a:xfrm>
            <a:prstGeom prst="line">
              <a:avLst/>
            </a:prstGeom>
            <a:ln w="3175" cap="flat">
              <a:solidFill>
                <a:srgbClr val="FFC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1B4E336-171F-4C6C-A789-AEB4787C881A}"/>
                </a:ext>
              </a:extLst>
            </p:cNvPr>
            <p:cNvSpPr/>
            <p:nvPr/>
          </p:nvSpPr>
          <p:spPr>
            <a:xfrm>
              <a:off x="2300508" y="6088431"/>
              <a:ext cx="91440" cy="91440"/>
            </a:xfrm>
            <a:prstGeom prst="ellipse">
              <a:avLst/>
            </a:prstGeom>
            <a:solidFill>
              <a:srgbClr val="FFC91D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C7CF1B2-79E8-4999-9268-8BD11AFD1F1F}"/>
              </a:ext>
            </a:extLst>
          </p:cNvPr>
          <p:cNvGrpSpPr/>
          <p:nvPr/>
        </p:nvGrpSpPr>
        <p:grpSpPr>
          <a:xfrm>
            <a:off x="607788" y="6010574"/>
            <a:ext cx="1784160" cy="307777"/>
            <a:chOff x="607788" y="6010574"/>
            <a:chExt cx="1784160" cy="30777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46BD57-973A-49D4-B7D9-FC8D9AC69E7C}"/>
                </a:ext>
              </a:extLst>
            </p:cNvPr>
            <p:cNvSpPr txBox="1"/>
            <p:nvPr/>
          </p:nvSpPr>
          <p:spPr>
            <a:xfrm>
              <a:off x="607788" y="6010574"/>
              <a:ext cx="1380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56483E3-90F8-4DE4-81E4-3BFF3A3D7C92}"/>
                </a:ext>
              </a:extLst>
            </p:cNvPr>
            <p:cNvCxnSpPr>
              <a:cxnSpLocks/>
              <a:stCxn id="44" idx="3"/>
              <a:endCxn id="131" idx="2"/>
            </p:cNvCxnSpPr>
            <p:nvPr/>
          </p:nvCxnSpPr>
          <p:spPr>
            <a:xfrm>
              <a:off x="1988295" y="6164463"/>
              <a:ext cx="312213" cy="67158"/>
            </a:xfrm>
            <a:prstGeom prst="line">
              <a:avLst/>
            </a:prstGeom>
            <a:ln w="31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625A186-BD9E-4381-96DC-7749BFB6EF2E}"/>
                </a:ext>
              </a:extLst>
            </p:cNvPr>
            <p:cNvSpPr/>
            <p:nvPr/>
          </p:nvSpPr>
          <p:spPr>
            <a:xfrm>
              <a:off x="2300508" y="6185901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829BD98F-E180-4D77-9E66-6A1C05A7C03F}"/>
              </a:ext>
            </a:extLst>
          </p:cNvPr>
          <p:cNvGrpSpPr/>
          <p:nvPr/>
        </p:nvGrpSpPr>
        <p:grpSpPr>
          <a:xfrm>
            <a:off x="1087124" y="6176735"/>
            <a:ext cx="1304824" cy="307777"/>
            <a:chOff x="1087124" y="6176735"/>
            <a:chExt cx="1304824" cy="30777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CC474E5-1796-415B-BE5B-3639F229473D}"/>
                </a:ext>
              </a:extLst>
            </p:cNvPr>
            <p:cNvSpPr txBox="1"/>
            <p:nvPr/>
          </p:nvSpPr>
          <p:spPr>
            <a:xfrm>
              <a:off x="1087124" y="6176735"/>
              <a:ext cx="906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D544E51-DA1A-4177-83AA-5F8E26A655D2}"/>
                </a:ext>
              </a:extLst>
            </p:cNvPr>
            <p:cNvCxnSpPr>
              <a:cxnSpLocks/>
              <a:stCxn id="47" idx="3"/>
              <a:endCxn id="132" idx="2"/>
            </p:cNvCxnSpPr>
            <p:nvPr/>
          </p:nvCxnSpPr>
          <p:spPr>
            <a:xfrm flipV="1">
              <a:off x="1993141" y="6265540"/>
              <a:ext cx="307367" cy="65084"/>
            </a:xfrm>
            <a:prstGeom prst="line">
              <a:avLst/>
            </a:prstGeom>
            <a:ln w="3175" cap="flat">
              <a:solidFill>
                <a:srgbClr val="909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03CE4C2-A386-4341-B95E-0276FA000DF4}"/>
                </a:ext>
              </a:extLst>
            </p:cNvPr>
            <p:cNvSpPr/>
            <p:nvPr/>
          </p:nvSpPr>
          <p:spPr>
            <a:xfrm>
              <a:off x="2300508" y="6219820"/>
              <a:ext cx="91440" cy="91440"/>
            </a:xfrm>
            <a:prstGeom prst="ellipse">
              <a:avLst/>
            </a:prstGeom>
            <a:solidFill>
              <a:srgbClr val="90909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DFF4A52B-3786-4738-BB7E-A7B90B4AA560}"/>
              </a:ext>
            </a:extLst>
          </p:cNvPr>
          <p:cNvGrpSpPr/>
          <p:nvPr/>
        </p:nvGrpSpPr>
        <p:grpSpPr>
          <a:xfrm>
            <a:off x="713393" y="6317923"/>
            <a:ext cx="1678555" cy="351344"/>
            <a:chOff x="713393" y="6317923"/>
            <a:chExt cx="1678555" cy="35134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E49878-0191-4B56-A720-B32F4B4A2297}"/>
                </a:ext>
              </a:extLst>
            </p:cNvPr>
            <p:cNvSpPr txBox="1"/>
            <p:nvPr/>
          </p:nvSpPr>
          <p:spPr>
            <a:xfrm>
              <a:off x="713393" y="6361490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.4%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1B2EE9A-3D6B-40AF-B92B-95551B700BA3}"/>
                </a:ext>
              </a:extLst>
            </p:cNvPr>
            <p:cNvCxnSpPr>
              <a:cxnSpLocks/>
              <a:stCxn id="50" idx="3"/>
              <a:endCxn id="133" idx="3"/>
            </p:cNvCxnSpPr>
            <p:nvPr/>
          </p:nvCxnSpPr>
          <p:spPr>
            <a:xfrm flipV="1">
              <a:off x="1996116" y="6395972"/>
              <a:ext cx="317783" cy="119407"/>
            </a:xfrm>
            <a:prstGeom prst="line">
              <a:avLst/>
            </a:prstGeom>
            <a:ln w="3175" cap="flat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BA51279-92AE-43D3-A7DA-9B25888CE422}"/>
                </a:ext>
              </a:extLst>
            </p:cNvPr>
            <p:cNvSpPr/>
            <p:nvPr/>
          </p:nvSpPr>
          <p:spPr>
            <a:xfrm>
              <a:off x="2300508" y="6317923"/>
              <a:ext cx="91440" cy="91440"/>
            </a:xfrm>
            <a:prstGeom prst="ellipse">
              <a:avLst/>
            </a:prstGeom>
            <a:solidFill>
              <a:srgbClr val="CC00CC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B9FF"/>
                </a:solidFill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9D6F6129-6CE5-4521-B876-947B5995F9AF}"/>
              </a:ext>
            </a:extLst>
          </p:cNvPr>
          <p:cNvSpPr txBox="1"/>
          <p:nvPr/>
        </p:nvSpPr>
        <p:spPr>
          <a:xfrm>
            <a:off x="4667646" y="27696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TORONTO</a:t>
            </a:r>
          </a:p>
        </p:txBody>
      </p: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2F6883D7-5C80-4CB2-9465-ED39675B9302}"/>
              </a:ext>
            </a:extLst>
          </p:cNvPr>
          <p:cNvGrpSpPr/>
          <p:nvPr/>
        </p:nvGrpSpPr>
        <p:grpSpPr>
          <a:xfrm>
            <a:off x="3650818" y="2704310"/>
            <a:ext cx="1536278" cy="307777"/>
            <a:chOff x="3650818" y="2704310"/>
            <a:chExt cx="1536278" cy="307777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20322F38-4774-4E45-A017-4F05018D82F9}"/>
                </a:ext>
              </a:extLst>
            </p:cNvPr>
            <p:cNvSpPr txBox="1"/>
            <p:nvPr/>
          </p:nvSpPr>
          <p:spPr>
            <a:xfrm>
              <a:off x="3650818" y="2704310"/>
              <a:ext cx="1063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5.6%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90ABDF00-27C0-4839-B6B4-2A7F4A495230}"/>
                </a:ext>
              </a:extLst>
            </p:cNvPr>
            <p:cNvCxnSpPr>
              <a:cxnSpLocks/>
              <a:stCxn id="223" idx="3"/>
              <a:endCxn id="239" idx="2"/>
            </p:cNvCxnSpPr>
            <p:nvPr/>
          </p:nvCxnSpPr>
          <p:spPr>
            <a:xfrm flipV="1">
              <a:off x="4713930" y="2856439"/>
              <a:ext cx="381726" cy="1760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D5066A2-5814-4C96-80E0-AA035A84AE82}"/>
                </a:ext>
              </a:extLst>
            </p:cNvPr>
            <p:cNvSpPr/>
            <p:nvPr/>
          </p:nvSpPr>
          <p:spPr>
            <a:xfrm>
              <a:off x="5095656" y="2810719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BDCD3E74-A1A6-470E-B30B-8B1EEB716E51}"/>
              </a:ext>
            </a:extLst>
          </p:cNvPr>
          <p:cNvGrpSpPr/>
          <p:nvPr/>
        </p:nvGrpSpPr>
        <p:grpSpPr>
          <a:xfrm>
            <a:off x="3565642" y="3030121"/>
            <a:ext cx="1617525" cy="307777"/>
            <a:chOff x="3565642" y="3030121"/>
            <a:chExt cx="1617525" cy="307777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E865A635-BAF3-46E6-B2FB-9704F7EA15A7}"/>
                </a:ext>
              </a:extLst>
            </p:cNvPr>
            <p:cNvSpPr txBox="1"/>
            <p:nvPr/>
          </p:nvSpPr>
          <p:spPr>
            <a:xfrm>
              <a:off x="3565642" y="3030121"/>
              <a:ext cx="11384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5.1%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B69CA22-3404-4D05-A309-5D00FD1F3F19}"/>
                </a:ext>
              </a:extLst>
            </p:cNvPr>
            <p:cNvCxnSpPr>
              <a:cxnSpLocks/>
              <a:stCxn id="224" idx="3"/>
              <a:endCxn id="240" idx="2"/>
            </p:cNvCxnSpPr>
            <p:nvPr/>
          </p:nvCxnSpPr>
          <p:spPr>
            <a:xfrm flipV="1">
              <a:off x="4704094" y="3182215"/>
              <a:ext cx="387633" cy="1795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F8127F15-D764-4989-A2DD-A1001F476287}"/>
                </a:ext>
              </a:extLst>
            </p:cNvPr>
            <p:cNvSpPr/>
            <p:nvPr/>
          </p:nvSpPr>
          <p:spPr>
            <a:xfrm>
              <a:off x="5091727" y="3136495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A6A035ED-B765-45E2-A2CC-7CE75822FDD7}"/>
              </a:ext>
            </a:extLst>
          </p:cNvPr>
          <p:cNvGrpSpPr/>
          <p:nvPr/>
        </p:nvGrpSpPr>
        <p:grpSpPr>
          <a:xfrm>
            <a:off x="3160275" y="4177609"/>
            <a:ext cx="2022892" cy="307777"/>
            <a:chOff x="3160275" y="4177609"/>
            <a:chExt cx="2022892" cy="307777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3090292-A0D8-4843-A7A3-AE40876F4B81}"/>
                </a:ext>
              </a:extLst>
            </p:cNvPr>
            <p:cNvSpPr txBox="1"/>
            <p:nvPr/>
          </p:nvSpPr>
          <p:spPr>
            <a:xfrm>
              <a:off x="3160275" y="4177609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3.4%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BDD9C2E-1C63-4654-95AE-4129A25B9785}"/>
                </a:ext>
              </a:extLst>
            </p:cNvPr>
            <p:cNvCxnSpPr>
              <a:cxnSpLocks/>
              <a:stCxn id="225" idx="3"/>
              <a:endCxn id="241" idx="2"/>
            </p:cNvCxnSpPr>
            <p:nvPr/>
          </p:nvCxnSpPr>
          <p:spPr>
            <a:xfrm flipV="1">
              <a:off x="4705891" y="4327816"/>
              <a:ext cx="385836" cy="3682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D85B680-21D7-4901-9784-992F47551232}"/>
                </a:ext>
              </a:extLst>
            </p:cNvPr>
            <p:cNvSpPr/>
            <p:nvPr/>
          </p:nvSpPr>
          <p:spPr>
            <a:xfrm>
              <a:off x="5091727" y="4282096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2AC9CA32-C51A-43FC-AB62-B32056842E56}"/>
              </a:ext>
            </a:extLst>
          </p:cNvPr>
          <p:cNvGrpSpPr/>
          <p:nvPr/>
        </p:nvGrpSpPr>
        <p:grpSpPr>
          <a:xfrm>
            <a:off x="3356487" y="4878350"/>
            <a:ext cx="1824737" cy="360592"/>
            <a:chOff x="3356487" y="4878350"/>
            <a:chExt cx="1824737" cy="360592"/>
          </a:xfrm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68556E3C-5D6D-4796-9772-909AAD7B7244}"/>
                </a:ext>
              </a:extLst>
            </p:cNvPr>
            <p:cNvSpPr txBox="1"/>
            <p:nvPr/>
          </p:nvSpPr>
          <p:spPr>
            <a:xfrm>
              <a:off x="3356487" y="4878350"/>
              <a:ext cx="1351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Pakistan </a:t>
              </a:r>
              <a:r>
                <a:rPr lang="en-US" sz="1400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2.1%</a:t>
              </a:r>
              <a:endParaRPr lang="en-CA" sz="1400" dirty="0">
                <a:solidFill>
                  <a:srgbClr val="C7A1E3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FC4DFC7E-76F3-4FD9-871C-01EC955BF2C3}"/>
                </a:ext>
              </a:extLst>
            </p:cNvPr>
            <p:cNvCxnSpPr>
              <a:cxnSpLocks/>
              <a:stCxn id="226" idx="3"/>
              <a:endCxn id="242" idx="2"/>
            </p:cNvCxnSpPr>
            <p:nvPr/>
          </p:nvCxnSpPr>
          <p:spPr>
            <a:xfrm>
              <a:off x="4708139" y="5032239"/>
              <a:ext cx="381645" cy="160983"/>
            </a:xfrm>
            <a:prstGeom prst="line">
              <a:avLst/>
            </a:prstGeom>
            <a:ln w="3175" cap="flat">
              <a:solidFill>
                <a:srgbClr val="C7A1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86C3B720-DDB1-4837-AA7E-43563758ED42}"/>
                </a:ext>
              </a:extLst>
            </p:cNvPr>
            <p:cNvSpPr/>
            <p:nvPr/>
          </p:nvSpPr>
          <p:spPr>
            <a:xfrm>
              <a:off x="5089784" y="5147502"/>
              <a:ext cx="91440" cy="91440"/>
            </a:xfrm>
            <a:prstGeom prst="ellipse">
              <a:avLst/>
            </a:prstGeom>
            <a:solidFill>
              <a:srgbClr val="C7A1E3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940A9707-1011-4DEF-8C9B-797796AD6456}"/>
              </a:ext>
            </a:extLst>
          </p:cNvPr>
          <p:cNvGrpSpPr/>
          <p:nvPr/>
        </p:nvGrpSpPr>
        <p:grpSpPr>
          <a:xfrm>
            <a:off x="3265767" y="5159203"/>
            <a:ext cx="1915457" cy="307777"/>
            <a:chOff x="3265767" y="5159203"/>
            <a:chExt cx="1915457" cy="307777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19DE9CBB-64CE-457F-913F-8E437A84BEC8}"/>
                </a:ext>
              </a:extLst>
            </p:cNvPr>
            <p:cNvSpPr txBox="1"/>
            <p:nvPr/>
          </p:nvSpPr>
          <p:spPr>
            <a:xfrm>
              <a:off x="3265767" y="5159203"/>
              <a:ext cx="1446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Sri Lanka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12DF6F8-9B18-4CDB-9FDA-E9FA18785C46}"/>
                </a:ext>
              </a:extLst>
            </p:cNvPr>
            <p:cNvCxnSpPr>
              <a:cxnSpLocks/>
              <a:stCxn id="227" idx="3"/>
              <a:endCxn id="243" idx="2"/>
            </p:cNvCxnSpPr>
            <p:nvPr/>
          </p:nvCxnSpPr>
          <p:spPr>
            <a:xfrm>
              <a:off x="4711997" y="5313092"/>
              <a:ext cx="377787" cy="77860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23CB6B07-BDA7-4D19-AB9F-ED5A9965C03C}"/>
                </a:ext>
              </a:extLst>
            </p:cNvPr>
            <p:cNvSpPr/>
            <p:nvPr/>
          </p:nvSpPr>
          <p:spPr>
            <a:xfrm>
              <a:off x="5089784" y="5345232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DE55FD1A-6A41-4233-9792-EB6378DE71BB}"/>
              </a:ext>
            </a:extLst>
          </p:cNvPr>
          <p:cNvGrpSpPr/>
          <p:nvPr/>
        </p:nvGrpSpPr>
        <p:grpSpPr>
          <a:xfrm>
            <a:off x="3154455" y="5320186"/>
            <a:ext cx="2062919" cy="307777"/>
            <a:chOff x="3120248" y="5320186"/>
            <a:chExt cx="2062919" cy="307777"/>
          </a:xfrm>
        </p:grpSpPr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EB6DB43A-EC04-47F6-B960-FFE071D86079}"/>
                </a:ext>
              </a:extLst>
            </p:cNvPr>
            <p:cNvSpPr txBox="1"/>
            <p:nvPr/>
          </p:nvSpPr>
          <p:spPr>
            <a:xfrm>
              <a:off x="3120248" y="5320186"/>
              <a:ext cx="1590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B5B234FD-8F47-46FF-9699-DD81D842BE68}"/>
                </a:ext>
              </a:extLst>
            </p:cNvPr>
            <p:cNvCxnSpPr>
              <a:cxnSpLocks/>
              <a:stCxn id="228" idx="3"/>
              <a:endCxn id="244" idx="2"/>
            </p:cNvCxnSpPr>
            <p:nvPr/>
          </p:nvCxnSpPr>
          <p:spPr>
            <a:xfrm flipV="1">
              <a:off x="4710748" y="5425683"/>
              <a:ext cx="380979" cy="48392"/>
            </a:xfrm>
            <a:prstGeom prst="line">
              <a:avLst/>
            </a:prstGeom>
            <a:ln w="3175" cap="flat">
              <a:solidFill>
                <a:srgbClr val="FFC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3354E7FA-C8BF-4049-AD7D-6A24015895BD}"/>
                </a:ext>
              </a:extLst>
            </p:cNvPr>
            <p:cNvSpPr/>
            <p:nvPr/>
          </p:nvSpPr>
          <p:spPr>
            <a:xfrm>
              <a:off x="5091727" y="5379963"/>
              <a:ext cx="91440" cy="91440"/>
            </a:xfrm>
            <a:prstGeom prst="ellipse">
              <a:avLst/>
            </a:prstGeom>
            <a:solidFill>
              <a:srgbClr val="FFC91D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799E58D4-2B96-429F-B58A-D2C2A51A0D62}"/>
              </a:ext>
            </a:extLst>
          </p:cNvPr>
          <p:cNvGrpSpPr/>
          <p:nvPr/>
        </p:nvGrpSpPr>
        <p:grpSpPr>
          <a:xfrm>
            <a:off x="3320660" y="5436672"/>
            <a:ext cx="1860564" cy="367869"/>
            <a:chOff x="3320660" y="5436672"/>
            <a:chExt cx="1860564" cy="367869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9D03B05B-4670-43E9-BDDE-F75A9C13D8AA}"/>
                </a:ext>
              </a:extLst>
            </p:cNvPr>
            <p:cNvSpPr txBox="1"/>
            <p:nvPr/>
          </p:nvSpPr>
          <p:spPr>
            <a:xfrm>
              <a:off x="3320660" y="5496764"/>
              <a:ext cx="1394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Jamaica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1.7%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12F430CE-6A98-4F27-AE16-6DF3C4C8EDE3}"/>
                </a:ext>
              </a:extLst>
            </p:cNvPr>
            <p:cNvCxnSpPr>
              <a:cxnSpLocks/>
              <a:stCxn id="229" idx="3"/>
              <a:endCxn id="245" idx="2"/>
            </p:cNvCxnSpPr>
            <p:nvPr/>
          </p:nvCxnSpPr>
          <p:spPr>
            <a:xfrm flipV="1">
              <a:off x="4715594" y="5482392"/>
              <a:ext cx="374190" cy="168261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DCE3B1C6-31F7-442D-A366-57E4D18C6949}"/>
                </a:ext>
              </a:extLst>
            </p:cNvPr>
            <p:cNvSpPr/>
            <p:nvPr/>
          </p:nvSpPr>
          <p:spPr>
            <a:xfrm>
              <a:off x="5089784" y="5436672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09AD9466-9F70-4223-8788-0C8BDBE9819A}"/>
              </a:ext>
            </a:extLst>
          </p:cNvPr>
          <p:cNvGrpSpPr/>
          <p:nvPr/>
        </p:nvGrpSpPr>
        <p:grpSpPr>
          <a:xfrm>
            <a:off x="3759652" y="5698430"/>
            <a:ext cx="1422430" cy="322497"/>
            <a:chOff x="3759652" y="5698430"/>
            <a:chExt cx="1422430" cy="322497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F4C12191-F159-44FC-995C-28E32F54892B}"/>
                </a:ext>
              </a:extLst>
            </p:cNvPr>
            <p:cNvSpPr txBox="1"/>
            <p:nvPr/>
          </p:nvSpPr>
          <p:spPr>
            <a:xfrm>
              <a:off x="3759652" y="5713150"/>
              <a:ext cx="9589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1.3%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DBC4F35-8BED-4DE1-8D2D-EF8101CD88D6}"/>
                </a:ext>
              </a:extLst>
            </p:cNvPr>
            <p:cNvCxnSpPr>
              <a:cxnSpLocks/>
              <a:stCxn id="230" idx="3"/>
              <a:endCxn id="246" idx="2"/>
            </p:cNvCxnSpPr>
            <p:nvPr/>
          </p:nvCxnSpPr>
          <p:spPr>
            <a:xfrm flipV="1">
              <a:off x="4718569" y="5744150"/>
              <a:ext cx="372073" cy="122889"/>
            </a:xfrm>
            <a:prstGeom prst="line">
              <a:avLst/>
            </a:prstGeom>
            <a:ln w="3175" cap="flat">
              <a:solidFill>
                <a:srgbClr val="909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B7DD1E25-1062-4552-9E82-1B2732420D9E}"/>
                </a:ext>
              </a:extLst>
            </p:cNvPr>
            <p:cNvSpPr/>
            <p:nvPr/>
          </p:nvSpPr>
          <p:spPr>
            <a:xfrm>
              <a:off x="5090642" y="5698430"/>
              <a:ext cx="91440" cy="91440"/>
            </a:xfrm>
            <a:prstGeom prst="ellipse">
              <a:avLst/>
            </a:prstGeom>
            <a:solidFill>
              <a:srgbClr val="90909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85" name="TextBox 284">
            <a:extLst>
              <a:ext uri="{FF2B5EF4-FFF2-40B4-BE49-F238E27FC236}">
                <a16:creationId xmlns:a16="http://schemas.microsoft.com/office/drawing/2014/main" id="{8E23DC6A-AD5A-4FF0-9866-118E8990B2DE}"/>
              </a:ext>
            </a:extLst>
          </p:cNvPr>
          <p:cNvSpPr txBox="1"/>
          <p:nvPr/>
        </p:nvSpPr>
        <p:spPr>
          <a:xfrm>
            <a:off x="7336212" y="276965"/>
            <a:ext cx="11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VANCOUVER</a:t>
            </a:r>
          </a:p>
        </p:txBody>
      </p: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46BEC6D8-628B-41C2-89BA-AF8B486FEBDA}"/>
              </a:ext>
            </a:extLst>
          </p:cNvPr>
          <p:cNvGrpSpPr/>
          <p:nvPr/>
        </p:nvGrpSpPr>
        <p:grpSpPr>
          <a:xfrm>
            <a:off x="6348617" y="547673"/>
            <a:ext cx="1607227" cy="307777"/>
            <a:chOff x="6348617" y="547673"/>
            <a:chExt cx="1607227" cy="307777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58C702AC-866C-4D5F-9EED-92C106862685}"/>
                </a:ext>
              </a:extLst>
            </p:cNvPr>
            <p:cNvSpPr txBox="1"/>
            <p:nvPr/>
          </p:nvSpPr>
          <p:spPr>
            <a:xfrm>
              <a:off x="6348617" y="547673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8.8%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B9F586EC-40F0-4BDA-B07E-B2BE37208FAB}"/>
                </a:ext>
              </a:extLst>
            </p:cNvPr>
            <p:cNvCxnSpPr>
              <a:cxnSpLocks/>
              <a:stCxn id="299" idx="3"/>
              <a:endCxn id="315" idx="2"/>
            </p:cNvCxnSpPr>
            <p:nvPr/>
          </p:nvCxnSpPr>
          <p:spPr>
            <a:xfrm>
              <a:off x="7487070" y="701562"/>
              <a:ext cx="377334" cy="0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691DBA0E-8210-48BF-B5EA-96C5E950EAAF}"/>
                </a:ext>
              </a:extLst>
            </p:cNvPr>
            <p:cNvSpPr/>
            <p:nvPr/>
          </p:nvSpPr>
          <p:spPr>
            <a:xfrm>
              <a:off x="7864404" y="655842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AA245B72-F68B-4D64-9FB0-798924C14536}"/>
              </a:ext>
            </a:extLst>
          </p:cNvPr>
          <p:cNvGrpSpPr/>
          <p:nvPr/>
        </p:nvGrpSpPr>
        <p:grpSpPr>
          <a:xfrm>
            <a:off x="6421372" y="2902159"/>
            <a:ext cx="1534935" cy="307777"/>
            <a:chOff x="6421372" y="2902159"/>
            <a:chExt cx="1534935" cy="307777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D8B2BF3F-9B92-49FC-89F5-8A73B443DC33}"/>
                </a:ext>
              </a:extLst>
            </p:cNvPr>
            <p:cNvSpPr txBox="1"/>
            <p:nvPr/>
          </p:nvSpPr>
          <p:spPr>
            <a:xfrm>
              <a:off x="6421372" y="2902159"/>
              <a:ext cx="10599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5.3%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A8F32B8E-8EC9-4B7D-A544-DC181BD8E201}"/>
                </a:ext>
              </a:extLst>
            </p:cNvPr>
            <p:cNvCxnSpPr>
              <a:cxnSpLocks/>
              <a:stCxn id="300" idx="3"/>
              <a:endCxn id="316" idx="2"/>
            </p:cNvCxnSpPr>
            <p:nvPr/>
          </p:nvCxnSpPr>
          <p:spPr>
            <a:xfrm flipV="1">
              <a:off x="7481279" y="3054550"/>
              <a:ext cx="383588" cy="1498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B305252E-31AD-48C8-89B2-AE99D4012A03}"/>
                </a:ext>
              </a:extLst>
            </p:cNvPr>
            <p:cNvSpPr/>
            <p:nvPr/>
          </p:nvSpPr>
          <p:spPr>
            <a:xfrm>
              <a:off x="7864867" y="3008830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3B101A19-A71A-4BA8-903A-8CAC23A86234}"/>
              </a:ext>
            </a:extLst>
          </p:cNvPr>
          <p:cNvGrpSpPr/>
          <p:nvPr/>
        </p:nvGrpSpPr>
        <p:grpSpPr>
          <a:xfrm>
            <a:off x="5933415" y="3704152"/>
            <a:ext cx="2022892" cy="307777"/>
            <a:chOff x="5933415" y="3704152"/>
            <a:chExt cx="2022892" cy="307777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12C9313C-075C-41E7-827A-1E65ABA57F47}"/>
                </a:ext>
              </a:extLst>
            </p:cNvPr>
            <p:cNvSpPr txBox="1"/>
            <p:nvPr/>
          </p:nvSpPr>
          <p:spPr>
            <a:xfrm>
              <a:off x="5933415" y="3704152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4.1%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1DA4CDA-A53A-40FB-A26E-827D8915E356}"/>
                </a:ext>
              </a:extLst>
            </p:cNvPr>
            <p:cNvCxnSpPr>
              <a:cxnSpLocks/>
              <a:stCxn id="301" idx="3"/>
              <a:endCxn id="317" idx="2"/>
            </p:cNvCxnSpPr>
            <p:nvPr/>
          </p:nvCxnSpPr>
          <p:spPr>
            <a:xfrm>
              <a:off x="7479031" y="3858041"/>
              <a:ext cx="385836" cy="1907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277500CD-A6D6-46BB-AE1A-932BA7F6FD6B}"/>
                </a:ext>
              </a:extLst>
            </p:cNvPr>
            <p:cNvSpPr/>
            <p:nvPr/>
          </p:nvSpPr>
          <p:spPr>
            <a:xfrm>
              <a:off x="7864867" y="3814228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29CE4A4F-B670-4BC9-9DD5-94E29101F500}"/>
              </a:ext>
            </a:extLst>
          </p:cNvPr>
          <p:cNvGrpSpPr/>
          <p:nvPr/>
        </p:nvGrpSpPr>
        <p:grpSpPr>
          <a:xfrm>
            <a:off x="6148862" y="5202082"/>
            <a:ext cx="1805502" cy="307777"/>
            <a:chOff x="6148862" y="5202082"/>
            <a:chExt cx="1805502" cy="307777"/>
          </a:xfrm>
        </p:grpSpPr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01CD9254-4928-4673-817A-661880DB365E}"/>
                </a:ext>
              </a:extLst>
            </p:cNvPr>
            <p:cNvSpPr txBox="1"/>
            <p:nvPr/>
          </p:nvSpPr>
          <p:spPr>
            <a:xfrm>
              <a:off x="6148862" y="5202082"/>
              <a:ext cx="1332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CD7F1AE-0CC9-4A25-ABFE-588E2DED382E}"/>
                </a:ext>
              </a:extLst>
            </p:cNvPr>
            <p:cNvCxnSpPr>
              <a:cxnSpLocks/>
              <a:stCxn id="302" idx="3"/>
              <a:endCxn id="318" idx="2"/>
            </p:cNvCxnSpPr>
            <p:nvPr/>
          </p:nvCxnSpPr>
          <p:spPr>
            <a:xfrm>
              <a:off x="7481279" y="5355971"/>
              <a:ext cx="381645" cy="49008"/>
            </a:xfrm>
            <a:prstGeom prst="line">
              <a:avLst/>
            </a:prstGeom>
            <a:ln w="3175" cap="flat">
              <a:solidFill>
                <a:srgbClr val="FFB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CD1CB839-F891-4721-AB14-B435D03FFD90}"/>
                </a:ext>
              </a:extLst>
            </p:cNvPr>
            <p:cNvSpPr/>
            <p:nvPr/>
          </p:nvSpPr>
          <p:spPr>
            <a:xfrm>
              <a:off x="7862924" y="5359259"/>
              <a:ext cx="91440" cy="91440"/>
            </a:xfrm>
            <a:prstGeom prst="ellipse">
              <a:avLst/>
            </a:prstGeom>
            <a:solidFill>
              <a:srgbClr val="FFB9FF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4C2206D3-B9A1-4A55-A09C-764FAE86F427}"/>
              </a:ext>
            </a:extLst>
          </p:cNvPr>
          <p:cNvGrpSpPr/>
          <p:nvPr/>
        </p:nvGrpSpPr>
        <p:grpSpPr>
          <a:xfrm>
            <a:off x="6255313" y="5358185"/>
            <a:ext cx="1699051" cy="307777"/>
            <a:chOff x="6255313" y="5358185"/>
            <a:chExt cx="1699051" cy="307777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13B7F3A2-12D6-42E0-BCF4-6A36FAA60DC4}"/>
                </a:ext>
              </a:extLst>
            </p:cNvPr>
            <p:cNvSpPr txBox="1"/>
            <p:nvPr/>
          </p:nvSpPr>
          <p:spPr>
            <a:xfrm>
              <a:off x="6255313" y="5358185"/>
              <a:ext cx="12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Taiwan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1.6%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0E381E5E-713B-4D93-BB96-CAB58696194F}"/>
                </a:ext>
              </a:extLst>
            </p:cNvPr>
            <p:cNvCxnSpPr>
              <a:cxnSpLocks/>
              <a:stCxn id="303" idx="3"/>
              <a:endCxn id="319" idx="2"/>
            </p:cNvCxnSpPr>
            <p:nvPr/>
          </p:nvCxnSpPr>
          <p:spPr>
            <a:xfrm>
              <a:off x="7485137" y="5512074"/>
              <a:ext cx="377787" cy="27534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36FB2F95-4C70-463F-A386-BA889261B51D}"/>
                </a:ext>
              </a:extLst>
            </p:cNvPr>
            <p:cNvSpPr/>
            <p:nvPr/>
          </p:nvSpPr>
          <p:spPr>
            <a:xfrm>
              <a:off x="7862924" y="5493888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3D043B94-F890-4D65-A34B-8C8CEE904AEA}"/>
              </a:ext>
            </a:extLst>
          </p:cNvPr>
          <p:cNvGrpSpPr/>
          <p:nvPr/>
        </p:nvGrpSpPr>
        <p:grpSpPr>
          <a:xfrm>
            <a:off x="5930801" y="4385436"/>
            <a:ext cx="2059713" cy="307777"/>
            <a:chOff x="5896594" y="4385436"/>
            <a:chExt cx="2059713" cy="307777"/>
          </a:xfrm>
        </p:grpSpPr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1660DAA-BD00-4E94-B155-D8B9A4E519E0}"/>
                </a:ext>
              </a:extLst>
            </p:cNvPr>
            <p:cNvSpPr txBox="1"/>
            <p:nvPr/>
          </p:nvSpPr>
          <p:spPr>
            <a:xfrm>
              <a:off x="5896594" y="4385436"/>
              <a:ext cx="15872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3.1%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E25D2AA1-5F37-45CB-8C32-38C20F75D9C8}"/>
                </a:ext>
              </a:extLst>
            </p:cNvPr>
            <p:cNvCxnSpPr>
              <a:cxnSpLocks/>
              <a:stCxn id="304" idx="3"/>
              <a:endCxn id="320" idx="2"/>
            </p:cNvCxnSpPr>
            <p:nvPr/>
          </p:nvCxnSpPr>
          <p:spPr>
            <a:xfrm>
              <a:off x="7483888" y="4539325"/>
              <a:ext cx="380979" cy="1073"/>
            </a:xfrm>
            <a:prstGeom prst="line">
              <a:avLst/>
            </a:prstGeom>
            <a:ln w="3175" cap="flat">
              <a:solidFill>
                <a:srgbClr val="FFC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D41A1CD5-5CED-4AF8-87F7-B69BC67CFDD7}"/>
                </a:ext>
              </a:extLst>
            </p:cNvPr>
            <p:cNvSpPr/>
            <p:nvPr/>
          </p:nvSpPr>
          <p:spPr>
            <a:xfrm>
              <a:off x="7864867" y="4494678"/>
              <a:ext cx="91440" cy="91440"/>
            </a:xfrm>
            <a:prstGeom prst="ellipse">
              <a:avLst/>
            </a:prstGeom>
            <a:solidFill>
              <a:srgbClr val="FFC91D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F8ED5EB3-69A9-4159-9B9F-827616BA5261}"/>
              </a:ext>
            </a:extLst>
          </p:cNvPr>
          <p:cNvGrpSpPr/>
          <p:nvPr/>
        </p:nvGrpSpPr>
        <p:grpSpPr>
          <a:xfrm>
            <a:off x="6058534" y="5894371"/>
            <a:ext cx="1895830" cy="432135"/>
            <a:chOff x="6058534" y="5894371"/>
            <a:chExt cx="1895830" cy="432135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23FBAC98-0D36-488E-A726-C3F7124D3260}"/>
                </a:ext>
              </a:extLst>
            </p:cNvPr>
            <p:cNvSpPr txBox="1"/>
            <p:nvPr/>
          </p:nvSpPr>
          <p:spPr>
            <a:xfrm>
              <a:off x="6058534" y="6018729"/>
              <a:ext cx="143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1.0%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D08E1D0B-A59A-4637-9E38-83AC6D9D9568}"/>
                </a:ext>
              </a:extLst>
            </p:cNvPr>
            <p:cNvCxnSpPr>
              <a:cxnSpLocks/>
              <a:stCxn id="305" idx="3"/>
              <a:endCxn id="321" idx="2"/>
            </p:cNvCxnSpPr>
            <p:nvPr/>
          </p:nvCxnSpPr>
          <p:spPr>
            <a:xfrm flipV="1">
              <a:off x="7488734" y="5940091"/>
              <a:ext cx="374190" cy="232527"/>
            </a:xfrm>
            <a:prstGeom prst="line">
              <a:avLst/>
            </a:prstGeom>
            <a:ln w="31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4D19FB25-775A-424B-85CC-EEEC16EF36FF}"/>
                </a:ext>
              </a:extLst>
            </p:cNvPr>
            <p:cNvSpPr/>
            <p:nvPr/>
          </p:nvSpPr>
          <p:spPr>
            <a:xfrm>
              <a:off x="7862924" y="5894371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524AF69B-9FC3-4A46-8A10-C4286C53A7A7}"/>
              </a:ext>
            </a:extLst>
          </p:cNvPr>
          <p:cNvGrpSpPr/>
          <p:nvPr/>
        </p:nvGrpSpPr>
        <p:grpSpPr>
          <a:xfrm>
            <a:off x="6531359" y="5513222"/>
            <a:ext cx="1423863" cy="307777"/>
            <a:chOff x="6531359" y="5513222"/>
            <a:chExt cx="1423863" cy="307777"/>
          </a:xfrm>
        </p:grpSpPr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37EF68E6-0B3F-48EC-BEE3-2C41E6B6F79D}"/>
                </a:ext>
              </a:extLst>
            </p:cNvPr>
            <p:cNvSpPr txBox="1"/>
            <p:nvPr/>
          </p:nvSpPr>
          <p:spPr>
            <a:xfrm>
              <a:off x="6531359" y="5513222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1.5%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16E0666-46E6-45DA-9C61-30CFF9833832}"/>
                </a:ext>
              </a:extLst>
            </p:cNvPr>
            <p:cNvCxnSpPr>
              <a:cxnSpLocks/>
              <a:stCxn id="306" idx="3"/>
              <a:endCxn id="322" idx="2"/>
            </p:cNvCxnSpPr>
            <p:nvPr/>
          </p:nvCxnSpPr>
          <p:spPr>
            <a:xfrm flipV="1">
              <a:off x="7487070" y="5608712"/>
              <a:ext cx="376712" cy="58399"/>
            </a:xfrm>
            <a:prstGeom prst="line">
              <a:avLst/>
            </a:prstGeom>
            <a:ln w="3175" cap="flat">
              <a:solidFill>
                <a:srgbClr val="909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2007F4F-0CDF-40F8-9317-2867222D4D20}"/>
                </a:ext>
              </a:extLst>
            </p:cNvPr>
            <p:cNvSpPr/>
            <p:nvPr/>
          </p:nvSpPr>
          <p:spPr>
            <a:xfrm>
              <a:off x="7863782" y="5562992"/>
              <a:ext cx="91440" cy="91440"/>
            </a:xfrm>
            <a:prstGeom prst="ellipse">
              <a:avLst/>
            </a:prstGeom>
            <a:solidFill>
              <a:srgbClr val="90909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08244C83-CA83-4572-8507-616DE11F6755}"/>
              </a:ext>
            </a:extLst>
          </p:cNvPr>
          <p:cNvGrpSpPr/>
          <p:nvPr/>
        </p:nvGrpSpPr>
        <p:grpSpPr>
          <a:xfrm>
            <a:off x="9260041" y="4997395"/>
            <a:ext cx="1472575" cy="307777"/>
            <a:chOff x="9260041" y="4997395"/>
            <a:chExt cx="1472575" cy="307777"/>
          </a:xfrm>
        </p:grpSpPr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F86B2BA5-B796-4B36-8926-8246755E93D9}"/>
                </a:ext>
              </a:extLst>
            </p:cNvPr>
            <p:cNvSpPr txBox="1"/>
            <p:nvPr/>
          </p:nvSpPr>
          <p:spPr>
            <a:xfrm>
              <a:off x="9260041" y="4997395"/>
              <a:ext cx="10038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Haiti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2.0%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441706A2-84FA-4EFF-B0C4-7A19B99E2C36}"/>
                </a:ext>
              </a:extLst>
            </p:cNvPr>
            <p:cNvCxnSpPr>
              <a:cxnSpLocks/>
              <a:stCxn id="376" idx="3"/>
              <a:endCxn id="392" idx="2"/>
            </p:cNvCxnSpPr>
            <p:nvPr/>
          </p:nvCxnSpPr>
          <p:spPr>
            <a:xfrm>
              <a:off x="10263842" y="5151284"/>
              <a:ext cx="377334" cy="104105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06CE0722-5152-42E0-8034-ABBDB4CE457B}"/>
                </a:ext>
              </a:extLst>
            </p:cNvPr>
            <p:cNvSpPr/>
            <p:nvPr/>
          </p:nvSpPr>
          <p:spPr>
            <a:xfrm>
              <a:off x="10641176" y="5209669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E81C7992-4CDE-4DC1-84CF-DD5CC1308EAB}"/>
              </a:ext>
            </a:extLst>
          </p:cNvPr>
          <p:cNvGrpSpPr/>
          <p:nvPr/>
        </p:nvGrpSpPr>
        <p:grpSpPr>
          <a:xfrm>
            <a:off x="9198144" y="6185901"/>
            <a:ext cx="1534935" cy="307777"/>
            <a:chOff x="9198144" y="6185901"/>
            <a:chExt cx="1534935" cy="307777"/>
          </a:xfrm>
        </p:grpSpPr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5EDA1C38-FC6B-4010-B4B3-C718566B2DE9}"/>
                </a:ext>
              </a:extLst>
            </p:cNvPr>
            <p:cNvSpPr txBox="1"/>
            <p:nvPr/>
          </p:nvSpPr>
          <p:spPr>
            <a:xfrm>
              <a:off x="9198144" y="6185901"/>
              <a:ext cx="10599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 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DF8F69A0-84EA-40A3-B886-08C0A6DF9FE4}"/>
                </a:ext>
              </a:extLst>
            </p:cNvPr>
            <p:cNvCxnSpPr>
              <a:cxnSpLocks/>
              <a:stCxn id="377" idx="3"/>
              <a:endCxn id="393" idx="2"/>
            </p:cNvCxnSpPr>
            <p:nvPr/>
          </p:nvCxnSpPr>
          <p:spPr>
            <a:xfrm flipV="1">
              <a:off x="10258051" y="6267182"/>
              <a:ext cx="383588" cy="72608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7DAA4B99-6EC1-45B3-ABB2-1F0C1D8D496C}"/>
                </a:ext>
              </a:extLst>
            </p:cNvPr>
            <p:cNvSpPr/>
            <p:nvPr/>
          </p:nvSpPr>
          <p:spPr>
            <a:xfrm>
              <a:off x="10641639" y="6221462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D0B98F3-AB63-4C45-A307-A2BDC4B0895D}"/>
              </a:ext>
            </a:extLst>
          </p:cNvPr>
          <p:cNvGrpSpPr/>
          <p:nvPr/>
        </p:nvGrpSpPr>
        <p:grpSpPr>
          <a:xfrm>
            <a:off x="8713393" y="5860517"/>
            <a:ext cx="2019686" cy="379580"/>
            <a:chOff x="8713393" y="5860517"/>
            <a:chExt cx="2019686" cy="379580"/>
          </a:xfrm>
        </p:grpSpPr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C0E7D356-9A46-479A-8009-F1684EB1EBCC}"/>
                </a:ext>
              </a:extLst>
            </p:cNvPr>
            <p:cNvSpPr txBox="1"/>
            <p:nvPr/>
          </p:nvSpPr>
          <p:spPr>
            <a:xfrm>
              <a:off x="8713393" y="5860517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 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87FEDC91-A018-4167-906C-0D5C80150C8D}"/>
                </a:ext>
              </a:extLst>
            </p:cNvPr>
            <p:cNvCxnSpPr>
              <a:cxnSpLocks/>
              <a:stCxn id="378" idx="3"/>
              <a:endCxn id="394" idx="2"/>
            </p:cNvCxnSpPr>
            <p:nvPr/>
          </p:nvCxnSpPr>
          <p:spPr>
            <a:xfrm>
              <a:off x="10255803" y="6014406"/>
              <a:ext cx="385836" cy="179971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EA88522F-BBC8-4927-91B5-AFCBD0789EC7}"/>
                </a:ext>
              </a:extLst>
            </p:cNvPr>
            <p:cNvSpPr/>
            <p:nvPr/>
          </p:nvSpPr>
          <p:spPr>
            <a:xfrm>
              <a:off x="10641639" y="6148657"/>
              <a:ext cx="91440" cy="91440"/>
            </a:xfrm>
            <a:prstGeom prst="ellipse">
              <a:avLst/>
            </a:prstGeom>
            <a:solidFill>
              <a:srgbClr val="E2F0D9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8E6ACBD5-2058-467A-A1F9-931F5F9298BF}"/>
              </a:ext>
            </a:extLst>
          </p:cNvPr>
          <p:cNvGrpSpPr/>
          <p:nvPr/>
        </p:nvGrpSpPr>
        <p:grpSpPr>
          <a:xfrm>
            <a:off x="9005785" y="5364678"/>
            <a:ext cx="1725351" cy="353391"/>
            <a:chOff x="9005785" y="5364678"/>
            <a:chExt cx="1725351" cy="353391"/>
          </a:xfrm>
        </p:grpSpPr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872865E8-0337-4B35-9DDA-F757DCB21E8F}"/>
                </a:ext>
              </a:extLst>
            </p:cNvPr>
            <p:cNvSpPr txBox="1"/>
            <p:nvPr/>
          </p:nvSpPr>
          <p:spPr>
            <a:xfrm>
              <a:off x="9005785" y="5364678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Algeria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1.4%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09DCACC0-DD36-415D-A014-6DB6D9F502A5}"/>
                </a:ext>
              </a:extLst>
            </p:cNvPr>
            <p:cNvCxnSpPr>
              <a:cxnSpLocks/>
              <a:stCxn id="379" idx="3"/>
              <a:endCxn id="395" idx="2"/>
            </p:cNvCxnSpPr>
            <p:nvPr/>
          </p:nvCxnSpPr>
          <p:spPr>
            <a:xfrm>
              <a:off x="10258051" y="5518567"/>
              <a:ext cx="381645" cy="153782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CB65558D-D7FD-4E57-84B7-23257088B920}"/>
                </a:ext>
              </a:extLst>
            </p:cNvPr>
            <p:cNvSpPr/>
            <p:nvPr/>
          </p:nvSpPr>
          <p:spPr>
            <a:xfrm>
              <a:off x="10639696" y="5626629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0838E19C-FA4F-423E-BE96-8B1618D8DAAA}"/>
              </a:ext>
            </a:extLst>
          </p:cNvPr>
          <p:cNvGrpSpPr/>
          <p:nvPr/>
        </p:nvGrpSpPr>
        <p:grpSpPr>
          <a:xfrm>
            <a:off x="9123456" y="5532109"/>
            <a:ext cx="1607680" cy="307777"/>
            <a:chOff x="9123456" y="5532109"/>
            <a:chExt cx="1607680" cy="307777"/>
          </a:xfrm>
        </p:grpSpPr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F318B516-0663-41AD-8F3A-2DC78DE8CD70}"/>
                </a:ext>
              </a:extLst>
            </p:cNvPr>
            <p:cNvSpPr txBox="1"/>
            <p:nvPr/>
          </p:nvSpPr>
          <p:spPr>
            <a:xfrm>
              <a:off x="9123456" y="5532109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1.3%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B872F13B-FCB5-4C0E-AB8D-70898D95D865}"/>
                </a:ext>
              </a:extLst>
            </p:cNvPr>
            <p:cNvCxnSpPr>
              <a:cxnSpLocks/>
              <a:stCxn id="380" idx="3"/>
              <a:endCxn id="396" idx="2"/>
            </p:cNvCxnSpPr>
            <p:nvPr/>
          </p:nvCxnSpPr>
          <p:spPr>
            <a:xfrm>
              <a:off x="10261909" y="5685998"/>
              <a:ext cx="377787" cy="58152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A40757C8-A1A3-487F-9E23-A1D8542326F6}"/>
                </a:ext>
              </a:extLst>
            </p:cNvPr>
            <p:cNvSpPr/>
            <p:nvPr/>
          </p:nvSpPr>
          <p:spPr>
            <a:xfrm>
              <a:off x="10639696" y="5698430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DDBEBAD5-19C2-4F8E-A4FB-AE5232742420}"/>
              </a:ext>
            </a:extLst>
          </p:cNvPr>
          <p:cNvGrpSpPr/>
          <p:nvPr/>
        </p:nvGrpSpPr>
        <p:grpSpPr>
          <a:xfrm>
            <a:off x="8841682" y="5210790"/>
            <a:ext cx="1896094" cy="457160"/>
            <a:chOff x="8841682" y="5210790"/>
            <a:chExt cx="1896094" cy="457160"/>
          </a:xfrm>
        </p:grpSpPr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EAB83385-B1FA-4686-8FEF-685B03E2A8B6}"/>
                </a:ext>
              </a:extLst>
            </p:cNvPr>
            <p:cNvSpPr txBox="1"/>
            <p:nvPr/>
          </p:nvSpPr>
          <p:spPr>
            <a:xfrm>
              <a:off x="8841682" y="5210790"/>
              <a:ext cx="1418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Morocco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1.4%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3BF1CFC3-48A0-4749-9711-2EB7FA52BCAF}"/>
                </a:ext>
              </a:extLst>
            </p:cNvPr>
            <p:cNvCxnSpPr>
              <a:cxnSpLocks/>
              <a:stCxn id="381" idx="3"/>
              <a:endCxn id="397" idx="2"/>
            </p:cNvCxnSpPr>
            <p:nvPr/>
          </p:nvCxnSpPr>
          <p:spPr>
            <a:xfrm>
              <a:off x="10260660" y="5364679"/>
              <a:ext cx="385676" cy="257551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41CB628-7F64-4AE9-A724-F4EFBDFBB0F5}"/>
                </a:ext>
              </a:extLst>
            </p:cNvPr>
            <p:cNvSpPr/>
            <p:nvPr/>
          </p:nvSpPr>
          <p:spPr>
            <a:xfrm>
              <a:off x="10646336" y="5576510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27BFF900-2C6A-4033-942C-CB14B3D56C3B}"/>
              </a:ext>
            </a:extLst>
          </p:cNvPr>
          <p:cNvGrpSpPr/>
          <p:nvPr/>
        </p:nvGrpSpPr>
        <p:grpSpPr>
          <a:xfrm>
            <a:off x="8835306" y="6027023"/>
            <a:ext cx="1895830" cy="307777"/>
            <a:chOff x="8835306" y="6027023"/>
            <a:chExt cx="1895830" cy="307777"/>
          </a:xfrm>
        </p:grpSpPr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97B46E77-6F0E-4183-9EDA-258E7376A906}"/>
                </a:ext>
              </a:extLst>
            </p:cNvPr>
            <p:cNvSpPr txBox="1"/>
            <p:nvPr/>
          </p:nvSpPr>
          <p:spPr>
            <a:xfrm>
              <a:off x="8835306" y="6027023"/>
              <a:ext cx="143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 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9ADFF054-2FE2-407F-8826-A99B54789B31}"/>
                </a:ext>
              </a:extLst>
            </p:cNvPr>
            <p:cNvCxnSpPr>
              <a:cxnSpLocks/>
              <a:stCxn id="382" idx="3"/>
              <a:endCxn id="398" idx="2"/>
            </p:cNvCxnSpPr>
            <p:nvPr/>
          </p:nvCxnSpPr>
          <p:spPr>
            <a:xfrm>
              <a:off x="10265506" y="6180912"/>
              <a:ext cx="374190" cy="32548"/>
            </a:xfrm>
            <a:prstGeom prst="line">
              <a:avLst/>
            </a:prstGeom>
            <a:ln w="31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361C8F6-DE7F-409A-9E62-A111141D5948}"/>
                </a:ext>
              </a:extLst>
            </p:cNvPr>
            <p:cNvSpPr/>
            <p:nvPr/>
          </p:nvSpPr>
          <p:spPr>
            <a:xfrm>
              <a:off x="10639696" y="6167740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0CF4A19B-EC5B-4CCA-9E55-904329E82E70}"/>
              </a:ext>
            </a:extLst>
          </p:cNvPr>
          <p:cNvGrpSpPr/>
          <p:nvPr/>
        </p:nvGrpSpPr>
        <p:grpSpPr>
          <a:xfrm>
            <a:off x="8880129" y="5709275"/>
            <a:ext cx="1851865" cy="337731"/>
            <a:chOff x="8880129" y="5709275"/>
            <a:chExt cx="1851865" cy="337731"/>
          </a:xfrm>
        </p:grpSpPr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44594B80-D038-4B7A-8F3A-7ED5DBD73720}"/>
                </a:ext>
              </a:extLst>
            </p:cNvPr>
            <p:cNvSpPr txBox="1"/>
            <p:nvPr/>
          </p:nvSpPr>
          <p:spPr>
            <a:xfrm>
              <a:off x="8880129" y="5709275"/>
              <a:ext cx="1383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Lebanon  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.9%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B9EF8E61-85F5-44F7-A4E2-4FA0EF167C09}"/>
                </a:ext>
              </a:extLst>
            </p:cNvPr>
            <p:cNvCxnSpPr>
              <a:cxnSpLocks/>
              <a:stCxn id="383" idx="3"/>
              <a:endCxn id="399" idx="2"/>
            </p:cNvCxnSpPr>
            <p:nvPr/>
          </p:nvCxnSpPr>
          <p:spPr>
            <a:xfrm>
              <a:off x="10263842" y="5863164"/>
              <a:ext cx="376712" cy="138122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F51E6D32-E084-4198-83F7-6CED62B27135}"/>
                </a:ext>
              </a:extLst>
            </p:cNvPr>
            <p:cNvSpPr/>
            <p:nvPr/>
          </p:nvSpPr>
          <p:spPr>
            <a:xfrm>
              <a:off x="10640554" y="5955566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5210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7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8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7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1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2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5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6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7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9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0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7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23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4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5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27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8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57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1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32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57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5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36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57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9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40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57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43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44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57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47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48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 p14:presetBounceEnd="5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51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52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 p14:presetBounceEnd="57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55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56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 p14:presetBounceEnd="57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59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60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 p14:presetBounceEnd="57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63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64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 p14:presetBounceEnd="57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67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68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 p14:presetBounceEnd="57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71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72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nodeType="withEffect" p14:presetBounceEnd="57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75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76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nodeType="withEffect" p14:presetBounceEnd="57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79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80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nodeType="withEffect" p14:presetBounceEnd="57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83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84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nodeType="withEffect" p14:presetBounceEnd="57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87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88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nodeType="withEffect" p14:presetBounceEnd="57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91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92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 p14:presetBounceEnd="57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95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96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fill="hold" nodeType="withEffect" p14:presetBounceEnd="57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99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00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nodeType="withEffect" p14:presetBounceEnd="57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03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04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nodeType="withEffect" p14:presetBounceEnd="57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07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08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fill="hold" nodeType="withEffect" p14:presetBounceEnd="57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11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12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8" fill="hold" nodeType="withEffect" p14:presetBounceEnd="57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15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16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nodeType="withEffect" p14:presetBounceEnd="57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19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20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nodeType="withEffect" p14:presetBounceEnd="57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23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24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nodeType="withEffect" p14:presetBounceEnd="57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27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28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nodeType="withEffect" p14:presetBounceEnd="57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31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32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>
            <a:extLst>
              <a:ext uri="{FF2B5EF4-FFF2-40B4-BE49-F238E27FC236}">
                <a16:creationId xmlns:a16="http://schemas.microsoft.com/office/drawing/2014/main" id="{EF4D68CD-CFDE-4616-8DC1-4A3461708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BA3E995-356E-4A83-8D43-236C56853511}"/>
              </a:ext>
            </a:extLst>
          </p:cNvPr>
          <p:cNvGrpSpPr/>
          <p:nvPr/>
        </p:nvGrpSpPr>
        <p:grpSpPr>
          <a:xfrm>
            <a:off x="441028" y="4702886"/>
            <a:ext cx="1550449" cy="866407"/>
            <a:chOff x="441028" y="4702886"/>
            <a:chExt cx="1550449" cy="8664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64A4AF-7041-4A27-8A7B-F94CAF804A29}"/>
                </a:ext>
              </a:extLst>
            </p:cNvPr>
            <p:cNvSpPr txBox="1"/>
            <p:nvPr/>
          </p:nvSpPr>
          <p:spPr>
            <a:xfrm>
              <a:off x="853024" y="4702886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2.2%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913B2C-1500-4BAC-A655-A8DEE8D844A9}"/>
                </a:ext>
              </a:extLst>
            </p:cNvPr>
            <p:cNvSpPr txBox="1"/>
            <p:nvPr/>
          </p:nvSpPr>
          <p:spPr>
            <a:xfrm>
              <a:off x="921735" y="4982949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2.1%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4DE8FD-5572-4AB9-B416-67265A5D4235}"/>
                </a:ext>
              </a:extLst>
            </p:cNvPr>
            <p:cNvSpPr txBox="1"/>
            <p:nvPr/>
          </p:nvSpPr>
          <p:spPr>
            <a:xfrm>
              <a:off x="441028" y="5261516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24F2EB-864A-486D-A2E0-53A860DD8CCF}"/>
              </a:ext>
            </a:extLst>
          </p:cNvPr>
          <p:cNvGrpSpPr/>
          <p:nvPr/>
        </p:nvGrpSpPr>
        <p:grpSpPr>
          <a:xfrm>
            <a:off x="482293" y="5650653"/>
            <a:ext cx="1537600" cy="489682"/>
            <a:chOff x="482293" y="5650653"/>
            <a:chExt cx="1537600" cy="48968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EBE600-9188-4430-B0A2-FE6DDDA2CB09}"/>
                </a:ext>
              </a:extLst>
            </p:cNvPr>
            <p:cNvSpPr txBox="1"/>
            <p:nvPr/>
          </p:nvSpPr>
          <p:spPr>
            <a:xfrm>
              <a:off x="690791" y="5832558"/>
              <a:ext cx="129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Pakistan  </a:t>
              </a:r>
              <a:r>
                <a:rPr lang="en-US" sz="1400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rgbClr val="C7A1E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48BC50-1FDA-4C5A-9017-6CC992D19D7F}"/>
                </a:ext>
              </a:extLst>
            </p:cNvPr>
            <p:cNvSpPr txBox="1"/>
            <p:nvPr/>
          </p:nvSpPr>
          <p:spPr>
            <a:xfrm>
              <a:off x="482293" y="5650653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B49B71-2357-4B7D-9442-BC5604D750A9}"/>
              </a:ext>
            </a:extLst>
          </p:cNvPr>
          <p:cNvGrpSpPr/>
          <p:nvPr/>
        </p:nvGrpSpPr>
        <p:grpSpPr>
          <a:xfrm>
            <a:off x="607788" y="6010574"/>
            <a:ext cx="1388328" cy="658693"/>
            <a:chOff x="607788" y="6010574"/>
            <a:chExt cx="1388328" cy="65869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46BD57-973A-49D4-B7D9-FC8D9AC69E7C}"/>
                </a:ext>
              </a:extLst>
            </p:cNvPr>
            <p:cNvSpPr txBox="1"/>
            <p:nvPr/>
          </p:nvSpPr>
          <p:spPr>
            <a:xfrm>
              <a:off x="607788" y="6010574"/>
              <a:ext cx="1380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CC474E5-1796-415B-BE5B-3639F229473D}"/>
                </a:ext>
              </a:extLst>
            </p:cNvPr>
            <p:cNvSpPr txBox="1"/>
            <p:nvPr/>
          </p:nvSpPr>
          <p:spPr>
            <a:xfrm>
              <a:off x="1087124" y="6176735"/>
              <a:ext cx="906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E49878-0191-4B56-A720-B32F4B4A2297}"/>
                </a:ext>
              </a:extLst>
            </p:cNvPr>
            <p:cNvSpPr txBox="1"/>
            <p:nvPr/>
          </p:nvSpPr>
          <p:spPr>
            <a:xfrm>
              <a:off x="713393" y="6361490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.4%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20322F38-4774-4E45-A017-4F05018D82F9}"/>
              </a:ext>
            </a:extLst>
          </p:cNvPr>
          <p:cNvSpPr txBox="1"/>
          <p:nvPr/>
        </p:nvSpPr>
        <p:spPr>
          <a:xfrm>
            <a:off x="3650818" y="2704310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India </a:t>
            </a:r>
            <a:r>
              <a:rPr lang="en-US" sz="1400" dirty="0">
                <a:solidFill>
                  <a:srgbClr val="FFFF00"/>
                </a:solidFill>
                <a:latin typeface="Century Gothic" panose="020B0502020202020204" pitchFamily="34" charset="0"/>
              </a:rPr>
              <a:t>5.6%</a:t>
            </a:r>
            <a:endParaRPr lang="en-CA" sz="1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865A635-BAF3-46E6-B2FB-9704F7EA15A7}"/>
              </a:ext>
            </a:extLst>
          </p:cNvPr>
          <p:cNvSpPr txBox="1"/>
          <p:nvPr/>
        </p:nvSpPr>
        <p:spPr>
          <a:xfrm>
            <a:off x="3565642" y="3030121"/>
            <a:ext cx="1138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C1C1"/>
                </a:solidFill>
                <a:latin typeface="Century Gothic" panose="020B0502020202020204" pitchFamily="34" charset="0"/>
              </a:rPr>
              <a:t>China </a:t>
            </a:r>
            <a:r>
              <a:rPr lang="en-US" sz="1400" dirty="0">
                <a:solidFill>
                  <a:srgbClr val="FFC1C1"/>
                </a:solidFill>
                <a:latin typeface="Century Gothic" panose="020B0502020202020204" pitchFamily="34" charset="0"/>
              </a:rPr>
              <a:t>5.1%</a:t>
            </a:r>
            <a:endParaRPr lang="en-CA" sz="1400" dirty="0">
              <a:solidFill>
                <a:srgbClr val="FFC1C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E3090292-A0D8-4843-A7A3-AE40876F4B81}"/>
              </a:ext>
            </a:extLst>
          </p:cNvPr>
          <p:cNvSpPr txBox="1"/>
          <p:nvPr/>
        </p:nvSpPr>
        <p:spPr>
          <a:xfrm>
            <a:off x="3160275" y="4177609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Philippines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3.4%</a:t>
            </a:r>
            <a:endParaRPr lang="en-CA" sz="14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68556E3C-5D6D-4796-9772-909AAD7B7244}"/>
              </a:ext>
            </a:extLst>
          </p:cNvPr>
          <p:cNvSpPr txBox="1"/>
          <p:nvPr/>
        </p:nvSpPr>
        <p:spPr>
          <a:xfrm>
            <a:off x="3356487" y="4878350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C7A1E3"/>
                </a:solidFill>
                <a:latin typeface="Century Gothic" panose="020B0502020202020204" pitchFamily="34" charset="0"/>
              </a:rPr>
              <a:t>Pakistan </a:t>
            </a:r>
            <a:r>
              <a:rPr lang="en-US" sz="1400" dirty="0">
                <a:solidFill>
                  <a:srgbClr val="C7A1E3"/>
                </a:solidFill>
                <a:latin typeface="Century Gothic" panose="020B0502020202020204" pitchFamily="34" charset="0"/>
              </a:rPr>
              <a:t>2.1%</a:t>
            </a:r>
            <a:endParaRPr lang="en-CA" sz="1400" dirty="0">
              <a:solidFill>
                <a:srgbClr val="C7A1E3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754A2E-AC2F-4397-9EA1-091E577455DD}"/>
              </a:ext>
            </a:extLst>
          </p:cNvPr>
          <p:cNvGrpSpPr/>
          <p:nvPr/>
        </p:nvGrpSpPr>
        <p:grpSpPr>
          <a:xfrm>
            <a:off x="3154455" y="5159203"/>
            <a:ext cx="1590500" cy="861724"/>
            <a:chOff x="3154455" y="5159203"/>
            <a:chExt cx="1590500" cy="861724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19DE9CBB-64CE-457F-913F-8E437A84BEC8}"/>
                </a:ext>
              </a:extLst>
            </p:cNvPr>
            <p:cNvSpPr txBox="1"/>
            <p:nvPr/>
          </p:nvSpPr>
          <p:spPr>
            <a:xfrm>
              <a:off x="3265767" y="5159203"/>
              <a:ext cx="1446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Sri Lanka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EB6DB43A-EC04-47F6-B960-FFE071D86079}"/>
                </a:ext>
              </a:extLst>
            </p:cNvPr>
            <p:cNvSpPr txBox="1"/>
            <p:nvPr/>
          </p:nvSpPr>
          <p:spPr>
            <a:xfrm>
              <a:off x="3154455" y="5320186"/>
              <a:ext cx="1590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9D03B05B-4670-43E9-BDDE-F75A9C13D8AA}"/>
                </a:ext>
              </a:extLst>
            </p:cNvPr>
            <p:cNvSpPr txBox="1"/>
            <p:nvPr/>
          </p:nvSpPr>
          <p:spPr>
            <a:xfrm>
              <a:off x="3320660" y="5496764"/>
              <a:ext cx="1394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Jamaica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1.7%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F4C12191-F159-44FC-995C-28E32F54892B}"/>
                </a:ext>
              </a:extLst>
            </p:cNvPr>
            <p:cNvSpPr txBox="1"/>
            <p:nvPr/>
          </p:nvSpPr>
          <p:spPr>
            <a:xfrm>
              <a:off x="3759652" y="5713150"/>
              <a:ext cx="9589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1.3%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9" name="TextBox 298">
            <a:extLst>
              <a:ext uri="{FF2B5EF4-FFF2-40B4-BE49-F238E27FC236}">
                <a16:creationId xmlns:a16="http://schemas.microsoft.com/office/drawing/2014/main" id="{58C702AC-866C-4D5F-9EED-92C106862685}"/>
              </a:ext>
            </a:extLst>
          </p:cNvPr>
          <p:cNvSpPr txBox="1"/>
          <p:nvPr/>
        </p:nvSpPr>
        <p:spPr>
          <a:xfrm>
            <a:off x="6348617" y="547673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C1C1"/>
                </a:solidFill>
                <a:latin typeface="Century Gothic" panose="020B0502020202020204" pitchFamily="34" charset="0"/>
              </a:rPr>
              <a:t>China </a:t>
            </a:r>
            <a:r>
              <a:rPr lang="en-US" sz="1400" dirty="0">
                <a:solidFill>
                  <a:srgbClr val="FFC1C1"/>
                </a:solidFill>
                <a:latin typeface="Century Gothic" panose="020B0502020202020204" pitchFamily="34" charset="0"/>
              </a:rPr>
              <a:t>8.8%</a:t>
            </a:r>
            <a:endParaRPr lang="en-CA" sz="1400" dirty="0">
              <a:solidFill>
                <a:srgbClr val="FFC1C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D8B2BF3F-9B92-49FC-89F5-8A73B443DC33}"/>
              </a:ext>
            </a:extLst>
          </p:cNvPr>
          <p:cNvSpPr txBox="1"/>
          <p:nvPr/>
        </p:nvSpPr>
        <p:spPr>
          <a:xfrm>
            <a:off x="6421372" y="2902159"/>
            <a:ext cx="1059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India </a:t>
            </a:r>
            <a:r>
              <a:rPr lang="en-US" sz="1400" dirty="0">
                <a:solidFill>
                  <a:srgbClr val="FFFF00"/>
                </a:solidFill>
                <a:latin typeface="Century Gothic" panose="020B0502020202020204" pitchFamily="34" charset="0"/>
              </a:rPr>
              <a:t>5.3%</a:t>
            </a:r>
            <a:endParaRPr lang="en-CA" sz="1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12C9313C-075C-41E7-827A-1E65ABA57F47}"/>
              </a:ext>
            </a:extLst>
          </p:cNvPr>
          <p:cNvSpPr txBox="1"/>
          <p:nvPr/>
        </p:nvSpPr>
        <p:spPr>
          <a:xfrm>
            <a:off x="5933415" y="3704152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Philippines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4.1%</a:t>
            </a:r>
            <a:endParaRPr lang="en-CA" sz="14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A1660DAA-BD00-4E94-B155-D8B9A4E519E0}"/>
              </a:ext>
            </a:extLst>
          </p:cNvPr>
          <p:cNvSpPr txBox="1"/>
          <p:nvPr/>
        </p:nvSpPr>
        <p:spPr>
          <a:xfrm>
            <a:off x="5930801" y="4385436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C91D"/>
                </a:solidFill>
                <a:latin typeface="Century Gothic" panose="020B0502020202020204" pitchFamily="34" charset="0"/>
              </a:rPr>
              <a:t>Hong Kong </a:t>
            </a:r>
            <a:r>
              <a:rPr lang="en-US" sz="1400" dirty="0">
                <a:solidFill>
                  <a:srgbClr val="FFC91D"/>
                </a:solidFill>
                <a:latin typeface="Century Gothic" panose="020B0502020202020204" pitchFamily="34" charset="0"/>
              </a:rPr>
              <a:t>3.1%</a:t>
            </a:r>
            <a:endParaRPr lang="en-CA" sz="1400" dirty="0">
              <a:solidFill>
                <a:srgbClr val="FFC91D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C91D4D-9149-47D3-88A1-6F36EE8E9AC8}"/>
              </a:ext>
            </a:extLst>
          </p:cNvPr>
          <p:cNvGrpSpPr/>
          <p:nvPr/>
        </p:nvGrpSpPr>
        <p:grpSpPr>
          <a:xfrm>
            <a:off x="6058534" y="5202082"/>
            <a:ext cx="1430200" cy="1124424"/>
            <a:chOff x="6058534" y="5202082"/>
            <a:chExt cx="1430200" cy="1124424"/>
          </a:xfrm>
        </p:grpSpPr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01CD9254-4928-4673-817A-661880DB365E}"/>
                </a:ext>
              </a:extLst>
            </p:cNvPr>
            <p:cNvSpPr txBox="1"/>
            <p:nvPr/>
          </p:nvSpPr>
          <p:spPr>
            <a:xfrm>
              <a:off x="6148862" y="5202082"/>
              <a:ext cx="1332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13B7F3A2-12D6-42E0-BCF4-6A36FAA60DC4}"/>
                </a:ext>
              </a:extLst>
            </p:cNvPr>
            <p:cNvSpPr txBox="1"/>
            <p:nvPr/>
          </p:nvSpPr>
          <p:spPr>
            <a:xfrm>
              <a:off x="6255313" y="5358185"/>
              <a:ext cx="12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Taiwan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1.6%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23FBAC98-0D36-488E-A726-C3F7124D3260}"/>
                </a:ext>
              </a:extLst>
            </p:cNvPr>
            <p:cNvSpPr txBox="1"/>
            <p:nvPr/>
          </p:nvSpPr>
          <p:spPr>
            <a:xfrm>
              <a:off x="6058534" y="6018729"/>
              <a:ext cx="143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1.0%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37EF68E6-0B3F-48EC-BEE3-2C41E6B6F79D}"/>
                </a:ext>
              </a:extLst>
            </p:cNvPr>
            <p:cNvSpPr txBox="1"/>
            <p:nvPr/>
          </p:nvSpPr>
          <p:spPr>
            <a:xfrm>
              <a:off x="6531359" y="5513222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1.5%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9" name="TextBox 378">
            <a:extLst>
              <a:ext uri="{FF2B5EF4-FFF2-40B4-BE49-F238E27FC236}">
                <a16:creationId xmlns:a16="http://schemas.microsoft.com/office/drawing/2014/main" id="{872865E8-0337-4B35-9DDA-F757DCB21E8F}"/>
              </a:ext>
            </a:extLst>
          </p:cNvPr>
          <p:cNvSpPr txBox="1"/>
          <p:nvPr/>
        </p:nvSpPr>
        <p:spPr>
          <a:xfrm>
            <a:off x="9005785" y="5364678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4B488"/>
                </a:solidFill>
                <a:latin typeface="Century Gothic" panose="020B0502020202020204" pitchFamily="34" charset="0"/>
              </a:rPr>
              <a:t>Algeria </a:t>
            </a:r>
            <a:r>
              <a:rPr lang="en-US" sz="1400" dirty="0">
                <a:solidFill>
                  <a:srgbClr val="F4B488"/>
                </a:solidFill>
                <a:latin typeface="Century Gothic" panose="020B0502020202020204" pitchFamily="34" charset="0"/>
              </a:rPr>
              <a:t>1.4%</a:t>
            </a:r>
            <a:endParaRPr lang="en-CA" sz="1400" dirty="0">
              <a:solidFill>
                <a:srgbClr val="F4B488"/>
              </a:solidFill>
              <a:latin typeface="Century Gothic" panose="020B0502020202020204" pitchFamily="34" charset="0"/>
            </a:endParaRP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F318B516-0663-41AD-8F3A-2DC78DE8CD70}"/>
              </a:ext>
            </a:extLst>
          </p:cNvPr>
          <p:cNvSpPr txBox="1"/>
          <p:nvPr/>
        </p:nvSpPr>
        <p:spPr>
          <a:xfrm>
            <a:off x="9123456" y="5532109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C1C1"/>
                </a:solidFill>
                <a:latin typeface="Century Gothic" panose="020B0502020202020204" pitchFamily="34" charset="0"/>
              </a:rPr>
              <a:t>China </a:t>
            </a:r>
            <a:r>
              <a:rPr lang="en-US" sz="1400" dirty="0">
                <a:solidFill>
                  <a:srgbClr val="FFC1C1"/>
                </a:solidFill>
                <a:latin typeface="Century Gothic" panose="020B0502020202020204" pitchFamily="34" charset="0"/>
              </a:rPr>
              <a:t>1.3%</a:t>
            </a:r>
            <a:endParaRPr lang="en-CA" sz="1400" dirty="0">
              <a:solidFill>
                <a:srgbClr val="FFC1C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CB6E80-8083-4375-8755-78E89B8C9468}"/>
              </a:ext>
            </a:extLst>
          </p:cNvPr>
          <p:cNvGrpSpPr/>
          <p:nvPr/>
        </p:nvGrpSpPr>
        <p:grpSpPr>
          <a:xfrm>
            <a:off x="8841682" y="4997395"/>
            <a:ext cx="1422160" cy="521172"/>
            <a:chOff x="8841682" y="4997395"/>
            <a:chExt cx="1422160" cy="521172"/>
          </a:xfrm>
        </p:grpSpPr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F86B2BA5-B796-4B36-8926-8246755E93D9}"/>
                </a:ext>
              </a:extLst>
            </p:cNvPr>
            <p:cNvSpPr txBox="1"/>
            <p:nvPr/>
          </p:nvSpPr>
          <p:spPr>
            <a:xfrm>
              <a:off x="9260041" y="4997395"/>
              <a:ext cx="10038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Haiti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2.0%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EAB83385-B1FA-4686-8FEF-685B03E2A8B6}"/>
                </a:ext>
              </a:extLst>
            </p:cNvPr>
            <p:cNvSpPr txBox="1"/>
            <p:nvPr/>
          </p:nvSpPr>
          <p:spPr>
            <a:xfrm>
              <a:off x="8841682" y="5210790"/>
              <a:ext cx="1418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Morocco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1.4%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577EF9-4E04-43EA-84DB-288A966AD490}"/>
              </a:ext>
            </a:extLst>
          </p:cNvPr>
          <p:cNvGrpSpPr/>
          <p:nvPr/>
        </p:nvGrpSpPr>
        <p:grpSpPr>
          <a:xfrm>
            <a:off x="8713393" y="5860517"/>
            <a:ext cx="1552113" cy="633161"/>
            <a:chOff x="8713393" y="5860517"/>
            <a:chExt cx="1552113" cy="633161"/>
          </a:xfrm>
        </p:grpSpPr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5EDA1C38-FC6B-4010-B4B3-C718566B2DE9}"/>
                </a:ext>
              </a:extLst>
            </p:cNvPr>
            <p:cNvSpPr txBox="1"/>
            <p:nvPr/>
          </p:nvSpPr>
          <p:spPr>
            <a:xfrm>
              <a:off x="9198144" y="6185901"/>
              <a:ext cx="10599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 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C0E7D356-9A46-479A-8009-F1684EB1EBCC}"/>
                </a:ext>
              </a:extLst>
            </p:cNvPr>
            <p:cNvSpPr txBox="1"/>
            <p:nvPr/>
          </p:nvSpPr>
          <p:spPr>
            <a:xfrm>
              <a:off x="8713393" y="5860517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 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97B46E77-6F0E-4183-9EDA-258E7376A906}"/>
                </a:ext>
              </a:extLst>
            </p:cNvPr>
            <p:cNvSpPr txBox="1"/>
            <p:nvPr/>
          </p:nvSpPr>
          <p:spPr>
            <a:xfrm>
              <a:off x="8835306" y="6027023"/>
              <a:ext cx="143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 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83" name="TextBox 382">
            <a:extLst>
              <a:ext uri="{FF2B5EF4-FFF2-40B4-BE49-F238E27FC236}">
                <a16:creationId xmlns:a16="http://schemas.microsoft.com/office/drawing/2014/main" id="{44594B80-D038-4B7A-8F3A-7ED5DBD73720}"/>
              </a:ext>
            </a:extLst>
          </p:cNvPr>
          <p:cNvSpPr txBox="1"/>
          <p:nvPr/>
        </p:nvSpPr>
        <p:spPr>
          <a:xfrm>
            <a:off x="8880129" y="5709275"/>
            <a:ext cx="138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4B488"/>
                </a:solidFill>
                <a:latin typeface="Century Gothic" panose="020B0502020202020204" pitchFamily="34" charset="0"/>
              </a:rPr>
              <a:t>Lebanon   </a:t>
            </a:r>
            <a:r>
              <a:rPr lang="en-US" sz="1400" dirty="0">
                <a:solidFill>
                  <a:srgbClr val="F4B488"/>
                </a:solidFill>
                <a:latin typeface="Century Gothic" panose="020B0502020202020204" pitchFamily="34" charset="0"/>
              </a:rPr>
              <a:t>.9%</a:t>
            </a:r>
            <a:endParaRPr lang="en-CA" sz="1400" dirty="0">
              <a:solidFill>
                <a:srgbClr val="F4B48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E2FA39-5AA3-4BE5-93A1-F9D896CF7865}"/>
              </a:ext>
            </a:extLst>
          </p:cNvPr>
          <p:cNvGrpSpPr/>
          <p:nvPr/>
        </p:nvGrpSpPr>
        <p:grpSpPr>
          <a:xfrm>
            <a:off x="5279070" y="2824268"/>
            <a:ext cx="1662954" cy="1662954"/>
            <a:chOff x="5279070" y="2824268"/>
            <a:chExt cx="1662954" cy="166295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90D0D1B7-640A-4853-BFA3-EA9CEE0F215F}"/>
                </a:ext>
              </a:extLst>
            </p:cNvPr>
            <p:cNvSpPr/>
            <p:nvPr/>
          </p:nvSpPr>
          <p:spPr>
            <a:xfrm>
              <a:off x="5279070" y="2824268"/>
              <a:ext cx="1662954" cy="16629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72A4526-4BD7-4357-A3E9-E3A82CA7C052}"/>
                </a:ext>
              </a:extLst>
            </p:cNvPr>
            <p:cNvSpPr/>
            <p:nvPr/>
          </p:nvSpPr>
          <p:spPr>
            <a:xfrm>
              <a:off x="5431205" y="3301802"/>
              <a:ext cx="135868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20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Racial </a:t>
              </a:r>
            </a:p>
            <a:p>
              <a:pPr algn="ctr"/>
              <a:r>
                <a:rPr lang="en-CA" sz="20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Minority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4E19B2C-E953-45ED-8E94-CAA6885ECD9E}"/>
              </a:ext>
            </a:extLst>
          </p:cNvPr>
          <p:cNvGrpSpPr/>
          <p:nvPr/>
        </p:nvGrpSpPr>
        <p:grpSpPr>
          <a:xfrm>
            <a:off x="1671205" y="276965"/>
            <a:ext cx="9504893" cy="6335863"/>
            <a:chOff x="1671205" y="276965"/>
            <a:chExt cx="9504893" cy="633586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FD472BF-2B9A-4C3A-876D-47D9568D2B03}"/>
                </a:ext>
              </a:extLst>
            </p:cNvPr>
            <p:cNvGrpSpPr/>
            <p:nvPr/>
          </p:nvGrpSpPr>
          <p:grpSpPr>
            <a:xfrm>
              <a:off x="2255123" y="567625"/>
              <a:ext cx="8546960" cy="6045203"/>
              <a:chOff x="2255123" y="567625"/>
              <a:chExt cx="8546960" cy="604520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7556A8B-3E60-4094-829F-77F78561F010}"/>
                  </a:ext>
                </a:extLst>
              </p:cNvPr>
              <p:cNvGrpSpPr/>
              <p:nvPr/>
            </p:nvGrpSpPr>
            <p:grpSpPr>
              <a:xfrm rot="16200000">
                <a:off x="7672664" y="3483409"/>
                <a:ext cx="6045203" cy="213635"/>
                <a:chOff x="1204546" y="1521518"/>
                <a:chExt cx="10521154" cy="434295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AC4EFE0E-0946-41CB-973E-B6F7A2435F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4548" y="3564708"/>
                  <a:ext cx="10521152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3AB9296E-B67E-412C-9758-548307CFA7B6}"/>
                    </a:ext>
                  </a:extLst>
                </p:cNvPr>
                <p:cNvGrpSpPr/>
                <p:nvPr/>
              </p:nvGrpSpPr>
              <p:grpSpPr>
                <a:xfrm rot="16200000">
                  <a:off x="4293646" y="-1567582"/>
                  <a:ext cx="4342950" cy="10521150"/>
                  <a:chOff x="8307681" y="3209192"/>
                  <a:chExt cx="669265" cy="1978272"/>
                </a:xfrm>
              </p:grpSpPr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42F9111E-D125-42DC-84E2-C8A6C5D8D1E1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20919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C5B31916-11CE-4FE2-A77A-DE6841686740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42900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FF68EF9E-427A-46D7-A045-C0238B9C0C51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64880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7493D5DD-436C-4E8D-8414-8AB08B9DA8AD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86861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11D19E14-EFF2-43A8-8B2D-6973B203D3E1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08842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C19F5989-030F-4D37-AA44-3EA114EF562B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30823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5B6ACAE0-8570-4431-89C5-06D6EEE294AC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52804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94FEEF25-12D7-4E1E-A579-DFB8062222A1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74784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2434FB06-F827-4242-898D-8E6A37A1B782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96765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940D07F1-391C-4884-B954-40F9655BC9CD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518746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2B842EC-E43D-4955-8072-1F37A3A1432F}"/>
                  </a:ext>
                </a:extLst>
              </p:cNvPr>
              <p:cNvGrpSpPr/>
              <p:nvPr/>
            </p:nvGrpSpPr>
            <p:grpSpPr>
              <a:xfrm rot="16200000">
                <a:off x="-660661" y="3483409"/>
                <a:ext cx="6045203" cy="213635"/>
                <a:chOff x="1204546" y="1521518"/>
                <a:chExt cx="10521154" cy="4342950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B341B9C9-933D-4788-871E-937E897339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4548" y="3564708"/>
                  <a:ext cx="10521152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31EA5B43-3C54-4EB6-95CB-DEB36BF6B047}"/>
                    </a:ext>
                  </a:extLst>
                </p:cNvPr>
                <p:cNvGrpSpPr/>
                <p:nvPr/>
              </p:nvGrpSpPr>
              <p:grpSpPr>
                <a:xfrm rot="16200000">
                  <a:off x="4293646" y="-1567582"/>
                  <a:ext cx="4342950" cy="10521150"/>
                  <a:chOff x="8307681" y="3209192"/>
                  <a:chExt cx="669265" cy="1978272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458CD368-0320-481A-A384-413D0CEE7B9D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20919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1875B078-6CA5-4C4A-B65F-CFDB921E0AA9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42900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BC0E4AC6-6899-4C86-B648-602CB79E30B3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64880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2E264394-6BB2-4377-A79F-5D59D1C6049D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86861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753DF483-1939-496F-8DD7-F46137D9157A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08842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864859C6-C474-4E3E-BD5F-7764AF37A385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30823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FC556AFD-20A8-43E2-94E7-13A73900BCF8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52804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7C16F28F-DF8A-4A8C-9D9B-6AAFA90C55F2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74784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696F5EEE-C563-432A-B4B9-70C998C95A03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96765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F3CCCFD7-1BC1-4332-89B3-1A1BC8387BE9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518746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AFA5F45-2752-41AD-AC26-00AC3EB526B8}"/>
                  </a:ext>
                </a:extLst>
              </p:cNvPr>
              <p:cNvGrpSpPr/>
              <p:nvPr/>
            </p:nvGrpSpPr>
            <p:grpSpPr>
              <a:xfrm rot="16200000">
                <a:off x="2122752" y="3483409"/>
                <a:ext cx="6045203" cy="213635"/>
                <a:chOff x="1204546" y="1521518"/>
                <a:chExt cx="10521154" cy="4342950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DF1B8A7-9E22-4EA4-8620-631BA8989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4548" y="3564708"/>
                  <a:ext cx="10521152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76ABBB1B-BA28-43EB-B87C-D77197A0FF8B}"/>
                    </a:ext>
                  </a:extLst>
                </p:cNvPr>
                <p:cNvGrpSpPr/>
                <p:nvPr/>
              </p:nvGrpSpPr>
              <p:grpSpPr>
                <a:xfrm rot="16200000">
                  <a:off x="4293646" y="-1567582"/>
                  <a:ext cx="4342950" cy="10521150"/>
                  <a:chOff x="8307681" y="3209192"/>
                  <a:chExt cx="669265" cy="1978272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2369D2E4-01D2-4598-A120-49968B68A075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20919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17BDA412-258A-491A-83FC-E75DA8AA582B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42900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5058A3E8-7519-4D1F-B8FA-235DA596F781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64880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D500E491-E99E-47B9-8D94-926C7FD47A79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86861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ED8D20E4-A960-498F-B94C-D85064CE5CD2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08842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44D7150-D78B-40C1-9B1B-9DFDECB45E6C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30823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E369D0CF-A482-4678-B21D-FB70046F5AEC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52804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3CB1F305-BBAA-450F-9FE1-E4B00C36F8A1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74784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4DD160C5-3241-4CAC-8706-55E9643A564C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96765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A9F3105F-74E7-462C-86A8-81BA37E5CD07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518746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CDF9D12-FAD4-4767-A331-4DF0230C2ACE}"/>
                  </a:ext>
                </a:extLst>
              </p:cNvPr>
              <p:cNvGrpSpPr/>
              <p:nvPr/>
            </p:nvGrpSpPr>
            <p:grpSpPr>
              <a:xfrm rot="16200000">
                <a:off x="4895892" y="3483409"/>
                <a:ext cx="6045203" cy="213635"/>
                <a:chOff x="1204546" y="1521518"/>
                <a:chExt cx="10521154" cy="4342950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A86D1FE0-0CA8-47D4-8301-0F13775F1A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4548" y="3564708"/>
                  <a:ext cx="10521152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96702E47-9C4C-4CA5-B7CC-BD2257EEA1CC}"/>
                    </a:ext>
                  </a:extLst>
                </p:cNvPr>
                <p:cNvGrpSpPr/>
                <p:nvPr/>
              </p:nvGrpSpPr>
              <p:grpSpPr>
                <a:xfrm rot="16200000">
                  <a:off x="4293646" y="-1567582"/>
                  <a:ext cx="4342950" cy="10521150"/>
                  <a:chOff x="8307681" y="3209192"/>
                  <a:chExt cx="669265" cy="1978272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D23762DD-682F-410F-AAA5-141D08E02EB4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20919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E42BB5B1-1B66-498C-B6BD-E9747D39645C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42900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266FF876-5234-4DA4-91E2-FE25CDF55E7F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64880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2AB90EAA-173B-4485-9F19-5FF19EA4E5D3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86861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0377158F-B5D1-4CB6-8893-CF06DB07AA4E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08842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F36A8CFE-ABE5-45E8-90FA-C48C152D9144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30823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D71F4C9F-FE70-4B22-97DA-9C7F69A780D5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52804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DB06AC1C-59FB-4224-94EA-E0A469B67CFD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74784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75B48F65-65E9-4C7A-B0BB-EFD4B79EDDA5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96765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58E6B216-787E-4660-BE85-76B353DFA329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518746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8FDE71F-29C5-44C1-87B6-35E258859000}"/>
                </a:ext>
              </a:extLst>
            </p:cNvPr>
            <p:cNvSpPr txBox="1"/>
            <p:nvPr/>
          </p:nvSpPr>
          <p:spPr>
            <a:xfrm>
              <a:off x="10194739" y="276965"/>
              <a:ext cx="9813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MONTREAL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1C862C4-D990-4DCB-993C-F7DB535EEEED}"/>
                </a:ext>
              </a:extLst>
            </p:cNvPr>
            <p:cNvSpPr txBox="1"/>
            <p:nvPr/>
          </p:nvSpPr>
          <p:spPr>
            <a:xfrm>
              <a:off x="1671205" y="303752"/>
              <a:ext cx="1350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CANADA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D88EC4-F4B9-45DB-898D-362442226A7F}"/>
                </a:ext>
              </a:extLst>
            </p:cNvPr>
            <p:cNvSpPr txBox="1"/>
            <p:nvPr/>
          </p:nvSpPr>
          <p:spPr>
            <a:xfrm>
              <a:off x="4667646" y="276966"/>
              <a:ext cx="9060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TORONTO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CF77B42-4454-48D8-8CD2-8DAAE0A37151}"/>
                </a:ext>
              </a:extLst>
            </p:cNvPr>
            <p:cNvSpPr txBox="1"/>
            <p:nvPr/>
          </p:nvSpPr>
          <p:spPr>
            <a:xfrm>
              <a:off x="7336212" y="276965"/>
              <a:ext cx="1144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VANCOUVER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31010F6-5488-427C-8E55-80C3A5DDF094}"/>
              </a:ext>
            </a:extLst>
          </p:cNvPr>
          <p:cNvGrpSpPr/>
          <p:nvPr/>
        </p:nvGrpSpPr>
        <p:grpSpPr>
          <a:xfrm>
            <a:off x="1981641" y="655842"/>
            <a:ext cx="8756135" cy="5859537"/>
            <a:chOff x="1981641" y="655842"/>
            <a:chExt cx="8756135" cy="5859537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6A22C3-55E7-4CBD-9872-625628EE25FF}"/>
                </a:ext>
              </a:extLst>
            </p:cNvPr>
            <p:cNvCxnSpPr>
              <a:cxnSpLocks/>
              <a:endCxn id="107" idx="3"/>
            </p:cNvCxnSpPr>
            <p:nvPr/>
          </p:nvCxnSpPr>
          <p:spPr>
            <a:xfrm flipV="1">
              <a:off x="1996116" y="6395972"/>
              <a:ext cx="317783" cy="119407"/>
            </a:xfrm>
            <a:prstGeom prst="line">
              <a:avLst/>
            </a:prstGeom>
            <a:ln w="3175" cap="flat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0A905D1-2CAD-47B3-B7C6-522F4B595539}"/>
                </a:ext>
              </a:extLst>
            </p:cNvPr>
            <p:cNvSpPr/>
            <p:nvPr/>
          </p:nvSpPr>
          <p:spPr>
            <a:xfrm>
              <a:off x="2300508" y="6317923"/>
              <a:ext cx="91440" cy="91440"/>
            </a:xfrm>
            <a:prstGeom prst="ellipse">
              <a:avLst/>
            </a:prstGeom>
            <a:solidFill>
              <a:srgbClr val="CC00CC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B9FF"/>
                </a:solidFill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23DF2887-9200-466A-A425-CA90BF089428}"/>
                </a:ext>
              </a:extLst>
            </p:cNvPr>
            <p:cNvGrpSpPr/>
            <p:nvPr/>
          </p:nvGrpSpPr>
          <p:grpSpPr>
            <a:xfrm>
              <a:off x="1981641" y="655842"/>
              <a:ext cx="8756135" cy="5683948"/>
              <a:chOff x="1981641" y="655842"/>
              <a:chExt cx="8756135" cy="5683948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FA1983A7-74E2-48C7-A7D8-0806BBA6E0B8}"/>
                  </a:ext>
                </a:extLst>
              </p:cNvPr>
              <p:cNvGrpSpPr/>
              <p:nvPr/>
            </p:nvGrpSpPr>
            <p:grpSpPr>
              <a:xfrm>
                <a:off x="1981641" y="4856775"/>
                <a:ext cx="444514" cy="1473849"/>
                <a:chOff x="1981641" y="4856775"/>
                <a:chExt cx="444514" cy="1473849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1472B067-63F2-40F0-875D-B3F4093B43AA}"/>
                    </a:ext>
                  </a:extLst>
                </p:cNvPr>
                <p:cNvCxnSpPr>
                  <a:cxnSpLocks/>
                  <a:endCxn id="163" idx="2"/>
                </p:cNvCxnSpPr>
                <p:nvPr/>
              </p:nvCxnSpPr>
              <p:spPr>
                <a:xfrm>
                  <a:off x="1991477" y="4856775"/>
                  <a:ext cx="305075" cy="278197"/>
                </a:xfrm>
                <a:prstGeom prst="line">
                  <a:avLst/>
                </a:prstGeom>
                <a:ln w="3175" cap="flat">
                  <a:solidFill>
                    <a:srgbClr val="FFC1C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21F4DA77-170B-44C8-B1F9-95B0E31E8B92}"/>
                    </a:ext>
                  </a:extLst>
                </p:cNvPr>
                <p:cNvSpPr/>
                <p:nvPr/>
              </p:nvSpPr>
              <p:spPr>
                <a:xfrm>
                  <a:off x="2296552" y="5089252"/>
                  <a:ext cx="91440" cy="91440"/>
                </a:xfrm>
                <a:prstGeom prst="ellipse">
                  <a:avLst/>
                </a:prstGeom>
                <a:solidFill>
                  <a:srgbClr val="FFC1C1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37A3C977-BD36-42CA-AECE-10F1FDA6ACFA}"/>
                    </a:ext>
                  </a:extLst>
                </p:cNvPr>
                <p:cNvCxnSpPr>
                  <a:cxnSpLocks/>
                  <a:endCxn id="165" idx="2"/>
                </p:cNvCxnSpPr>
                <p:nvPr/>
              </p:nvCxnSpPr>
              <p:spPr>
                <a:xfrm>
                  <a:off x="1981641" y="5136838"/>
                  <a:ext cx="317772" cy="57102"/>
                </a:xfrm>
                <a:prstGeom prst="line">
                  <a:avLst/>
                </a:prstGeom>
                <a:ln w="3175" cap="flat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A63800AB-23C3-47BB-AEBA-D025560345E7}"/>
                    </a:ext>
                  </a:extLst>
                </p:cNvPr>
                <p:cNvSpPr/>
                <p:nvPr/>
              </p:nvSpPr>
              <p:spPr>
                <a:xfrm>
                  <a:off x="2299413" y="5148220"/>
                  <a:ext cx="91440" cy="9144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1777B16F-17F7-45D2-B08F-5D9949290FA2}"/>
                    </a:ext>
                  </a:extLst>
                </p:cNvPr>
                <p:cNvCxnSpPr>
                  <a:cxnSpLocks/>
                  <a:endCxn id="167" idx="2"/>
                </p:cNvCxnSpPr>
                <p:nvPr/>
              </p:nvCxnSpPr>
              <p:spPr>
                <a:xfrm flipV="1">
                  <a:off x="1983438" y="5414741"/>
                  <a:ext cx="315975" cy="664"/>
                </a:xfrm>
                <a:prstGeom prst="line">
                  <a:avLst/>
                </a:prstGeom>
                <a:ln w="3175" cap="flat">
                  <a:solidFill>
                    <a:srgbClr val="BF9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254564EF-8987-4E27-A8EA-F473BADA9585}"/>
                    </a:ext>
                  </a:extLst>
                </p:cNvPr>
                <p:cNvSpPr/>
                <p:nvPr/>
              </p:nvSpPr>
              <p:spPr>
                <a:xfrm>
                  <a:off x="2299413" y="5369021"/>
                  <a:ext cx="91440" cy="91440"/>
                </a:xfrm>
                <a:prstGeom prst="ellipse">
                  <a:avLst/>
                </a:prstGeom>
                <a:solidFill>
                  <a:srgbClr val="BF900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E3E6DF98-67AC-4363-BB91-BDC754798FE6}"/>
                    </a:ext>
                  </a:extLst>
                </p:cNvPr>
                <p:cNvCxnSpPr>
                  <a:cxnSpLocks/>
                  <a:endCxn id="169" idx="2"/>
                </p:cNvCxnSpPr>
                <p:nvPr/>
              </p:nvCxnSpPr>
              <p:spPr>
                <a:xfrm>
                  <a:off x="1989544" y="5986447"/>
                  <a:ext cx="311633" cy="199097"/>
                </a:xfrm>
                <a:prstGeom prst="line">
                  <a:avLst/>
                </a:prstGeom>
                <a:ln w="3175" cap="flat">
                  <a:solidFill>
                    <a:srgbClr val="C7A1E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CFBBE624-8F8A-47E1-B0AD-69576F4D8C34}"/>
                    </a:ext>
                  </a:extLst>
                </p:cNvPr>
                <p:cNvSpPr/>
                <p:nvPr/>
              </p:nvSpPr>
              <p:spPr>
                <a:xfrm>
                  <a:off x="2301177" y="6139824"/>
                  <a:ext cx="91440" cy="91440"/>
                </a:xfrm>
                <a:prstGeom prst="ellipse">
                  <a:avLst/>
                </a:prstGeom>
                <a:solidFill>
                  <a:srgbClr val="C7A1E3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5FD0CAA0-0A2E-4879-9A33-6AF93C76031C}"/>
                    </a:ext>
                  </a:extLst>
                </p:cNvPr>
                <p:cNvCxnSpPr>
                  <a:cxnSpLocks/>
                  <a:endCxn id="171" idx="1"/>
                </p:cNvCxnSpPr>
                <p:nvPr/>
              </p:nvCxnSpPr>
              <p:spPr>
                <a:xfrm>
                  <a:off x="2019893" y="5804542"/>
                  <a:ext cx="328213" cy="297280"/>
                </a:xfrm>
                <a:prstGeom prst="line">
                  <a:avLst/>
                </a:prstGeom>
                <a:ln w="3175" cap="flat">
                  <a:solidFill>
                    <a:srgbClr val="FFC91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66F1D757-C837-406D-92E9-559B56975CDD}"/>
                    </a:ext>
                  </a:extLst>
                </p:cNvPr>
                <p:cNvSpPr/>
                <p:nvPr/>
              </p:nvSpPr>
              <p:spPr>
                <a:xfrm>
                  <a:off x="2334715" y="6088431"/>
                  <a:ext cx="91440" cy="91440"/>
                </a:xfrm>
                <a:prstGeom prst="ellipse">
                  <a:avLst/>
                </a:prstGeom>
                <a:solidFill>
                  <a:srgbClr val="FFC91D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354D0282-B75E-4D14-AC69-39A3EF4D5F76}"/>
                    </a:ext>
                  </a:extLst>
                </p:cNvPr>
                <p:cNvCxnSpPr>
                  <a:cxnSpLocks/>
                  <a:endCxn id="173" idx="2"/>
                </p:cNvCxnSpPr>
                <p:nvPr/>
              </p:nvCxnSpPr>
              <p:spPr>
                <a:xfrm>
                  <a:off x="1988295" y="6164463"/>
                  <a:ext cx="312213" cy="67158"/>
                </a:xfrm>
                <a:prstGeom prst="line">
                  <a:avLst/>
                </a:prstGeom>
                <a:ln w="3175" cap="flat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8679876F-F368-4DFB-A58C-D893FC4C8A43}"/>
                    </a:ext>
                  </a:extLst>
                </p:cNvPr>
                <p:cNvSpPr/>
                <p:nvPr/>
              </p:nvSpPr>
              <p:spPr>
                <a:xfrm>
                  <a:off x="2300508" y="6185901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56E71B8-B2E1-416C-870C-3700AE0A5442}"/>
                    </a:ext>
                  </a:extLst>
                </p:cNvPr>
                <p:cNvCxnSpPr>
                  <a:cxnSpLocks/>
                  <a:endCxn id="175" idx="2"/>
                </p:cNvCxnSpPr>
                <p:nvPr/>
              </p:nvCxnSpPr>
              <p:spPr>
                <a:xfrm flipV="1">
                  <a:off x="1993141" y="6265540"/>
                  <a:ext cx="307367" cy="65084"/>
                </a:xfrm>
                <a:prstGeom prst="line">
                  <a:avLst/>
                </a:prstGeom>
                <a:ln w="3175" cap="flat">
                  <a:solidFill>
                    <a:srgbClr val="90909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3420AD5F-4A29-46A9-BFE6-4B662704030B}"/>
                    </a:ext>
                  </a:extLst>
                </p:cNvPr>
                <p:cNvSpPr/>
                <p:nvPr/>
              </p:nvSpPr>
              <p:spPr>
                <a:xfrm>
                  <a:off x="2300508" y="6219820"/>
                  <a:ext cx="91440" cy="91440"/>
                </a:xfrm>
                <a:prstGeom prst="ellipse">
                  <a:avLst/>
                </a:prstGeom>
                <a:solidFill>
                  <a:srgbClr val="90909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00EAF406-EDAF-4BA6-B769-BDB463E02126}"/>
                  </a:ext>
                </a:extLst>
              </p:cNvPr>
              <p:cNvGrpSpPr/>
              <p:nvPr/>
            </p:nvGrpSpPr>
            <p:grpSpPr>
              <a:xfrm>
                <a:off x="4704094" y="2810719"/>
                <a:ext cx="513280" cy="3056320"/>
                <a:chOff x="4704094" y="2810719"/>
                <a:chExt cx="513280" cy="3056320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282888CD-5C9D-42BF-AF8A-34C96F240365}"/>
                    </a:ext>
                  </a:extLst>
                </p:cNvPr>
                <p:cNvCxnSpPr>
                  <a:cxnSpLocks/>
                  <a:endCxn id="147" idx="2"/>
                </p:cNvCxnSpPr>
                <p:nvPr/>
              </p:nvCxnSpPr>
              <p:spPr>
                <a:xfrm flipV="1">
                  <a:off x="4713930" y="2856439"/>
                  <a:ext cx="381726" cy="1760"/>
                </a:xfrm>
                <a:prstGeom prst="line">
                  <a:avLst/>
                </a:prstGeom>
                <a:ln w="3175" cap="flat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79DCD3A8-E5EA-49EC-B914-AD774BB8A1E9}"/>
                    </a:ext>
                  </a:extLst>
                </p:cNvPr>
                <p:cNvSpPr/>
                <p:nvPr/>
              </p:nvSpPr>
              <p:spPr>
                <a:xfrm>
                  <a:off x="5095656" y="2810719"/>
                  <a:ext cx="91440" cy="9144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3899FAC2-D10E-4E90-98CB-6D649058F75E}"/>
                    </a:ext>
                  </a:extLst>
                </p:cNvPr>
                <p:cNvCxnSpPr>
                  <a:cxnSpLocks/>
                  <a:endCxn id="149" idx="2"/>
                </p:cNvCxnSpPr>
                <p:nvPr/>
              </p:nvCxnSpPr>
              <p:spPr>
                <a:xfrm flipV="1">
                  <a:off x="4704094" y="3182215"/>
                  <a:ext cx="387633" cy="1795"/>
                </a:xfrm>
                <a:prstGeom prst="line">
                  <a:avLst/>
                </a:prstGeom>
                <a:ln w="3175" cap="flat">
                  <a:solidFill>
                    <a:srgbClr val="FFC1C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4C989CC8-04F8-440A-B47A-0898378CEE64}"/>
                    </a:ext>
                  </a:extLst>
                </p:cNvPr>
                <p:cNvSpPr/>
                <p:nvPr/>
              </p:nvSpPr>
              <p:spPr>
                <a:xfrm>
                  <a:off x="5091727" y="3136495"/>
                  <a:ext cx="91440" cy="91440"/>
                </a:xfrm>
                <a:prstGeom prst="ellipse">
                  <a:avLst/>
                </a:prstGeom>
                <a:solidFill>
                  <a:srgbClr val="FFC1C1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9924CD73-2DC4-4969-8264-80CCFDDBEE07}"/>
                    </a:ext>
                  </a:extLst>
                </p:cNvPr>
                <p:cNvCxnSpPr>
                  <a:cxnSpLocks/>
                  <a:endCxn id="151" idx="2"/>
                </p:cNvCxnSpPr>
                <p:nvPr/>
              </p:nvCxnSpPr>
              <p:spPr>
                <a:xfrm flipV="1">
                  <a:off x="4705891" y="4327816"/>
                  <a:ext cx="385836" cy="3682"/>
                </a:xfrm>
                <a:prstGeom prst="line">
                  <a:avLst/>
                </a:prstGeom>
                <a:ln w="3175" cap="flat">
                  <a:solidFill>
                    <a:srgbClr val="BF9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298AB9EC-5E34-47B2-BA51-210F80AFF892}"/>
                    </a:ext>
                  </a:extLst>
                </p:cNvPr>
                <p:cNvSpPr/>
                <p:nvPr/>
              </p:nvSpPr>
              <p:spPr>
                <a:xfrm>
                  <a:off x="5091727" y="4282096"/>
                  <a:ext cx="91440" cy="91440"/>
                </a:xfrm>
                <a:prstGeom prst="ellipse">
                  <a:avLst/>
                </a:prstGeom>
                <a:solidFill>
                  <a:srgbClr val="BF900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5140B303-B429-4245-91E9-6946356FD973}"/>
                    </a:ext>
                  </a:extLst>
                </p:cNvPr>
                <p:cNvCxnSpPr>
                  <a:cxnSpLocks/>
                  <a:endCxn id="153" idx="2"/>
                </p:cNvCxnSpPr>
                <p:nvPr/>
              </p:nvCxnSpPr>
              <p:spPr>
                <a:xfrm>
                  <a:off x="4708139" y="5032239"/>
                  <a:ext cx="381645" cy="160983"/>
                </a:xfrm>
                <a:prstGeom prst="line">
                  <a:avLst/>
                </a:prstGeom>
                <a:ln w="3175" cap="flat">
                  <a:solidFill>
                    <a:srgbClr val="C7A1E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853B6BFA-DA0A-466B-BF77-E9C6E81A3019}"/>
                    </a:ext>
                  </a:extLst>
                </p:cNvPr>
                <p:cNvSpPr/>
                <p:nvPr/>
              </p:nvSpPr>
              <p:spPr>
                <a:xfrm>
                  <a:off x="5089784" y="5147502"/>
                  <a:ext cx="91440" cy="91440"/>
                </a:xfrm>
                <a:prstGeom prst="ellipse">
                  <a:avLst/>
                </a:prstGeom>
                <a:solidFill>
                  <a:srgbClr val="C7A1E3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15A10777-3FE5-4F52-8DC6-B8FC4E10FFD5}"/>
                    </a:ext>
                  </a:extLst>
                </p:cNvPr>
                <p:cNvCxnSpPr>
                  <a:cxnSpLocks/>
                  <a:endCxn id="155" idx="2"/>
                </p:cNvCxnSpPr>
                <p:nvPr/>
              </p:nvCxnSpPr>
              <p:spPr>
                <a:xfrm>
                  <a:off x="4711997" y="5313092"/>
                  <a:ext cx="377787" cy="77860"/>
                </a:xfrm>
                <a:prstGeom prst="line">
                  <a:avLst/>
                </a:prstGeom>
                <a:ln w="3175" cap="flat">
                  <a:solidFill>
                    <a:srgbClr val="F4B4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A6AC3FAE-D6E1-4B78-A470-3F0004B1ADEB}"/>
                    </a:ext>
                  </a:extLst>
                </p:cNvPr>
                <p:cNvSpPr/>
                <p:nvPr/>
              </p:nvSpPr>
              <p:spPr>
                <a:xfrm>
                  <a:off x="5089784" y="5345232"/>
                  <a:ext cx="91440" cy="91440"/>
                </a:xfrm>
                <a:prstGeom prst="ellipse">
                  <a:avLst/>
                </a:prstGeom>
                <a:solidFill>
                  <a:srgbClr val="F4B488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96B820E5-C11D-4C34-B074-B750A0D135CF}"/>
                    </a:ext>
                  </a:extLst>
                </p:cNvPr>
                <p:cNvCxnSpPr>
                  <a:cxnSpLocks/>
                  <a:endCxn id="157" idx="2"/>
                </p:cNvCxnSpPr>
                <p:nvPr/>
              </p:nvCxnSpPr>
              <p:spPr>
                <a:xfrm flipV="1">
                  <a:off x="4744955" y="5425683"/>
                  <a:ext cx="380979" cy="48392"/>
                </a:xfrm>
                <a:prstGeom prst="line">
                  <a:avLst/>
                </a:prstGeom>
                <a:ln w="3175" cap="flat">
                  <a:solidFill>
                    <a:srgbClr val="FFC91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1EF08ED5-9601-419C-AE53-F8AB8C93254F}"/>
                    </a:ext>
                  </a:extLst>
                </p:cNvPr>
                <p:cNvSpPr/>
                <p:nvPr/>
              </p:nvSpPr>
              <p:spPr>
                <a:xfrm>
                  <a:off x="5125934" y="5379963"/>
                  <a:ext cx="91440" cy="91440"/>
                </a:xfrm>
                <a:prstGeom prst="ellipse">
                  <a:avLst/>
                </a:prstGeom>
                <a:solidFill>
                  <a:srgbClr val="FFC91D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A7AE290C-9801-4FFC-8FFF-94FE4D6D4158}"/>
                    </a:ext>
                  </a:extLst>
                </p:cNvPr>
                <p:cNvCxnSpPr>
                  <a:cxnSpLocks/>
                  <a:endCxn id="159" idx="2"/>
                </p:cNvCxnSpPr>
                <p:nvPr/>
              </p:nvCxnSpPr>
              <p:spPr>
                <a:xfrm flipV="1">
                  <a:off x="4715594" y="5482392"/>
                  <a:ext cx="374190" cy="168261"/>
                </a:xfrm>
                <a:prstGeom prst="line">
                  <a:avLst/>
                </a:prstGeom>
                <a:ln w="3175" cap="flat">
                  <a:solidFill>
                    <a:srgbClr val="F4B4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660A278A-4C55-4B30-ACFB-94DB9009A6A1}"/>
                    </a:ext>
                  </a:extLst>
                </p:cNvPr>
                <p:cNvSpPr/>
                <p:nvPr/>
              </p:nvSpPr>
              <p:spPr>
                <a:xfrm>
                  <a:off x="5089784" y="5436672"/>
                  <a:ext cx="91440" cy="91440"/>
                </a:xfrm>
                <a:prstGeom prst="ellipse">
                  <a:avLst/>
                </a:prstGeom>
                <a:solidFill>
                  <a:srgbClr val="F4B488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D22951FF-FDC5-4774-BDC6-59FAB00E3FCB}"/>
                    </a:ext>
                  </a:extLst>
                </p:cNvPr>
                <p:cNvCxnSpPr>
                  <a:cxnSpLocks/>
                  <a:endCxn id="161" idx="2"/>
                </p:cNvCxnSpPr>
                <p:nvPr/>
              </p:nvCxnSpPr>
              <p:spPr>
                <a:xfrm flipV="1">
                  <a:off x="4718569" y="5744150"/>
                  <a:ext cx="372073" cy="122889"/>
                </a:xfrm>
                <a:prstGeom prst="line">
                  <a:avLst/>
                </a:prstGeom>
                <a:ln w="3175" cap="flat">
                  <a:solidFill>
                    <a:srgbClr val="90909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BEA21D6E-F86F-44FA-B3C8-F1E0B2E2E536}"/>
                    </a:ext>
                  </a:extLst>
                </p:cNvPr>
                <p:cNvSpPr/>
                <p:nvPr/>
              </p:nvSpPr>
              <p:spPr>
                <a:xfrm>
                  <a:off x="5090642" y="5698430"/>
                  <a:ext cx="91440" cy="91440"/>
                </a:xfrm>
                <a:prstGeom prst="ellipse">
                  <a:avLst/>
                </a:prstGeom>
                <a:solidFill>
                  <a:srgbClr val="90909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EE72A55-33F2-4D9A-84D3-1B163CEFB387}"/>
                  </a:ext>
                </a:extLst>
              </p:cNvPr>
              <p:cNvGrpSpPr/>
              <p:nvPr/>
            </p:nvGrpSpPr>
            <p:grpSpPr>
              <a:xfrm>
                <a:off x="7479031" y="655842"/>
                <a:ext cx="511483" cy="5516776"/>
                <a:chOff x="7479031" y="655842"/>
                <a:chExt cx="511483" cy="5516776"/>
              </a:xfrm>
            </p:grpSpPr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6B233AB5-DC5D-4819-A96D-4E3357A4449B}"/>
                    </a:ext>
                  </a:extLst>
                </p:cNvPr>
                <p:cNvCxnSpPr>
                  <a:cxnSpLocks/>
                  <a:endCxn id="130" idx="2"/>
                </p:cNvCxnSpPr>
                <p:nvPr/>
              </p:nvCxnSpPr>
              <p:spPr>
                <a:xfrm>
                  <a:off x="7487070" y="701562"/>
                  <a:ext cx="377334" cy="0"/>
                </a:xfrm>
                <a:prstGeom prst="line">
                  <a:avLst/>
                </a:prstGeom>
                <a:ln w="3175" cap="flat">
                  <a:solidFill>
                    <a:srgbClr val="FFC1C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F6DB1306-898F-431A-AB2C-A3070C9E25F7}"/>
                    </a:ext>
                  </a:extLst>
                </p:cNvPr>
                <p:cNvSpPr/>
                <p:nvPr/>
              </p:nvSpPr>
              <p:spPr>
                <a:xfrm>
                  <a:off x="7864404" y="655842"/>
                  <a:ext cx="91440" cy="91440"/>
                </a:xfrm>
                <a:prstGeom prst="ellipse">
                  <a:avLst/>
                </a:prstGeom>
                <a:solidFill>
                  <a:srgbClr val="FFC1C1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ED2FCC26-89A8-43AE-AE21-E53FDAC060F7}"/>
                    </a:ext>
                  </a:extLst>
                </p:cNvPr>
                <p:cNvGrpSpPr/>
                <p:nvPr/>
              </p:nvGrpSpPr>
              <p:grpSpPr>
                <a:xfrm>
                  <a:off x="7479031" y="3008830"/>
                  <a:ext cx="511483" cy="3163788"/>
                  <a:chOff x="7479031" y="3008830"/>
                  <a:chExt cx="511483" cy="3163788"/>
                </a:xfrm>
              </p:grpSpPr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9F1482AF-7B8D-4BD4-92C2-71F080A04C00}"/>
                      </a:ext>
                    </a:extLst>
                  </p:cNvPr>
                  <p:cNvCxnSpPr>
                    <a:cxnSpLocks/>
                    <a:endCxn id="133" idx="2"/>
                  </p:cNvCxnSpPr>
                  <p:nvPr/>
                </p:nvCxnSpPr>
                <p:spPr>
                  <a:xfrm flipV="1">
                    <a:off x="7481279" y="3054550"/>
                    <a:ext cx="383588" cy="1498"/>
                  </a:xfrm>
                  <a:prstGeom prst="line">
                    <a:avLst/>
                  </a:prstGeom>
                  <a:ln w="3175" cap="flat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1C1792EA-D3E3-433C-816D-5A32F09D7AEF}"/>
                      </a:ext>
                    </a:extLst>
                  </p:cNvPr>
                  <p:cNvSpPr/>
                  <p:nvPr/>
                </p:nvSpPr>
                <p:spPr>
                  <a:xfrm>
                    <a:off x="7864867" y="3008830"/>
                    <a:ext cx="91440" cy="91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16DE78C7-D60D-4A22-AA3B-C6792C85A2D8}"/>
                      </a:ext>
                    </a:extLst>
                  </p:cNvPr>
                  <p:cNvCxnSpPr>
                    <a:cxnSpLocks/>
                    <a:endCxn id="135" idx="2"/>
                  </p:cNvCxnSpPr>
                  <p:nvPr/>
                </p:nvCxnSpPr>
                <p:spPr>
                  <a:xfrm>
                    <a:off x="7479031" y="3858041"/>
                    <a:ext cx="385836" cy="1907"/>
                  </a:xfrm>
                  <a:prstGeom prst="line">
                    <a:avLst/>
                  </a:prstGeom>
                  <a:ln w="3175" cap="flat">
                    <a:solidFill>
                      <a:srgbClr val="BF9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779452DA-DF58-4B5F-B743-D13B2465E62F}"/>
                      </a:ext>
                    </a:extLst>
                  </p:cNvPr>
                  <p:cNvSpPr/>
                  <p:nvPr/>
                </p:nvSpPr>
                <p:spPr>
                  <a:xfrm>
                    <a:off x="7864867" y="3814228"/>
                    <a:ext cx="91440" cy="91440"/>
                  </a:xfrm>
                  <a:prstGeom prst="ellipse">
                    <a:avLst/>
                  </a:prstGeom>
                  <a:solidFill>
                    <a:srgbClr val="BF9000"/>
                  </a:solidFill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129EDF46-D1C6-4817-BA34-A92EF69F70B3}"/>
                      </a:ext>
                    </a:extLst>
                  </p:cNvPr>
                  <p:cNvCxnSpPr>
                    <a:cxnSpLocks/>
                    <a:endCxn id="137" idx="2"/>
                  </p:cNvCxnSpPr>
                  <p:nvPr/>
                </p:nvCxnSpPr>
                <p:spPr>
                  <a:xfrm>
                    <a:off x="7481279" y="5355971"/>
                    <a:ext cx="381645" cy="49008"/>
                  </a:xfrm>
                  <a:prstGeom prst="line">
                    <a:avLst/>
                  </a:prstGeom>
                  <a:ln w="3175" cap="flat">
                    <a:solidFill>
                      <a:srgbClr val="FFB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81965E60-9CD4-404B-B4B8-4C685B373304}"/>
                      </a:ext>
                    </a:extLst>
                  </p:cNvPr>
                  <p:cNvSpPr/>
                  <p:nvPr/>
                </p:nvSpPr>
                <p:spPr>
                  <a:xfrm>
                    <a:off x="7862924" y="5359259"/>
                    <a:ext cx="91440" cy="91440"/>
                  </a:xfrm>
                  <a:prstGeom prst="ellipse">
                    <a:avLst/>
                  </a:prstGeom>
                  <a:solidFill>
                    <a:srgbClr val="FFB9FF"/>
                  </a:solidFill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1DEA1DFE-A964-4750-85B0-3060EB04F935}"/>
                      </a:ext>
                    </a:extLst>
                  </p:cNvPr>
                  <p:cNvCxnSpPr>
                    <a:cxnSpLocks/>
                    <a:endCxn id="139" idx="2"/>
                  </p:cNvCxnSpPr>
                  <p:nvPr/>
                </p:nvCxnSpPr>
                <p:spPr>
                  <a:xfrm>
                    <a:off x="7485137" y="5512074"/>
                    <a:ext cx="377787" cy="27534"/>
                  </a:xfrm>
                  <a:prstGeom prst="line">
                    <a:avLst/>
                  </a:prstGeom>
                  <a:ln w="3175" cap="flat">
                    <a:solidFill>
                      <a:srgbClr val="F4B48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62F03362-11C9-4C81-9AC7-8B003F952587}"/>
                      </a:ext>
                    </a:extLst>
                  </p:cNvPr>
                  <p:cNvSpPr/>
                  <p:nvPr/>
                </p:nvSpPr>
                <p:spPr>
                  <a:xfrm>
                    <a:off x="7862924" y="5493888"/>
                    <a:ext cx="91440" cy="91440"/>
                  </a:xfrm>
                  <a:prstGeom prst="ellipse">
                    <a:avLst/>
                  </a:prstGeom>
                  <a:solidFill>
                    <a:srgbClr val="F4B488"/>
                  </a:solidFill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96219C8C-AA2E-4540-904F-F279EAF7871E}"/>
                      </a:ext>
                    </a:extLst>
                  </p:cNvPr>
                  <p:cNvCxnSpPr>
                    <a:cxnSpLocks/>
                    <a:endCxn id="141" idx="2"/>
                  </p:cNvCxnSpPr>
                  <p:nvPr/>
                </p:nvCxnSpPr>
                <p:spPr>
                  <a:xfrm>
                    <a:off x="7518095" y="4539325"/>
                    <a:ext cx="380979" cy="1073"/>
                  </a:xfrm>
                  <a:prstGeom prst="line">
                    <a:avLst/>
                  </a:prstGeom>
                  <a:ln w="3175" cap="flat">
                    <a:solidFill>
                      <a:srgbClr val="FFC91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BC122870-48B1-44DB-8410-101B44A2EBF2}"/>
                      </a:ext>
                    </a:extLst>
                  </p:cNvPr>
                  <p:cNvSpPr/>
                  <p:nvPr/>
                </p:nvSpPr>
                <p:spPr>
                  <a:xfrm>
                    <a:off x="7899074" y="4494678"/>
                    <a:ext cx="91440" cy="91440"/>
                  </a:xfrm>
                  <a:prstGeom prst="ellipse">
                    <a:avLst/>
                  </a:prstGeom>
                  <a:solidFill>
                    <a:srgbClr val="FFC91D"/>
                  </a:solidFill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1CDB9889-1CB8-4FF8-AB41-9303CDC23210}"/>
                      </a:ext>
                    </a:extLst>
                  </p:cNvPr>
                  <p:cNvCxnSpPr>
                    <a:cxnSpLocks/>
                    <a:endCxn id="143" idx="2"/>
                  </p:cNvCxnSpPr>
                  <p:nvPr/>
                </p:nvCxnSpPr>
                <p:spPr>
                  <a:xfrm flipV="1">
                    <a:off x="7488734" y="5940091"/>
                    <a:ext cx="374190" cy="232527"/>
                  </a:xfrm>
                  <a:prstGeom prst="line">
                    <a:avLst/>
                  </a:prstGeom>
                  <a:ln w="3175" cap="flat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2353FB1F-F94D-43EE-8E73-7AA75D21419B}"/>
                      </a:ext>
                    </a:extLst>
                  </p:cNvPr>
                  <p:cNvSpPr/>
                  <p:nvPr/>
                </p:nvSpPr>
                <p:spPr>
                  <a:xfrm>
                    <a:off x="7862924" y="5894371"/>
                    <a:ext cx="91440" cy="914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912CC9D2-8F8B-45B6-9D00-3A78C97046AB}"/>
                      </a:ext>
                    </a:extLst>
                  </p:cNvPr>
                  <p:cNvCxnSpPr>
                    <a:cxnSpLocks/>
                    <a:endCxn id="145" idx="2"/>
                  </p:cNvCxnSpPr>
                  <p:nvPr/>
                </p:nvCxnSpPr>
                <p:spPr>
                  <a:xfrm flipV="1">
                    <a:off x="7487070" y="5608712"/>
                    <a:ext cx="376712" cy="58399"/>
                  </a:xfrm>
                  <a:prstGeom prst="line">
                    <a:avLst/>
                  </a:prstGeom>
                  <a:ln w="3175" cap="flat">
                    <a:solidFill>
                      <a:srgbClr val="90909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168A64B3-5353-4BCE-BBAF-7C82D2249F53}"/>
                      </a:ext>
                    </a:extLst>
                  </p:cNvPr>
                  <p:cNvSpPr/>
                  <p:nvPr/>
                </p:nvSpPr>
                <p:spPr>
                  <a:xfrm>
                    <a:off x="7863782" y="5562992"/>
                    <a:ext cx="91440" cy="91440"/>
                  </a:xfrm>
                  <a:prstGeom prst="ellipse">
                    <a:avLst/>
                  </a:prstGeom>
                  <a:solidFill>
                    <a:srgbClr val="909090"/>
                  </a:solidFill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E3D60D9B-F952-4C6F-AD95-72248E117435}"/>
                  </a:ext>
                </a:extLst>
              </p:cNvPr>
              <p:cNvGrpSpPr/>
              <p:nvPr/>
            </p:nvGrpSpPr>
            <p:grpSpPr>
              <a:xfrm>
                <a:off x="10255803" y="5151284"/>
                <a:ext cx="481973" cy="1188506"/>
                <a:chOff x="10255803" y="5151284"/>
                <a:chExt cx="481973" cy="1188506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8228E2D4-14CB-49D1-9978-EBC2F47FE825}"/>
                    </a:ext>
                  </a:extLst>
                </p:cNvPr>
                <p:cNvCxnSpPr>
                  <a:cxnSpLocks/>
                  <a:endCxn id="114" idx="2"/>
                </p:cNvCxnSpPr>
                <p:nvPr/>
              </p:nvCxnSpPr>
              <p:spPr>
                <a:xfrm>
                  <a:off x="10263842" y="5151284"/>
                  <a:ext cx="377334" cy="104105"/>
                </a:xfrm>
                <a:prstGeom prst="line">
                  <a:avLst/>
                </a:prstGeom>
                <a:ln w="3175" cap="flat">
                  <a:solidFill>
                    <a:srgbClr val="F4B4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EE1E49A5-1326-482A-BBAF-48800275D169}"/>
                    </a:ext>
                  </a:extLst>
                </p:cNvPr>
                <p:cNvSpPr/>
                <p:nvPr/>
              </p:nvSpPr>
              <p:spPr>
                <a:xfrm>
                  <a:off x="10641176" y="5209669"/>
                  <a:ext cx="91440" cy="91440"/>
                </a:xfrm>
                <a:prstGeom prst="ellipse">
                  <a:avLst/>
                </a:prstGeom>
                <a:solidFill>
                  <a:srgbClr val="F4B488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1AF39062-035B-4EF7-80EC-3B616672CEC2}"/>
                    </a:ext>
                  </a:extLst>
                </p:cNvPr>
                <p:cNvCxnSpPr>
                  <a:cxnSpLocks/>
                  <a:endCxn id="116" idx="2"/>
                </p:cNvCxnSpPr>
                <p:nvPr/>
              </p:nvCxnSpPr>
              <p:spPr>
                <a:xfrm flipV="1">
                  <a:off x="10258051" y="6267182"/>
                  <a:ext cx="383588" cy="72608"/>
                </a:xfrm>
                <a:prstGeom prst="line">
                  <a:avLst/>
                </a:prstGeom>
                <a:ln w="3175" cap="flat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9B5BD7A1-1063-412E-9D41-0C625B4FB1B2}"/>
                    </a:ext>
                  </a:extLst>
                </p:cNvPr>
                <p:cNvSpPr/>
                <p:nvPr/>
              </p:nvSpPr>
              <p:spPr>
                <a:xfrm>
                  <a:off x="10641639" y="6221462"/>
                  <a:ext cx="91440" cy="9144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D291393E-1523-42E3-8E13-CF2B99C6D1BE}"/>
                    </a:ext>
                  </a:extLst>
                </p:cNvPr>
                <p:cNvCxnSpPr>
                  <a:cxnSpLocks/>
                  <a:endCxn id="118" idx="2"/>
                </p:cNvCxnSpPr>
                <p:nvPr/>
              </p:nvCxnSpPr>
              <p:spPr>
                <a:xfrm>
                  <a:off x="10255803" y="6014406"/>
                  <a:ext cx="385836" cy="179971"/>
                </a:xfrm>
                <a:prstGeom prst="line">
                  <a:avLst/>
                </a:prstGeom>
                <a:ln w="3175" cap="flat">
                  <a:solidFill>
                    <a:srgbClr val="BF9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2F9B5D6A-3384-4D41-B186-ECAC2CFCFC11}"/>
                    </a:ext>
                  </a:extLst>
                </p:cNvPr>
                <p:cNvSpPr/>
                <p:nvPr/>
              </p:nvSpPr>
              <p:spPr>
                <a:xfrm>
                  <a:off x="10641639" y="6148657"/>
                  <a:ext cx="91440" cy="91440"/>
                </a:xfrm>
                <a:prstGeom prst="ellipse">
                  <a:avLst/>
                </a:prstGeom>
                <a:solidFill>
                  <a:srgbClr val="E2F0D9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26F62A40-1DE7-4AD6-A6D3-C35C451AE1F7}"/>
                    </a:ext>
                  </a:extLst>
                </p:cNvPr>
                <p:cNvCxnSpPr>
                  <a:cxnSpLocks/>
                  <a:endCxn id="120" idx="2"/>
                </p:cNvCxnSpPr>
                <p:nvPr/>
              </p:nvCxnSpPr>
              <p:spPr>
                <a:xfrm>
                  <a:off x="10258051" y="5518567"/>
                  <a:ext cx="381645" cy="153782"/>
                </a:xfrm>
                <a:prstGeom prst="line">
                  <a:avLst/>
                </a:prstGeom>
                <a:ln w="3175" cap="flat">
                  <a:solidFill>
                    <a:srgbClr val="F4B4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2817A53E-65A2-40DD-8F00-AF3D55BAF0C9}"/>
                    </a:ext>
                  </a:extLst>
                </p:cNvPr>
                <p:cNvSpPr/>
                <p:nvPr/>
              </p:nvSpPr>
              <p:spPr>
                <a:xfrm>
                  <a:off x="10639696" y="5626629"/>
                  <a:ext cx="91440" cy="91440"/>
                </a:xfrm>
                <a:prstGeom prst="ellipse">
                  <a:avLst/>
                </a:prstGeom>
                <a:solidFill>
                  <a:srgbClr val="F4B488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10E443C4-9A7A-42A9-B008-0FD76C18A41F}"/>
                    </a:ext>
                  </a:extLst>
                </p:cNvPr>
                <p:cNvCxnSpPr>
                  <a:cxnSpLocks/>
                  <a:endCxn id="122" idx="2"/>
                </p:cNvCxnSpPr>
                <p:nvPr/>
              </p:nvCxnSpPr>
              <p:spPr>
                <a:xfrm>
                  <a:off x="10261909" y="5685998"/>
                  <a:ext cx="377787" cy="58152"/>
                </a:xfrm>
                <a:prstGeom prst="line">
                  <a:avLst/>
                </a:prstGeom>
                <a:ln w="3175" cap="flat">
                  <a:solidFill>
                    <a:srgbClr val="FFC1C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BC89BCAD-6E08-4403-B359-EF04A6359929}"/>
                    </a:ext>
                  </a:extLst>
                </p:cNvPr>
                <p:cNvSpPr/>
                <p:nvPr/>
              </p:nvSpPr>
              <p:spPr>
                <a:xfrm>
                  <a:off x="10639696" y="5698430"/>
                  <a:ext cx="91440" cy="91440"/>
                </a:xfrm>
                <a:prstGeom prst="ellipse">
                  <a:avLst/>
                </a:prstGeom>
                <a:solidFill>
                  <a:srgbClr val="FFC1C1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96F1189B-6E11-4480-8433-9F979AB67333}"/>
                    </a:ext>
                  </a:extLst>
                </p:cNvPr>
                <p:cNvCxnSpPr>
                  <a:cxnSpLocks/>
                  <a:endCxn id="124" idx="2"/>
                </p:cNvCxnSpPr>
                <p:nvPr/>
              </p:nvCxnSpPr>
              <p:spPr>
                <a:xfrm>
                  <a:off x="10260660" y="5364679"/>
                  <a:ext cx="385676" cy="257551"/>
                </a:xfrm>
                <a:prstGeom prst="line">
                  <a:avLst/>
                </a:prstGeom>
                <a:ln w="3175" cap="flat">
                  <a:solidFill>
                    <a:srgbClr val="F4B4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8ED027E9-4AB4-4B2A-860F-780BE57CBE17}"/>
                    </a:ext>
                  </a:extLst>
                </p:cNvPr>
                <p:cNvSpPr/>
                <p:nvPr/>
              </p:nvSpPr>
              <p:spPr>
                <a:xfrm>
                  <a:off x="10646336" y="5576510"/>
                  <a:ext cx="91440" cy="91440"/>
                </a:xfrm>
                <a:prstGeom prst="ellipse">
                  <a:avLst/>
                </a:prstGeom>
                <a:solidFill>
                  <a:srgbClr val="F4B488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86786B2C-51B0-4583-8477-5DCEE61DE2CA}"/>
                    </a:ext>
                  </a:extLst>
                </p:cNvPr>
                <p:cNvCxnSpPr>
                  <a:cxnSpLocks/>
                  <a:endCxn id="126" idx="2"/>
                </p:cNvCxnSpPr>
                <p:nvPr/>
              </p:nvCxnSpPr>
              <p:spPr>
                <a:xfrm>
                  <a:off x="10265506" y="6180912"/>
                  <a:ext cx="374190" cy="32548"/>
                </a:xfrm>
                <a:prstGeom prst="line">
                  <a:avLst/>
                </a:prstGeom>
                <a:ln w="3175" cap="flat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A2E1566A-E11D-4EF3-8477-CB195A3E1AE4}"/>
                    </a:ext>
                  </a:extLst>
                </p:cNvPr>
                <p:cNvSpPr/>
                <p:nvPr/>
              </p:nvSpPr>
              <p:spPr>
                <a:xfrm>
                  <a:off x="10639696" y="6167740"/>
                  <a:ext cx="91440" cy="91440"/>
                </a:xfrm>
                <a:prstGeom prst="ellipse">
                  <a:avLst/>
                </a:prstGeom>
                <a:solidFill>
                  <a:srgbClr val="BF900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B48F300-7171-4F88-8053-2ADF2C13A81F}"/>
                    </a:ext>
                  </a:extLst>
                </p:cNvPr>
                <p:cNvCxnSpPr>
                  <a:cxnSpLocks/>
                  <a:endCxn id="128" idx="2"/>
                </p:cNvCxnSpPr>
                <p:nvPr/>
              </p:nvCxnSpPr>
              <p:spPr>
                <a:xfrm>
                  <a:off x="10263842" y="5863164"/>
                  <a:ext cx="376712" cy="138122"/>
                </a:xfrm>
                <a:prstGeom prst="line">
                  <a:avLst/>
                </a:prstGeom>
                <a:ln w="3175" cap="flat">
                  <a:solidFill>
                    <a:srgbClr val="F4B4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30861C95-4F9C-422E-B67D-63DEDA7724A2}"/>
                    </a:ext>
                  </a:extLst>
                </p:cNvPr>
                <p:cNvSpPr/>
                <p:nvPr/>
              </p:nvSpPr>
              <p:spPr>
                <a:xfrm>
                  <a:off x="10640554" y="5955566"/>
                  <a:ext cx="91440" cy="91440"/>
                </a:xfrm>
                <a:prstGeom prst="ellipse">
                  <a:avLst/>
                </a:prstGeom>
                <a:solidFill>
                  <a:srgbClr val="F4B488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435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40026 -0.209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-104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6 -7.40741E-7 L 0.39428 -0.326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14" y="-1634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4.44444E-6 L 0.39675 -0.3842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-1921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3.7037E-6 L 0.16927 -0.201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100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66667E-6 3.7037E-6 L 0.17552 -0.27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1375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81481E-6 L -0.06302 0.41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2088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25E-6 7.40741E-7 L -0.05794 -0.308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-1544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7037E-7 L -0.27942 -0.272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1363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875E-6 3.33333E-6 L -0.27109 -0.28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5" y="-1446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3.54167E-6 3.33333E-6 L -0.28346 -0.224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0" y="-1122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44444E-6 L -0.27631 -0.3606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-180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-1.11111E-6 L -0.28099 -0.322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-1615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29167E-6 -1.85185E-6 L -0.06588 0.0967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483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-0.0457 -0.030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152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5E-6 4.44444E-6 L -0.04726 -0.1275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-638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17747 -0.093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469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16133 0.1111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55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6524 0.070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224" grpId="0"/>
      <p:bldP spid="225" grpId="0"/>
      <p:bldP spid="226" grpId="0"/>
      <p:bldP spid="299" grpId="0"/>
      <p:bldP spid="300" grpId="0"/>
      <p:bldP spid="301" grpId="0"/>
      <p:bldP spid="304" grpId="0"/>
      <p:bldP spid="379" grpId="0"/>
      <p:bldP spid="380" grpId="0"/>
      <p:bldP spid="38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>
            <a:extLst>
              <a:ext uri="{FF2B5EF4-FFF2-40B4-BE49-F238E27FC236}">
                <a16:creationId xmlns:a16="http://schemas.microsoft.com/office/drawing/2014/main" id="{C793DE5A-235C-42A7-81D8-B53EFDA43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" name="Oval 175">
            <a:extLst>
              <a:ext uri="{FF2B5EF4-FFF2-40B4-BE49-F238E27FC236}">
                <a16:creationId xmlns:a16="http://schemas.microsoft.com/office/drawing/2014/main" id="{90D0D1B7-640A-4853-BFA3-EA9CEE0F215F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0A43A43-1C00-4713-9674-45F63760834B}"/>
              </a:ext>
            </a:extLst>
          </p:cNvPr>
          <p:cNvSpPr/>
          <p:nvPr/>
        </p:nvSpPr>
        <p:spPr>
          <a:xfrm>
            <a:off x="5431205" y="3301802"/>
            <a:ext cx="1358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</a:t>
            </a:r>
          </a:p>
          <a:p>
            <a:pPr algn="ctr"/>
            <a:r>
              <a:rPr lang="en-CA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Minority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A5E5B93-7C75-4D0C-BD21-5A5E2EBAF0B6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38AF2B9-0E76-4478-AD5D-A86CCB5723A9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9003EB-6988-4922-8679-D780C3B39E36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D5A06A-D33E-43F3-A5A9-EA8974E247B4}"/>
              </a:ext>
            </a:extLst>
          </p:cNvPr>
          <p:cNvGrpSpPr/>
          <p:nvPr/>
        </p:nvGrpSpPr>
        <p:grpSpPr>
          <a:xfrm>
            <a:off x="4117379" y="3456285"/>
            <a:ext cx="1368888" cy="384126"/>
            <a:chOff x="4117379" y="3456285"/>
            <a:chExt cx="1368888" cy="3841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CA537F-C772-4293-827C-1CDE31432DC7}"/>
                </a:ext>
              </a:extLst>
            </p:cNvPr>
            <p:cNvSpPr txBox="1"/>
            <p:nvPr/>
          </p:nvSpPr>
          <p:spPr>
            <a:xfrm>
              <a:off x="5045121" y="3456285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4E5586-D164-4BC2-8755-4C4F2490D318}"/>
                </a:ext>
              </a:extLst>
            </p:cNvPr>
            <p:cNvSpPr txBox="1"/>
            <p:nvPr/>
          </p:nvSpPr>
          <p:spPr>
            <a:xfrm>
              <a:off x="4117379" y="3471079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100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145C81F-8834-47C7-88E3-7CBA77C36C39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DEVICES INDEXED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to Adults 18+ French Canada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BF3FC8-D6A1-4895-BF66-0D72A2AE0669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</p:spTree>
    <p:extLst>
      <p:ext uri="{BB962C8B-B14F-4D97-AF65-F5344CB8AC3E}">
        <p14:creationId xmlns:p14="http://schemas.microsoft.com/office/powerpoint/2010/main" val="5648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" grpId="0" animBg="1"/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4614780-FD01-4692-A112-43BC955980D7}"/>
              </a:ext>
            </a:extLst>
          </p:cNvPr>
          <p:cNvSpPr/>
          <p:nvPr/>
        </p:nvSpPr>
        <p:spPr>
          <a:xfrm rot="3623901">
            <a:off x="9634633" y="425125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19BDFF-A565-41B7-AA03-BF5EF4218412}"/>
              </a:ext>
            </a:extLst>
          </p:cNvPr>
          <p:cNvGrpSpPr/>
          <p:nvPr/>
        </p:nvGrpSpPr>
        <p:grpSpPr>
          <a:xfrm>
            <a:off x="6120139" y="1666125"/>
            <a:ext cx="3358858" cy="1965909"/>
            <a:chOff x="6120139" y="1666125"/>
            <a:chExt cx="3358858" cy="196590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40CCEB1-C1F3-46D5-BC83-18D227D8A69C}"/>
                </a:ext>
              </a:extLst>
            </p:cNvPr>
            <p:cNvSpPr txBox="1"/>
            <p:nvPr/>
          </p:nvSpPr>
          <p:spPr>
            <a:xfrm rot="19314912">
              <a:off x="7185500" y="1666125"/>
              <a:ext cx="22934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100</a:t>
              </a:r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SMART PHONE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50906D-41AA-4788-8755-043F4FAF3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0139" y="2594779"/>
              <a:ext cx="1289086" cy="103725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830B9-3EB1-406D-9B01-BAE22552233F}"/>
                </a:ext>
              </a:extLst>
            </p:cNvPr>
            <p:cNvSpPr/>
            <p:nvPr/>
          </p:nvSpPr>
          <p:spPr>
            <a:xfrm>
              <a:off x="7373097" y="253833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E0324A-85C6-458D-9DEC-49655342ED3C}"/>
              </a:ext>
            </a:extLst>
          </p:cNvPr>
          <p:cNvGrpSpPr/>
          <p:nvPr/>
        </p:nvGrpSpPr>
        <p:grpSpPr>
          <a:xfrm>
            <a:off x="6139189" y="3642762"/>
            <a:ext cx="2809807" cy="664390"/>
            <a:chOff x="6120139" y="3631332"/>
            <a:chExt cx="2809807" cy="66439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2EDE4E-1FBC-4094-A242-62EF79D173D2}"/>
                </a:ext>
              </a:extLst>
            </p:cNvPr>
            <p:cNvSpPr txBox="1"/>
            <p:nvPr/>
          </p:nvSpPr>
          <p:spPr>
            <a:xfrm rot="764292">
              <a:off x="7701725" y="3926390"/>
              <a:ext cx="12282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91</a:t>
              </a:r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TABLET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CE0C5F-FE20-4967-86D1-CC734971A757}"/>
                </a:ext>
              </a:extLst>
            </p:cNvPr>
            <p:cNvCxnSpPr>
              <a:cxnSpLocks/>
            </p:cNvCxnSpPr>
            <p:nvPr/>
          </p:nvCxnSpPr>
          <p:spPr>
            <a:xfrm>
              <a:off x="6120139" y="3631332"/>
              <a:ext cx="1506066" cy="33239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5286687-28D2-46DD-BEC7-B2253F7445BF}"/>
                </a:ext>
              </a:extLst>
            </p:cNvPr>
            <p:cNvSpPr/>
            <p:nvPr/>
          </p:nvSpPr>
          <p:spPr>
            <a:xfrm>
              <a:off x="7589413" y="392289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4ED233-B7A2-490B-B125-F9987AE8492A}"/>
              </a:ext>
            </a:extLst>
          </p:cNvPr>
          <p:cNvGrpSpPr/>
          <p:nvPr/>
        </p:nvGrpSpPr>
        <p:grpSpPr>
          <a:xfrm>
            <a:off x="6120138" y="3640951"/>
            <a:ext cx="1552267" cy="3167664"/>
            <a:chOff x="6120138" y="3640951"/>
            <a:chExt cx="1552267" cy="3167664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20BFF0-7F81-48A4-9601-1E576DD18A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0138" y="3640951"/>
              <a:ext cx="805167" cy="16930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ECC4C02-A540-48FF-9F62-07D726713325}"/>
                </a:ext>
              </a:extLst>
            </p:cNvPr>
            <p:cNvGrpSpPr/>
            <p:nvPr/>
          </p:nvGrpSpPr>
          <p:grpSpPr>
            <a:xfrm>
              <a:off x="6843012" y="5256672"/>
              <a:ext cx="829393" cy="1551943"/>
              <a:chOff x="6843012" y="5256672"/>
              <a:chExt cx="829393" cy="1551943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F46765-309A-47F8-8B7C-56E62C7C9F5E}"/>
                  </a:ext>
                </a:extLst>
              </p:cNvPr>
              <p:cNvSpPr txBox="1"/>
              <p:nvPr/>
            </p:nvSpPr>
            <p:spPr>
              <a:xfrm rot="3858670">
                <a:off x="6716695" y="5852904"/>
                <a:ext cx="126509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GAME</a:t>
                </a:r>
              </a:p>
              <a:p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CONSOLE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2C399D7-E590-4B9C-AC16-06CD0F805AF8}"/>
                  </a:ext>
                </a:extLst>
              </p:cNvPr>
              <p:cNvSpPr/>
              <p:nvPr/>
            </p:nvSpPr>
            <p:spPr>
              <a:xfrm rot="3887650">
                <a:off x="6740580" y="5359104"/>
                <a:ext cx="57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107</a:t>
                </a:r>
                <a:endParaRPr lang="en-CA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F05E24A-E998-4674-9018-B9122E24A0B8}"/>
                </a:ext>
              </a:extLst>
            </p:cNvPr>
            <p:cNvSpPr/>
            <p:nvPr/>
          </p:nvSpPr>
          <p:spPr>
            <a:xfrm>
              <a:off x="6868378" y="527772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40AFC4-B9FD-4668-9E01-C08E5C72A75B}"/>
              </a:ext>
            </a:extLst>
          </p:cNvPr>
          <p:cNvGrpSpPr/>
          <p:nvPr/>
        </p:nvGrpSpPr>
        <p:grpSpPr>
          <a:xfrm>
            <a:off x="4558358" y="3664663"/>
            <a:ext cx="1561780" cy="3141746"/>
            <a:chOff x="4558358" y="3664663"/>
            <a:chExt cx="1561780" cy="314174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E090F44-97D4-493A-A59A-DE75E425EF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8109" y="3664663"/>
              <a:ext cx="892029" cy="18961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AA97784-9F04-466B-9B81-1C704EA3DF78}"/>
                </a:ext>
              </a:extLst>
            </p:cNvPr>
            <p:cNvGrpSpPr/>
            <p:nvPr/>
          </p:nvGrpSpPr>
          <p:grpSpPr>
            <a:xfrm>
              <a:off x="4558358" y="5529427"/>
              <a:ext cx="753696" cy="1276982"/>
              <a:chOff x="3047334" y="4724606"/>
              <a:chExt cx="753696" cy="1276982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FC7BF4-C6A6-48A0-BFEF-06353106278E}"/>
                  </a:ext>
                </a:extLst>
              </p:cNvPr>
              <p:cNvSpPr txBox="1"/>
              <p:nvPr/>
            </p:nvSpPr>
            <p:spPr>
              <a:xfrm rot="17727847">
                <a:off x="2912682" y="5220605"/>
                <a:ext cx="91563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WEAR-</a:t>
                </a:r>
              </a:p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ABLES</a:t>
                </a:r>
                <a:endParaRPr lang="en-CA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AA22262-0DED-4533-8476-16C3A2CE9FD2}"/>
                  </a:ext>
                </a:extLst>
              </p:cNvPr>
              <p:cNvSpPr/>
              <p:nvPr/>
            </p:nvSpPr>
            <p:spPr>
              <a:xfrm rot="17714017">
                <a:off x="3329266" y="4827038"/>
                <a:ext cx="57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131</a:t>
                </a:r>
                <a:endParaRPr lang="en-CA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A1F710C-94DD-4002-82E3-D695A13B251B}"/>
                </a:ext>
              </a:extLst>
            </p:cNvPr>
            <p:cNvSpPr/>
            <p:nvPr/>
          </p:nvSpPr>
          <p:spPr>
            <a:xfrm>
              <a:off x="5187630" y="550469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59048A-ABB4-457D-A831-635EBBCD0DE1}"/>
              </a:ext>
            </a:extLst>
          </p:cNvPr>
          <p:cNvGrpSpPr/>
          <p:nvPr/>
        </p:nvGrpSpPr>
        <p:grpSpPr>
          <a:xfrm>
            <a:off x="3023695" y="3648845"/>
            <a:ext cx="3088943" cy="696897"/>
            <a:chOff x="3019885" y="3660275"/>
            <a:chExt cx="3088943" cy="69689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97C68A-D864-4D96-B81D-911DCE11316C}"/>
                </a:ext>
              </a:extLst>
            </p:cNvPr>
            <p:cNvSpPr txBox="1"/>
            <p:nvPr/>
          </p:nvSpPr>
          <p:spPr>
            <a:xfrm rot="20828024">
              <a:off x="3019885" y="3987840"/>
              <a:ext cx="18165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VR HEADSET </a:t>
              </a:r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77</a:t>
              </a:r>
              <a:endParaRPr lang="en-CA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72851BB-AFF0-47F3-B337-38920C727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6825" y="3660275"/>
              <a:ext cx="1232003" cy="28437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C821609-0D48-4732-B8CA-6220CE7D3F56}"/>
                </a:ext>
              </a:extLst>
            </p:cNvPr>
            <p:cNvSpPr/>
            <p:nvPr/>
          </p:nvSpPr>
          <p:spPr>
            <a:xfrm>
              <a:off x="4809006" y="390943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9A9791-8E6F-479D-81F1-17A54AE53155}"/>
              </a:ext>
            </a:extLst>
          </p:cNvPr>
          <p:cNvGrpSpPr/>
          <p:nvPr/>
        </p:nvGrpSpPr>
        <p:grpSpPr>
          <a:xfrm>
            <a:off x="2608992" y="1618580"/>
            <a:ext cx="3527636" cy="2028043"/>
            <a:chOff x="2608992" y="1618580"/>
            <a:chExt cx="3527636" cy="202804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F8B11B7-53E9-4297-914A-89E8311891FC}"/>
                </a:ext>
              </a:extLst>
            </p:cNvPr>
            <p:cNvSpPr txBox="1"/>
            <p:nvPr/>
          </p:nvSpPr>
          <p:spPr>
            <a:xfrm rot="2320884">
              <a:off x="2608992" y="1618580"/>
              <a:ext cx="24368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SMART SPEAKER </a:t>
              </a:r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100</a:t>
              </a:r>
              <a:endParaRPr lang="en-CA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B348068-36F4-47B0-BFA8-CD73CEB27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7950" y="2608950"/>
              <a:ext cx="1298678" cy="10376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D87B1EF-E63F-4053-8B50-6EF610942092}"/>
                </a:ext>
              </a:extLst>
            </p:cNvPr>
            <p:cNvSpPr/>
            <p:nvPr/>
          </p:nvSpPr>
          <p:spPr>
            <a:xfrm>
              <a:off x="4763550" y="253833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47B5FC-6979-4EFB-908D-2B101C2103E1}"/>
              </a:ext>
            </a:extLst>
          </p:cNvPr>
          <p:cNvGrpSpPr/>
          <p:nvPr/>
        </p:nvGrpSpPr>
        <p:grpSpPr>
          <a:xfrm>
            <a:off x="5610939" y="1329104"/>
            <a:ext cx="1007007" cy="2285903"/>
            <a:chOff x="5610939" y="1313864"/>
            <a:chExt cx="1007007" cy="228590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7E59588-2ADB-4EF3-98EF-0003BC0B3D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09114" y="2090886"/>
              <a:ext cx="11911" cy="15088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4EB117-3BC8-4903-985A-01930B66FE79}"/>
                </a:ext>
              </a:extLst>
            </p:cNvPr>
            <p:cNvSpPr txBox="1"/>
            <p:nvPr/>
          </p:nvSpPr>
          <p:spPr>
            <a:xfrm>
              <a:off x="5610939" y="1313864"/>
              <a:ext cx="100700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LAPTOP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98</a:t>
              </a:r>
              <a:endParaRPr lang="en-CA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BAE104C-EEC3-46C7-8200-303755C0D4F2}"/>
                </a:ext>
              </a:extLst>
            </p:cNvPr>
            <p:cNvSpPr/>
            <p:nvPr/>
          </p:nvSpPr>
          <p:spPr>
            <a:xfrm>
              <a:off x="6063394" y="198781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99AC026-D71C-446C-8FC7-09DE17CFA634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DEVICES INDEXED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to Adults 18+ French Canada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9753D0-DC71-4A5A-9713-46226CD9393D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0598EF-2980-4EDF-B96D-1C7F619DD3FE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3F55D9A-8260-4E35-ADED-2CC7CBA83B4E}"/>
              </a:ext>
            </a:extLst>
          </p:cNvPr>
          <p:cNvGrpSpPr/>
          <p:nvPr/>
        </p:nvGrpSpPr>
        <p:grpSpPr>
          <a:xfrm>
            <a:off x="4117379" y="3456285"/>
            <a:ext cx="1368888" cy="384126"/>
            <a:chOff x="4117379" y="3456285"/>
            <a:chExt cx="1368888" cy="384126"/>
          </a:xfrm>
          <a:solidFill>
            <a:schemeClr val="bg1"/>
          </a:solidFill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05AFA76-0390-4119-BDD6-090EEFCEB1BA}"/>
                </a:ext>
              </a:extLst>
            </p:cNvPr>
            <p:cNvSpPr txBox="1"/>
            <p:nvPr/>
          </p:nvSpPr>
          <p:spPr>
            <a:xfrm>
              <a:off x="5045121" y="3456285"/>
              <a:ext cx="44114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01A64A7-4C07-4997-B748-9294165D99F9}"/>
                </a:ext>
              </a:extLst>
            </p:cNvPr>
            <p:cNvSpPr txBox="1"/>
            <p:nvPr/>
          </p:nvSpPr>
          <p:spPr>
            <a:xfrm>
              <a:off x="4117379" y="3471079"/>
              <a:ext cx="56938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100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5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ED0FFB9-4539-44AE-9958-01293359A044}"/>
              </a:ext>
            </a:extLst>
          </p:cNvPr>
          <p:cNvSpPr/>
          <p:nvPr/>
        </p:nvSpPr>
        <p:spPr>
          <a:xfrm>
            <a:off x="4816688" y="2043289"/>
            <a:ext cx="2854960" cy="3476413"/>
          </a:xfrm>
          <a:custGeom>
            <a:avLst/>
            <a:gdLst>
              <a:gd name="connsiteX0" fmla="*/ 2088445 w 3736623"/>
              <a:gd name="connsiteY0" fmla="*/ 0 h 3522133"/>
              <a:gd name="connsiteX1" fmla="*/ 3476978 w 3736623"/>
              <a:gd name="connsiteY1" fmla="*/ 508000 h 3522133"/>
              <a:gd name="connsiteX2" fmla="*/ 3736623 w 3736623"/>
              <a:gd name="connsiteY2" fmla="*/ 1975555 h 3522133"/>
              <a:gd name="connsiteX3" fmla="*/ 2912534 w 3736623"/>
              <a:gd name="connsiteY3" fmla="*/ 3296355 h 3522133"/>
              <a:gd name="connsiteX4" fmla="*/ 1253067 w 3736623"/>
              <a:gd name="connsiteY4" fmla="*/ 3522133 h 3522133"/>
              <a:gd name="connsiteX5" fmla="*/ 0 w 3736623"/>
              <a:gd name="connsiteY5" fmla="*/ 2111022 h 3522133"/>
              <a:gd name="connsiteX6" fmla="*/ 790223 w 3736623"/>
              <a:gd name="connsiteY6" fmla="*/ 575733 h 3522133"/>
              <a:gd name="connsiteX7" fmla="*/ 2088445 w 3736623"/>
              <a:gd name="connsiteY7" fmla="*/ 0 h 3522133"/>
              <a:gd name="connsiteX0" fmla="*/ 2088445 w 3736623"/>
              <a:gd name="connsiteY0" fmla="*/ 0 h 3522133"/>
              <a:gd name="connsiteX1" fmla="*/ 3408398 w 3736623"/>
              <a:gd name="connsiteY1" fmla="*/ 530860 h 3522133"/>
              <a:gd name="connsiteX2" fmla="*/ 3736623 w 3736623"/>
              <a:gd name="connsiteY2" fmla="*/ 1975555 h 3522133"/>
              <a:gd name="connsiteX3" fmla="*/ 2912534 w 3736623"/>
              <a:gd name="connsiteY3" fmla="*/ 3296355 h 3522133"/>
              <a:gd name="connsiteX4" fmla="*/ 1253067 w 3736623"/>
              <a:gd name="connsiteY4" fmla="*/ 3522133 h 3522133"/>
              <a:gd name="connsiteX5" fmla="*/ 0 w 3736623"/>
              <a:gd name="connsiteY5" fmla="*/ 2111022 h 3522133"/>
              <a:gd name="connsiteX6" fmla="*/ 790223 w 3736623"/>
              <a:gd name="connsiteY6" fmla="*/ 575733 h 3522133"/>
              <a:gd name="connsiteX7" fmla="*/ 2088445 w 3736623"/>
              <a:gd name="connsiteY7" fmla="*/ 0 h 3522133"/>
              <a:gd name="connsiteX0" fmla="*/ 2088445 w 3736623"/>
              <a:gd name="connsiteY0" fmla="*/ 0 h 3522133"/>
              <a:gd name="connsiteX1" fmla="*/ 3408398 w 3736623"/>
              <a:gd name="connsiteY1" fmla="*/ 530860 h 3522133"/>
              <a:gd name="connsiteX2" fmla="*/ 3736623 w 3736623"/>
              <a:gd name="connsiteY2" fmla="*/ 1975555 h 3522133"/>
              <a:gd name="connsiteX3" fmla="*/ 2912534 w 3736623"/>
              <a:gd name="connsiteY3" fmla="*/ 3296355 h 3522133"/>
              <a:gd name="connsiteX4" fmla="*/ 1253067 w 3736623"/>
              <a:gd name="connsiteY4" fmla="*/ 3522133 h 3522133"/>
              <a:gd name="connsiteX5" fmla="*/ 0 w 3736623"/>
              <a:gd name="connsiteY5" fmla="*/ 2111022 h 3522133"/>
              <a:gd name="connsiteX6" fmla="*/ 797843 w 3736623"/>
              <a:gd name="connsiteY6" fmla="*/ 552873 h 3522133"/>
              <a:gd name="connsiteX7" fmla="*/ 2088445 w 3736623"/>
              <a:gd name="connsiteY7" fmla="*/ 0 h 3522133"/>
              <a:gd name="connsiteX0" fmla="*/ 1290602 w 2938780"/>
              <a:gd name="connsiteY0" fmla="*/ 0 h 3522133"/>
              <a:gd name="connsiteX1" fmla="*/ 2610555 w 2938780"/>
              <a:gd name="connsiteY1" fmla="*/ 530860 h 3522133"/>
              <a:gd name="connsiteX2" fmla="*/ 2938780 w 2938780"/>
              <a:gd name="connsiteY2" fmla="*/ 1975555 h 3522133"/>
              <a:gd name="connsiteX3" fmla="*/ 2114691 w 2938780"/>
              <a:gd name="connsiteY3" fmla="*/ 3296355 h 3522133"/>
              <a:gd name="connsiteX4" fmla="*/ 455224 w 2938780"/>
              <a:gd name="connsiteY4" fmla="*/ 3522133 h 3522133"/>
              <a:gd name="connsiteX5" fmla="*/ 40357 w 2938780"/>
              <a:gd name="connsiteY5" fmla="*/ 1912902 h 3522133"/>
              <a:gd name="connsiteX6" fmla="*/ 0 w 2938780"/>
              <a:gd name="connsiteY6" fmla="*/ 552873 h 3522133"/>
              <a:gd name="connsiteX7" fmla="*/ 1290602 w 2938780"/>
              <a:gd name="connsiteY7" fmla="*/ 0 h 3522133"/>
              <a:gd name="connsiteX0" fmla="*/ 1290602 w 2938780"/>
              <a:gd name="connsiteY0" fmla="*/ 0 h 3476413"/>
              <a:gd name="connsiteX1" fmla="*/ 2610555 w 2938780"/>
              <a:gd name="connsiteY1" fmla="*/ 530860 h 3476413"/>
              <a:gd name="connsiteX2" fmla="*/ 2938780 w 2938780"/>
              <a:gd name="connsiteY2" fmla="*/ 1975555 h 3476413"/>
              <a:gd name="connsiteX3" fmla="*/ 2114691 w 2938780"/>
              <a:gd name="connsiteY3" fmla="*/ 3296355 h 3476413"/>
              <a:gd name="connsiteX4" fmla="*/ 424744 w 2938780"/>
              <a:gd name="connsiteY4" fmla="*/ 3476413 h 3476413"/>
              <a:gd name="connsiteX5" fmla="*/ 40357 w 2938780"/>
              <a:gd name="connsiteY5" fmla="*/ 1912902 h 3476413"/>
              <a:gd name="connsiteX6" fmla="*/ 0 w 2938780"/>
              <a:gd name="connsiteY6" fmla="*/ 552873 h 3476413"/>
              <a:gd name="connsiteX7" fmla="*/ 1290602 w 2938780"/>
              <a:gd name="connsiteY7" fmla="*/ 0 h 3476413"/>
              <a:gd name="connsiteX0" fmla="*/ 1290602 w 2938780"/>
              <a:gd name="connsiteY0" fmla="*/ 0 h 3476413"/>
              <a:gd name="connsiteX1" fmla="*/ 2610555 w 2938780"/>
              <a:gd name="connsiteY1" fmla="*/ 530860 h 3476413"/>
              <a:gd name="connsiteX2" fmla="*/ 2938780 w 2938780"/>
              <a:gd name="connsiteY2" fmla="*/ 1975555 h 3476413"/>
              <a:gd name="connsiteX3" fmla="*/ 2099451 w 2938780"/>
              <a:gd name="connsiteY3" fmla="*/ 3288735 h 3476413"/>
              <a:gd name="connsiteX4" fmla="*/ 424744 w 2938780"/>
              <a:gd name="connsiteY4" fmla="*/ 3476413 h 3476413"/>
              <a:gd name="connsiteX5" fmla="*/ 40357 w 2938780"/>
              <a:gd name="connsiteY5" fmla="*/ 1912902 h 3476413"/>
              <a:gd name="connsiteX6" fmla="*/ 0 w 2938780"/>
              <a:gd name="connsiteY6" fmla="*/ 552873 h 3476413"/>
              <a:gd name="connsiteX7" fmla="*/ 1290602 w 2938780"/>
              <a:gd name="connsiteY7" fmla="*/ 0 h 3476413"/>
              <a:gd name="connsiteX0" fmla="*/ 1290602 w 2854960"/>
              <a:gd name="connsiteY0" fmla="*/ 0 h 3476413"/>
              <a:gd name="connsiteX1" fmla="*/ 2610555 w 2854960"/>
              <a:gd name="connsiteY1" fmla="*/ 530860 h 3476413"/>
              <a:gd name="connsiteX2" fmla="*/ 2854960 w 2854960"/>
              <a:gd name="connsiteY2" fmla="*/ 1945075 h 3476413"/>
              <a:gd name="connsiteX3" fmla="*/ 2099451 w 2854960"/>
              <a:gd name="connsiteY3" fmla="*/ 3288735 h 3476413"/>
              <a:gd name="connsiteX4" fmla="*/ 424744 w 2854960"/>
              <a:gd name="connsiteY4" fmla="*/ 3476413 h 3476413"/>
              <a:gd name="connsiteX5" fmla="*/ 40357 w 2854960"/>
              <a:gd name="connsiteY5" fmla="*/ 1912902 h 3476413"/>
              <a:gd name="connsiteX6" fmla="*/ 0 w 2854960"/>
              <a:gd name="connsiteY6" fmla="*/ 552873 h 3476413"/>
              <a:gd name="connsiteX7" fmla="*/ 1290602 w 2854960"/>
              <a:gd name="connsiteY7" fmla="*/ 0 h 3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4960" h="3476413">
                <a:moveTo>
                  <a:pt x="1290602" y="0"/>
                </a:moveTo>
                <a:lnTo>
                  <a:pt x="2610555" y="530860"/>
                </a:lnTo>
                <a:lnTo>
                  <a:pt x="2854960" y="1945075"/>
                </a:lnTo>
                <a:lnTo>
                  <a:pt x="2099451" y="3288735"/>
                </a:lnTo>
                <a:lnTo>
                  <a:pt x="424744" y="3476413"/>
                </a:lnTo>
                <a:lnTo>
                  <a:pt x="40357" y="1912902"/>
                </a:lnTo>
                <a:lnTo>
                  <a:pt x="0" y="552873"/>
                </a:lnTo>
                <a:lnTo>
                  <a:pt x="1290602" y="0"/>
                </a:lnTo>
                <a:close/>
              </a:path>
            </a:pathLst>
          </a:custGeom>
          <a:solidFill>
            <a:srgbClr val="DCEAF6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4614780-FD01-4692-A112-43BC955980D7}"/>
              </a:ext>
            </a:extLst>
          </p:cNvPr>
          <p:cNvSpPr/>
          <p:nvPr/>
        </p:nvSpPr>
        <p:spPr>
          <a:xfrm rot="3623901">
            <a:off x="9634633" y="425125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F8830B9-3EB1-406D-9B01-BAE22552233F}"/>
              </a:ext>
            </a:extLst>
          </p:cNvPr>
          <p:cNvSpPr/>
          <p:nvPr/>
        </p:nvSpPr>
        <p:spPr>
          <a:xfrm>
            <a:off x="7373097" y="253833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5286687-28D2-46DD-BEC7-B2253F7445BF}"/>
              </a:ext>
            </a:extLst>
          </p:cNvPr>
          <p:cNvSpPr/>
          <p:nvPr/>
        </p:nvSpPr>
        <p:spPr>
          <a:xfrm>
            <a:off x="7608463" y="3934324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F05E24A-E998-4674-9018-B9122E24A0B8}"/>
              </a:ext>
            </a:extLst>
          </p:cNvPr>
          <p:cNvSpPr/>
          <p:nvPr/>
        </p:nvSpPr>
        <p:spPr>
          <a:xfrm>
            <a:off x="6868378" y="5277729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A1F710C-94DD-4002-82E3-D695A13B251B}"/>
              </a:ext>
            </a:extLst>
          </p:cNvPr>
          <p:cNvSpPr/>
          <p:nvPr/>
        </p:nvSpPr>
        <p:spPr>
          <a:xfrm>
            <a:off x="5187630" y="5504693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C821609-0D48-4732-B8CA-6220CE7D3F56}"/>
              </a:ext>
            </a:extLst>
          </p:cNvPr>
          <p:cNvSpPr/>
          <p:nvPr/>
        </p:nvSpPr>
        <p:spPr>
          <a:xfrm>
            <a:off x="4812816" y="3898004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D87B1EF-E63F-4053-8B50-6EF610942092}"/>
              </a:ext>
            </a:extLst>
          </p:cNvPr>
          <p:cNvSpPr/>
          <p:nvPr/>
        </p:nvSpPr>
        <p:spPr>
          <a:xfrm>
            <a:off x="4763550" y="253833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77CCA7-1499-417E-9436-EFA85B900D82}"/>
              </a:ext>
            </a:extLst>
          </p:cNvPr>
          <p:cNvGrpSpPr/>
          <p:nvPr/>
        </p:nvGrpSpPr>
        <p:grpSpPr>
          <a:xfrm>
            <a:off x="2608992" y="1329104"/>
            <a:ext cx="6870005" cy="5479511"/>
            <a:chOff x="2608992" y="1329104"/>
            <a:chExt cx="6870005" cy="547951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40CCEB1-C1F3-46D5-BC83-18D227D8A69C}"/>
                </a:ext>
              </a:extLst>
            </p:cNvPr>
            <p:cNvSpPr txBox="1"/>
            <p:nvPr/>
          </p:nvSpPr>
          <p:spPr>
            <a:xfrm rot="19314912">
              <a:off x="7185500" y="1666125"/>
              <a:ext cx="22934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100</a:t>
              </a:r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SMART PHONE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50906D-41AA-4788-8755-043F4FAF3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0139" y="2594779"/>
              <a:ext cx="1289086" cy="103725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2EDE4E-1FBC-4094-A242-62EF79D173D2}"/>
                </a:ext>
              </a:extLst>
            </p:cNvPr>
            <p:cNvSpPr txBox="1"/>
            <p:nvPr/>
          </p:nvSpPr>
          <p:spPr>
            <a:xfrm rot="764292">
              <a:off x="7720775" y="3937820"/>
              <a:ext cx="12282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91</a:t>
              </a:r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TABLET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CE0C5F-FE20-4967-86D1-CC734971A757}"/>
                </a:ext>
              </a:extLst>
            </p:cNvPr>
            <p:cNvCxnSpPr>
              <a:cxnSpLocks/>
            </p:cNvCxnSpPr>
            <p:nvPr/>
          </p:nvCxnSpPr>
          <p:spPr>
            <a:xfrm>
              <a:off x="6139189" y="3642762"/>
              <a:ext cx="1506066" cy="33239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20BFF0-7F81-48A4-9601-1E576DD18A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0138" y="3640951"/>
              <a:ext cx="805167" cy="16930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ECC4C02-A540-48FF-9F62-07D726713325}"/>
                </a:ext>
              </a:extLst>
            </p:cNvPr>
            <p:cNvGrpSpPr/>
            <p:nvPr/>
          </p:nvGrpSpPr>
          <p:grpSpPr>
            <a:xfrm>
              <a:off x="6843012" y="5256672"/>
              <a:ext cx="829393" cy="1551943"/>
              <a:chOff x="6843012" y="5256672"/>
              <a:chExt cx="829393" cy="1551943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F46765-309A-47F8-8B7C-56E62C7C9F5E}"/>
                  </a:ext>
                </a:extLst>
              </p:cNvPr>
              <p:cNvSpPr txBox="1"/>
              <p:nvPr/>
            </p:nvSpPr>
            <p:spPr>
              <a:xfrm rot="3858670">
                <a:off x="6716695" y="5852904"/>
                <a:ext cx="126509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GAME</a:t>
                </a:r>
              </a:p>
              <a:p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CONSOLE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2C399D7-E590-4B9C-AC16-06CD0F805AF8}"/>
                  </a:ext>
                </a:extLst>
              </p:cNvPr>
              <p:cNvSpPr/>
              <p:nvPr/>
            </p:nvSpPr>
            <p:spPr>
              <a:xfrm rot="3887650">
                <a:off x="6740580" y="5359104"/>
                <a:ext cx="57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107</a:t>
                </a:r>
                <a:endParaRPr lang="en-CA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E090F44-97D4-493A-A59A-DE75E425EF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8109" y="3664663"/>
              <a:ext cx="892029" cy="18961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AA97784-9F04-466B-9B81-1C704EA3DF78}"/>
                </a:ext>
              </a:extLst>
            </p:cNvPr>
            <p:cNvGrpSpPr/>
            <p:nvPr/>
          </p:nvGrpSpPr>
          <p:grpSpPr>
            <a:xfrm>
              <a:off x="4558358" y="5529427"/>
              <a:ext cx="753696" cy="1276982"/>
              <a:chOff x="3047334" y="4724606"/>
              <a:chExt cx="753696" cy="1276982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FC7BF4-C6A6-48A0-BFEF-06353106278E}"/>
                  </a:ext>
                </a:extLst>
              </p:cNvPr>
              <p:cNvSpPr txBox="1"/>
              <p:nvPr/>
            </p:nvSpPr>
            <p:spPr>
              <a:xfrm rot="17727847">
                <a:off x="2912682" y="5220605"/>
                <a:ext cx="91563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WEAR-</a:t>
                </a:r>
              </a:p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ABLES</a:t>
                </a:r>
                <a:endParaRPr lang="en-CA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AA22262-0DED-4533-8476-16C3A2CE9FD2}"/>
                  </a:ext>
                </a:extLst>
              </p:cNvPr>
              <p:cNvSpPr/>
              <p:nvPr/>
            </p:nvSpPr>
            <p:spPr>
              <a:xfrm rot="17714017">
                <a:off x="3329266" y="4827038"/>
                <a:ext cx="57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131</a:t>
                </a:r>
                <a:endParaRPr lang="en-CA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97C68A-D864-4D96-B81D-911DCE11316C}"/>
                </a:ext>
              </a:extLst>
            </p:cNvPr>
            <p:cNvSpPr txBox="1"/>
            <p:nvPr/>
          </p:nvSpPr>
          <p:spPr>
            <a:xfrm rot="20828024">
              <a:off x="3023695" y="3976410"/>
              <a:ext cx="18165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VR HEADSET </a:t>
              </a:r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77</a:t>
              </a:r>
              <a:endParaRPr lang="en-CA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72851BB-AFF0-47F3-B337-38920C727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80635" y="3648845"/>
              <a:ext cx="1232003" cy="28437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F8B11B7-53E9-4297-914A-89E8311891FC}"/>
                </a:ext>
              </a:extLst>
            </p:cNvPr>
            <p:cNvSpPr txBox="1"/>
            <p:nvPr/>
          </p:nvSpPr>
          <p:spPr>
            <a:xfrm rot="2320884">
              <a:off x="2608992" y="1618580"/>
              <a:ext cx="24368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SMART SPEAKER </a:t>
              </a:r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100</a:t>
              </a:r>
              <a:endParaRPr lang="en-CA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B348068-36F4-47B0-BFA8-CD73CEB27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7950" y="2608950"/>
              <a:ext cx="1298678" cy="10376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7E59588-2ADB-4EF3-98EF-0003BC0B3D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09114" y="2106126"/>
              <a:ext cx="11911" cy="15088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4EB117-3BC8-4903-985A-01930B66FE79}"/>
                </a:ext>
              </a:extLst>
            </p:cNvPr>
            <p:cNvSpPr txBox="1"/>
            <p:nvPr/>
          </p:nvSpPr>
          <p:spPr>
            <a:xfrm>
              <a:off x="5610939" y="1329104"/>
              <a:ext cx="100700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LAPTOP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98</a:t>
              </a:r>
              <a:endParaRPr lang="en-CA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ABAE104C-EEC3-46C7-8200-303755C0D4F2}"/>
              </a:ext>
            </a:extLst>
          </p:cNvPr>
          <p:cNvSpPr/>
          <p:nvPr/>
        </p:nvSpPr>
        <p:spPr>
          <a:xfrm>
            <a:off x="6063394" y="200305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9AC026-D71C-446C-8FC7-09DE17CFA634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DEVICES INDEXED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to Adults 18+ French Canada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9753D0-DC71-4A5A-9713-46226CD9393D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0598EF-2980-4EDF-B96D-1C7F619DD3FE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57F6CEF-554C-48BA-98A2-DE069460ED15}"/>
              </a:ext>
            </a:extLst>
          </p:cNvPr>
          <p:cNvGrpSpPr/>
          <p:nvPr/>
        </p:nvGrpSpPr>
        <p:grpSpPr>
          <a:xfrm>
            <a:off x="8343900" y="3404784"/>
            <a:ext cx="3073310" cy="646331"/>
            <a:chOff x="8343900" y="3404784"/>
            <a:chExt cx="3073310" cy="64633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8C0632F-5C14-4283-B959-E444D19CE3E7}"/>
                </a:ext>
              </a:extLst>
            </p:cNvPr>
            <p:cNvSpPr/>
            <p:nvPr/>
          </p:nvSpPr>
          <p:spPr>
            <a:xfrm>
              <a:off x="9170177" y="3404784"/>
              <a:ext cx="224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MID-RANGE</a:t>
              </a:r>
            </a:p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77 - 131</a:t>
              </a:r>
              <a:endParaRPr lang="en-US" sz="2400" b="1" dirty="0">
                <a:solidFill>
                  <a:srgbClr val="0466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2ECB79A-FA93-4618-BD45-0CFE9D856060}"/>
                </a:ext>
              </a:extLst>
            </p:cNvPr>
            <p:cNvCxnSpPr/>
            <p:nvPr/>
          </p:nvCxnSpPr>
          <p:spPr>
            <a:xfrm flipH="1">
              <a:off x="8343900" y="3664663"/>
              <a:ext cx="756138" cy="0"/>
            </a:xfrm>
            <a:prstGeom prst="straightConnector1">
              <a:avLst/>
            </a:prstGeom>
            <a:ln w="28575">
              <a:solidFill>
                <a:srgbClr val="0466A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449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</p:bldLst>
      </p:timing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FBC162E3-87D6-4350-A65A-EABB8D34D6C6}"/>
              </a:ext>
            </a:extLst>
          </p:cNvPr>
          <p:cNvSpPr txBox="1"/>
          <p:nvPr/>
        </p:nvSpPr>
        <p:spPr>
          <a:xfrm>
            <a:off x="3425237" y="-73266"/>
            <a:ext cx="5341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Propensity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DB8BD-635E-4934-82A0-908C1EDDBC2F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CB65C9-79A2-40F0-BADE-3E7104375FA3}"/>
              </a:ext>
            </a:extLst>
          </p:cNvPr>
          <p:cNvGrpSpPr/>
          <p:nvPr/>
        </p:nvGrpSpPr>
        <p:grpSpPr>
          <a:xfrm>
            <a:off x="703733" y="666843"/>
            <a:ext cx="1730835" cy="2663095"/>
            <a:chOff x="703733" y="666843"/>
            <a:chExt cx="1730835" cy="2663095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0CC9854-E9B3-444D-9DB7-64A09A0D5A62}"/>
                </a:ext>
              </a:extLst>
            </p:cNvPr>
            <p:cNvSpPr txBox="1"/>
            <p:nvPr/>
          </p:nvSpPr>
          <p:spPr>
            <a:xfrm>
              <a:off x="930766" y="666843"/>
              <a:ext cx="12859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Devices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Mid-Range</a:t>
              </a:r>
              <a:endParaRPr lang="en-US" sz="14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16EDEDD-A3BC-4809-97F9-3A27894A9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733" y="1467832"/>
              <a:ext cx="1730835" cy="186210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8B8EC23-8E28-4964-8E88-942AFC7B0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531" y="1975700"/>
            <a:ext cx="3378032" cy="361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000">
                                          <p:cBhvr>
                                            <p:cTn id="6" dur="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1.11111E-6 L -0.37187 -0.21945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594" y="-10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1.11111E-6 L -0.37187 -0.21945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594" y="-10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010606" y="2967335"/>
            <a:ext cx="2170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Devices</a:t>
            </a:r>
            <a:endParaRPr lang="en-US" sz="5400" dirty="0">
              <a:solidFill>
                <a:srgbClr val="B92508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French</a:t>
            </a:r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 Canada</a:t>
            </a:r>
          </a:p>
        </p:txBody>
      </p:sp>
    </p:spTree>
    <p:extLst>
      <p:ext uri="{BB962C8B-B14F-4D97-AF65-F5344CB8AC3E}">
        <p14:creationId xmlns:p14="http://schemas.microsoft.com/office/powerpoint/2010/main" val="21497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2F7E29C-299E-4721-955B-163D3F568CFF}"/>
              </a:ext>
            </a:extLst>
          </p:cNvPr>
          <p:cNvSpPr/>
          <p:nvPr/>
        </p:nvSpPr>
        <p:spPr>
          <a:xfrm>
            <a:off x="716282" y="3770696"/>
            <a:ext cx="11072762" cy="2328348"/>
          </a:xfrm>
          <a:custGeom>
            <a:avLst/>
            <a:gdLst>
              <a:gd name="connsiteX0" fmla="*/ 0 w 5692140"/>
              <a:gd name="connsiteY0" fmla="*/ 411579 h 704489"/>
              <a:gd name="connsiteX1" fmla="*/ 60960 w 5692140"/>
              <a:gd name="connsiteY1" fmla="*/ 182979 h 704489"/>
              <a:gd name="connsiteX2" fmla="*/ 106680 w 5692140"/>
              <a:gd name="connsiteY2" fmla="*/ 99 h 704489"/>
              <a:gd name="connsiteX3" fmla="*/ 182880 w 5692140"/>
              <a:gd name="connsiteY3" fmla="*/ 160119 h 704489"/>
              <a:gd name="connsiteX4" fmla="*/ 266700 w 5692140"/>
              <a:gd name="connsiteY4" fmla="*/ 342999 h 704489"/>
              <a:gd name="connsiteX5" fmla="*/ 342900 w 5692140"/>
              <a:gd name="connsiteY5" fmla="*/ 442059 h 704489"/>
              <a:gd name="connsiteX6" fmla="*/ 411480 w 5692140"/>
              <a:gd name="connsiteY6" fmla="*/ 464919 h 704489"/>
              <a:gd name="connsiteX7" fmla="*/ 510540 w 5692140"/>
              <a:gd name="connsiteY7" fmla="*/ 396339 h 704489"/>
              <a:gd name="connsiteX8" fmla="*/ 571500 w 5692140"/>
              <a:gd name="connsiteY8" fmla="*/ 221079 h 704489"/>
              <a:gd name="connsiteX9" fmla="*/ 594360 w 5692140"/>
              <a:gd name="connsiteY9" fmla="*/ 91539 h 704489"/>
              <a:gd name="connsiteX10" fmla="*/ 617220 w 5692140"/>
              <a:gd name="connsiteY10" fmla="*/ 45819 h 704489"/>
              <a:gd name="connsiteX11" fmla="*/ 655320 w 5692140"/>
              <a:gd name="connsiteY11" fmla="*/ 190599 h 704489"/>
              <a:gd name="connsiteX12" fmla="*/ 723900 w 5692140"/>
              <a:gd name="connsiteY12" fmla="*/ 358239 h 704489"/>
              <a:gd name="connsiteX13" fmla="*/ 807720 w 5692140"/>
              <a:gd name="connsiteY13" fmla="*/ 419199 h 704489"/>
              <a:gd name="connsiteX14" fmla="*/ 929640 w 5692140"/>
              <a:gd name="connsiteY14" fmla="*/ 388719 h 704489"/>
              <a:gd name="connsiteX15" fmla="*/ 1028700 w 5692140"/>
              <a:gd name="connsiteY15" fmla="*/ 419199 h 704489"/>
              <a:gd name="connsiteX16" fmla="*/ 1112520 w 5692140"/>
              <a:gd name="connsiteY16" fmla="*/ 190599 h 704489"/>
              <a:gd name="connsiteX17" fmla="*/ 1234440 w 5692140"/>
              <a:gd name="connsiteY17" fmla="*/ 160119 h 704489"/>
              <a:gd name="connsiteX18" fmla="*/ 1363980 w 5692140"/>
              <a:gd name="connsiteY18" fmla="*/ 205839 h 704489"/>
              <a:gd name="connsiteX19" fmla="*/ 1501140 w 5692140"/>
              <a:gd name="connsiteY19" fmla="*/ 426819 h 704489"/>
              <a:gd name="connsiteX20" fmla="*/ 1554480 w 5692140"/>
              <a:gd name="connsiteY20" fmla="*/ 449679 h 704489"/>
              <a:gd name="connsiteX21" fmla="*/ 1638300 w 5692140"/>
              <a:gd name="connsiteY21" fmla="*/ 373479 h 704489"/>
              <a:gd name="connsiteX22" fmla="*/ 1752600 w 5692140"/>
              <a:gd name="connsiteY22" fmla="*/ 434439 h 704489"/>
              <a:gd name="connsiteX23" fmla="*/ 1844040 w 5692140"/>
              <a:gd name="connsiteY23" fmla="*/ 510639 h 704489"/>
              <a:gd name="connsiteX24" fmla="*/ 2011680 w 5692140"/>
              <a:gd name="connsiteY24" fmla="*/ 556359 h 704489"/>
              <a:gd name="connsiteX25" fmla="*/ 2148840 w 5692140"/>
              <a:gd name="connsiteY25" fmla="*/ 487779 h 704489"/>
              <a:gd name="connsiteX26" fmla="*/ 2209800 w 5692140"/>
              <a:gd name="connsiteY26" fmla="*/ 312519 h 704489"/>
              <a:gd name="connsiteX27" fmla="*/ 2263140 w 5692140"/>
              <a:gd name="connsiteY27" fmla="*/ 266799 h 704489"/>
              <a:gd name="connsiteX28" fmla="*/ 2377440 w 5692140"/>
              <a:gd name="connsiteY28" fmla="*/ 419199 h 704489"/>
              <a:gd name="connsiteX29" fmla="*/ 2446020 w 5692140"/>
              <a:gd name="connsiteY29" fmla="*/ 503019 h 704489"/>
              <a:gd name="connsiteX30" fmla="*/ 2560320 w 5692140"/>
              <a:gd name="connsiteY30" fmla="*/ 487779 h 704489"/>
              <a:gd name="connsiteX31" fmla="*/ 2697480 w 5692140"/>
              <a:gd name="connsiteY31" fmla="*/ 381099 h 704489"/>
              <a:gd name="connsiteX32" fmla="*/ 2781300 w 5692140"/>
              <a:gd name="connsiteY32" fmla="*/ 312519 h 704489"/>
              <a:gd name="connsiteX33" fmla="*/ 2910840 w 5692140"/>
              <a:gd name="connsiteY33" fmla="*/ 304899 h 704489"/>
              <a:gd name="connsiteX34" fmla="*/ 3048000 w 5692140"/>
              <a:gd name="connsiteY34" fmla="*/ 350619 h 704489"/>
              <a:gd name="connsiteX35" fmla="*/ 3162300 w 5692140"/>
              <a:gd name="connsiteY35" fmla="*/ 259179 h 704489"/>
              <a:gd name="connsiteX36" fmla="*/ 3253740 w 5692140"/>
              <a:gd name="connsiteY36" fmla="*/ 236319 h 704489"/>
              <a:gd name="connsiteX37" fmla="*/ 3368040 w 5692140"/>
              <a:gd name="connsiteY37" fmla="*/ 304899 h 704489"/>
              <a:gd name="connsiteX38" fmla="*/ 3436620 w 5692140"/>
              <a:gd name="connsiteY38" fmla="*/ 457299 h 704489"/>
              <a:gd name="connsiteX39" fmla="*/ 3604260 w 5692140"/>
              <a:gd name="connsiteY39" fmla="*/ 495399 h 704489"/>
              <a:gd name="connsiteX40" fmla="*/ 3771900 w 5692140"/>
              <a:gd name="connsiteY40" fmla="*/ 503019 h 704489"/>
              <a:gd name="connsiteX41" fmla="*/ 3863340 w 5692140"/>
              <a:gd name="connsiteY41" fmla="*/ 457299 h 704489"/>
              <a:gd name="connsiteX42" fmla="*/ 3992880 w 5692140"/>
              <a:gd name="connsiteY42" fmla="*/ 548739 h 704489"/>
              <a:gd name="connsiteX43" fmla="*/ 4084320 w 5692140"/>
              <a:gd name="connsiteY43" fmla="*/ 579219 h 704489"/>
              <a:gd name="connsiteX44" fmla="*/ 4168140 w 5692140"/>
              <a:gd name="connsiteY44" fmla="*/ 525879 h 704489"/>
              <a:gd name="connsiteX45" fmla="*/ 4305300 w 5692140"/>
              <a:gd name="connsiteY45" fmla="*/ 640179 h 704489"/>
              <a:gd name="connsiteX46" fmla="*/ 4457700 w 5692140"/>
              <a:gd name="connsiteY46" fmla="*/ 685899 h 704489"/>
              <a:gd name="connsiteX47" fmla="*/ 4518660 w 5692140"/>
              <a:gd name="connsiteY47" fmla="*/ 701139 h 704489"/>
              <a:gd name="connsiteX48" fmla="*/ 4610100 w 5692140"/>
              <a:gd name="connsiteY48" fmla="*/ 624939 h 704489"/>
              <a:gd name="connsiteX49" fmla="*/ 4777740 w 5692140"/>
              <a:gd name="connsiteY49" fmla="*/ 640179 h 704489"/>
              <a:gd name="connsiteX50" fmla="*/ 4884420 w 5692140"/>
              <a:gd name="connsiteY50" fmla="*/ 609699 h 704489"/>
              <a:gd name="connsiteX51" fmla="*/ 4968240 w 5692140"/>
              <a:gd name="connsiteY51" fmla="*/ 640179 h 704489"/>
              <a:gd name="connsiteX52" fmla="*/ 5105400 w 5692140"/>
              <a:gd name="connsiteY52" fmla="*/ 609699 h 704489"/>
              <a:gd name="connsiteX53" fmla="*/ 5181600 w 5692140"/>
              <a:gd name="connsiteY53" fmla="*/ 624939 h 704489"/>
              <a:gd name="connsiteX54" fmla="*/ 5311140 w 5692140"/>
              <a:gd name="connsiteY54" fmla="*/ 533499 h 704489"/>
              <a:gd name="connsiteX55" fmla="*/ 5372100 w 5692140"/>
              <a:gd name="connsiteY55" fmla="*/ 647799 h 704489"/>
              <a:gd name="connsiteX56" fmla="*/ 5440680 w 5692140"/>
              <a:gd name="connsiteY56" fmla="*/ 663039 h 704489"/>
              <a:gd name="connsiteX57" fmla="*/ 5547360 w 5692140"/>
              <a:gd name="connsiteY57" fmla="*/ 640179 h 704489"/>
              <a:gd name="connsiteX58" fmla="*/ 5692140 w 5692140"/>
              <a:gd name="connsiteY58" fmla="*/ 571599 h 704489"/>
              <a:gd name="connsiteX0" fmla="*/ 0 w 5784111"/>
              <a:gd name="connsiteY0" fmla="*/ 623553 h 704489"/>
              <a:gd name="connsiteX1" fmla="*/ 152931 w 5784111"/>
              <a:gd name="connsiteY1" fmla="*/ 182979 h 704489"/>
              <a:gd name="connsiteX2" fmla="*/ 198651 w 5784111"/>
              <a:gd name="connsiteY2" fmla="*/ 99 h 704489"/>
              <a:gd name="connsiteX3" fmla="*/ 274851 w 5784111"/>
              <a:gd name="connsiteY3" fmla="*/ 160119 h 704489"/>
              <a:gd name="connsiteX4" fmla="*/ 358671 w 5784111"/>
              <a:gd name="connsiteY4" fmla="*/ 342999 h 704489"/>
              <a:gd name="connsiteX5" fmla="*/ 434871 w 5784111"/>
              <a:gd name="connsiteY5" fmla="*/ 442059 h 704489"/>
              <a:gd name="connsiteX6" fmla="*/ 503451 w 5784111"/>
              <a:gd name="connsiteY6" fmla="*/ 464919 h 704489"/>
              <a:gd name="connsiteX7" fmla="*/ 602511 w 5784111"/>
              <a:gd name="connsiteY7" fmla="*/ 396339 h 704489"/>
              <a:gd name="connsiteX8" fmla="*/ 663471 w 5784111"/>
              <a:gd name="connsiteY8" fmla="*/ 221079 h 704489"/>
              <a:gd name="connsiteX9" fmla="*/ 686331 w 5784111"/>
              <a:gd name="connsiteY9" fmla="*/ 91539 h 704489"/>
              <a:gd name="connsiteX10" fmla="*/ 709191 w 5784111"/>
              <a:gd name="connsiteY10" fmla="*/ 45819 h 704489"/>
              <a:gd name="connsiteX11" fmla="*/ 747291 w 5784111"/>
              <a:gd name="connsiteY11" fmla="*/ 190599 h 704489"/>
              <a:gd name="connsiteX12" fmla="*/ 815871 w 5784111"/>
              <a:gd name="connsiteY12" fmla="*/ 358239 h 704489"/>
              <a:gd name="connsiteX13" fmla="*/ 899691 w 5784111"/>
              <a:gd name="connsiteY13" fmla="*/ 419199 h 704489"/>
              <a:gd name="connsiteX14" fmla="*/ 1021611 w 5784111"/>
              <a:gd name="connsiteY14" fmla="*/ 388719 h 704489"/>
              <a:gd name="connsiteX15" fmla="*/ 1120671 w 5784111"/>
              <a:gd name="connsiteY15" fmla="*/ 419199 h 704489"/>
              <a:gd name="connsiteX16" fmla="*/ 1204491 w 5784111"/>
              <a:gd name="connsiteY16" fmla="*/ 190599 h 704489"/>
              <a:gd name="connsiteX17" fmla="*/ 1326411 w 5784111"/>
              <a:gd name="connsiteY17" fmla="*/ 160119 h 704489"/>
              <a:gd name="connsiteX18" fmla="*/ 1455951 w 5784111"/>
              <a:gd name="connsiteY18" fmla="*/ 205839 h 704489"/>
              <a:gd name="connsiteX19" fmla="*/ 1593111 w 5784111"/>
              <a:gd name="connsiteY19" fmla="*/ 426819 h 704489"/>
              <a:gd name="connsiteX20" fmla="*/ 1646451 w 5784111"/>
              <a:gd name="connsiteY20" fmla="*/ 449679 h 704489"/>
              <a:gd name="connsiteX21" fmla="*/ 1730271 w 5784111"/>
              <a:gd name="connsiteY21" fmla="*/ 373479 h 704489"/>
              <a:gd name="connsiteX22" fmla="*/ 1844571 w 5784111"/>
              <a:gd name="connsiteY22" fmla="*/ 434439 h 704489"/>
              <a:gd name="connsiteX23" fmla="*/ 1936011 w 5784111"/>
              <a:gd name="connsiteY23" fmla="*/ 510639 h 704489"/>
              <a:gd name="connsiteX24" fmla="*/ 2103651 w 5784111"/>
              <a:gd name="connsiteY24" fmla="*/ 556359 h 704489"/>
              <a:gd name="connsiteX25" fmla="*/ 2240811 w 5784111"/>
              <a:gd name="connsiteY25" fmla="*/ 487779 h 704489"/>
              <a:gd name="connsiteX26" fmla="*/ 2301771 w 5784111"/>
              <a:gd name="connsiteY26" fmla="*/ 312519 h 704489"/>
              <a:gd name="connsiteX27" fmla="*/ 2355111 w 5784111"/>
              <a:gd name="connsiteY27" fmla="*/ 266799 h 704489"/>
              <a:gd name="connsiteX28" fmla="*/ 2469411 w 5784111"/>
              <a:gd name="connsiteY28" fmla="*/ 419199 h 704489"/>
              <a:gd name="connsiteX29" fmla="*/ 2537991 w 5784111"/>
              <a:gd name="connsiteY29" fmla="*/ 503019 h 704489"/>
              <a:gd name="connsiteX30" fmla="*/ 2652291 w 5784111"/>
              <a:gd name="connsiteY30" fmla="*/ 487779 h 704489"/>
              <a:gd name="connsiteX31" fmla="*/ 2789451 w 5784111"/>
              <a:gd name="connsiteY31" fmla="*/ 381099 h 704489"/>
              <a:gd name="connsiteX32" fmla="*/ 2873271 w 5784111"/>
              <a:gd name="connsiteY32" fmla="*/ 312519 h 704489"/>
              <a:gd name="connsiteX33" fmla="*/ 3002811 w 5784111"/>
              <a:gd name="connsiteY33" fmla="*/ 304899 h 704489"/>
              <a:gd name="connsiteX34" fmla="*/ 3139971 w 5784111"/>
              <a:gd name="connsiteY34" fmla="*/ 350619 h 704489"/>
              <a:gd name="connsiteX35" fmla="*/ 3254271 w 5784111"/>
              <a:gd name="connsiteY35" fmla="*/ 259179 h 704489"/>
              <a:gd name="connsiteX36" fmla="*/ 3345711 w 5784111"/>
              <a:gd name="connsiteY36" fmla="*/ 236319 h 704489"/>
              <a:gd name="connsiteX37" fmla="*/ 3460011 w 5784111"/>
              <a:gd name="connsiteY37" fmla="*/ 304899 h 704489"/>
              <a:gd name="connsiteX38" fmla="*/ 3528591 w 5784111"/>
              <a:gd name="connsiteY38" fmla="*/ 457299 h 704489"/>
              <a:gd name="connsiteX39" fmla="*/ 3696231 w 5784111"/>
              <a:gd name="connsiteY39" fmla="*/ 495399 h 704489"/>
              <a:gd name="connsiteX40" fmla="*/ 3863871 w 5784111"/>
              <a:gd name="connsiteY40" fmla="*/ 503019 h 704489"/>
              <a:gd name="connsiteX41" fmla="*/ 3955311 w 5784111"/>
              <a:gd name="connsiteY41" fmla="*/ 457299 h 704489"/>
              <a:gd name="connsiteX42" fmla="*/ 4084851 w 5784111"/>
              <a:gd name="connsiteY42" fmla="*/ 548739 h 704489"/>
              <a:gd name="connsiteX43" fmla="*/ 4176291 w 5784111"/>
              <a:gd name="connsiteY43" fmla="*/ 579219 h 704489"/>
              <a:gd name="connsiteX44" fmla="*/ 4260111 w 5784111"/>
              <a:gd name="connsiteY44" fmla="*/ 525879 h 704489"/>
              <a:gd name="connsiteX45" fmla="*/ 4397271 w 5784111"/>
              <a:gd name="connsiteY45" fmla="*/ 640179 h 704489"/>
              <a:gd name="connsiteX46" fmla="*/ 4549671 w 5784111"/>
              <a:gd name="connsiteY46" fmla="*/ 685899 h 704489"/>
              <a:gd name="connsiteX47" fmla="*/ 4610631 w 5784111"/>
              <a:gd name="connsiteY47" fmla="*/ 701139 h 704489"/>
              <a:gd name="connsiteX48" fmla="*/ 4702071 w 5784111"/>
              <a:gd name="connsiteY48" fmla="*/ 624939 h 704489"/>
              <a:gd name="connsiteX49" fmla="*/ 4869711 w 5784111"/>
              <a:gd name="connsiteY49" fmla="*/ 640179 h 704489"/>
              <a:gd name="connsiteX50" fmla="*/ 4976391 w 5784111"/>
              <a:gd name="connsiteY50" fmla="*/ 609699 h 704489"/>
              <a:gd name="connsiteX51" fmla="*/ 5060211 w 5784111"/>
              <a:gd name="connsiteY51" fmla="*/ 640179 h 704489"/>
              <a:gd name="connsiteX52" fmla="*/ 5197371 w 5784111"/>
              <a:gd name="connsiteY52" fmla="*/ 609699 h 704489"/>
              <a:gd name="connsiteX53" fmla="*/ 5273571 w 5784111"/>
              <a:gd name="connsiteY53" fmla="*/ 624939 h 704489"/>
              <a:gd name="connsiteX54" fmla="*/ 5403111 w 5784111"/>
              <a:gd name="connsiteY54" fmla="*/ 533499 h 704489"/>
              <a:gd name="connsiteX55" fmla="*/ 5464071 w 5784111"/>
              <a:gd name="connsiteY55" fmla="*/ 647799 h 704489"/>
              <a:gd name="connsiteX56" fmla="*/ 5532651 w 5784111"/>
              <a:gd name="connsiteY56" fmla="*/ 663039 h 704489"/>
              <a:gd name="connsiteX57" fmla="*/ 5639331 w 5784111"/>
              <a:gd name="connsiteY57" fmla="*/ 640179 h 704489"/>
              <a:gd name="connsiteX58" fmla="*/ 5784111 w 5784111"/>
              <a:gd name="connsiteY58" fmla="*/ 571599 h 704489"/>
              <a:gd name="connsiteX0" fmla="*/ 0 w 5784111"/>
              <a:gd name="connsiteY0" fmla="*/ 623553 h 704489"/>
              <a:gd name="connsiteX1" fmla="*/ 33481 w 5784111"/>
              <a:gd name="connsiteY1" fmla="*/ 460443 h 704489"/>
              <a:gd name="connsiteX2" fmla="*/ 152931 w 5784111"/>
              <a:gd name="connsiteY2" fmla="*/ 182979 h 704489"/>
              <a:gd name="connsiteX3" fmla="*/ 198651 w 5784111"/>
              <a:gd name="connsiteY3" fmla="*/ 99 h 704489"/>
              <a:gd name="connsiteX4" fmla="*/ 274851 w 5784111"/>
              <a:gd name="connsiteY4" fmla="*/ 160119 h 704489"/>
              <a:gd name="connsiteX5" fmla="*/ 358671 w 5784111"/>
              <a:gd name="connsiteY5" fmla="*/ 342999 h 704489"/>
              <a:gd name="connsiteX6" fmla="*/ 434871 w 5784111"/>
              <a:gd name="connsiteY6" fmla="*/ 442059 h 704489"/>
              <a:gd name="connsiteX7" fmla="*/ 503451 w 5784111"/>
              <a:gd name="connsiteY7" fmla="*/ 464919 h 704489"/>
              <a:gd name="connsiteX8" fmla="*/ 602511 w 5784111"/>
              <a:gd name="connsiteY8" fmla="*/ 396339 h 704489"/>
              <a:gd name="connsiteX9" fmla="*/ 663471 w 5784111"/>
              <a:gd name="connsiteY9" fmla="*/ 221079 h 704489"/>
              <a:gd name="connsiteX10" fmla="*/ 686331 w 5784111"/>
              <a:gd name="connsiteY10" fmla="*/ 91539 h 704489"/>
              <a:gd name="connsiteX11" fmla="*/ 709191 w 5784111"/>
              <a:gd name="connsiteY11" fmla="*/ 45819 h 704489"/>
              <a:gd name="connsiteX12" fmla="*/ 747291 w 5784111"/>
              <a:gd name="connsiteY12" fmla="*/ 190599 h 704489"/>
              <a:gd name="connsiteX13" fmla="*/ 815871 w 5784111"/>
              <a:gd name="connsiteY13" fmla="*/ 358239 h 704489"/>
              <a:gd name="connsiteX14" fmla="*/ 899691 w 5784111"/>
              <a:gd name="connsiteY14" fmla="*/ 419199 h 704489"/>
              <a:gd name="connsiteX15" fmla="*/ 1021611 w 5784111"/>
              <a:gd name="connsiteY15" fmla="*/ 388719 h 704489"/>
              <a:gd name="connsiteX16" fmla="*/ 1120671 w 5784111"/>
              <a:gd name="connsiteY16" fmla="*/ 419199 h 704489"/>
              <a:gd name="connsiteX17" fmla="*/ 1204491 w 5784111"/>
              <a:gd name="connsiteY17" fmla="*/ 190599 h 704489"/>
              <a:gd name="connsiteX18" fmla="*/ 1326411 w 5784111"/>
              <a:gd name="connsiteY18" fmla="*/ 160119 h 704489"/>
              <a:gd name="connsiteX19" fmla="*/ 1455951 w 5784111"/>
              <a:gd name="connsiteY19" fmla="*/ 205839 h 704489"/>
              <a:gd name="connsiteX20" fmla="*/ 1593111 w 5784111"/>
              <a:gd name="connsiteY20" fmla="*/ 426819 h 704489"/>
              <a:gd name="connsiteX21" fmla="*/ 1646451 w 5784111"/>
              <a:gd name="connsiteY21" fmla="*/ 449679 h 704489"/>
              <a:gd name="connsiteX22" fmla="*/ 1730271 w 5784111"/>
              <a:gd name="connsiteY22" fmla="*/ 373479 h 704489"/>
              <a:gd name="connsiteX23" fmla="*/ 1844571 w 5784111"/>
              <a:gd name="connsiteY23" fmla="*/ 434439 h 704489"/>
              <a:gd name="connsiteX24" fmla="*/ 1936011 w 5784111"/>
              <a:gd name="connsiteY24" fmla="*/ 510639 h 704489"/>
              <a:gd name="connsiteX25" fmla="*/ 2103651 w 5784111"/>
              <a:gd name="connsiteY25" fmla="*/ 556359 h 704489"/>
              <a:gd name="connsiteX26" fmla="*/ 2240811 w 5784111"/>
              <a:gd name="connsiteY26" fmla="*/ 487779 h 704489"/>
              <a:gd name="connsiteX27" fmla="*/ 2301771 w 5784111"/>
              <a:gd name="connsiteY27" fmla="*/ 312519 h 704489"/>
              <a:gd name="connsiteX28" fmla="*/ 2355111 w 5784111"/>
              <a:gd name="connsiteY28" fmla="*/ 266799 h 704489"/>
              <a:gd name="connsiteX29" fmla="*/ 2469411 w 5784111"/>
              <a:gd name="connsiteY29" fmla="*/ 419199 h 704489"/>
              <a:gd name="connsiteX30" fmla="*/ 2537991 w 5784111"/>
              <a:gd name="connsiteY30" fmla="*/ 503019 h 704489"/>
              <a:gd name="connsiteX31" fmla="*/ 2652291 w 5784111"/>
              <a:gd name="connsiteY31" fmla="*/ 487779 h 704489"/>
              <a:gd name="connsiteX32" fmla="*/ 2789451 w 5784111"/>
              <a:gd name="connsiteY32" fmla="*/ 381099 h 704489"/>
              <a:gd name="connsiteX33" fmla="*/ 2873271 w 5784111"/>
              <a:gd name="connsiteY33" fmla="*/ 312519 h 704489"/>
              <a:gd name="connsiteX34" fmla="*/ 3002811 w 5784111"/>
              <a:gd name="connsiteY34" fmla="*/ 304899 h 704489"/>
              <a:gd name="connsiteX35" fmla="*/ 3139971 w 5784111"/>
              <a:gd name="connsiteY35" fmla="*/ 350619 h 704489"/>
              <a:gd name="connsiteX36" fmla="*/ 3254271 w 5784111"/>
              <a:gd name="connsiteY36" fmla="*/ 259179 h 704489"/>
              <a:gd name="connsiteX37" fmla="*/ 3345711 w 5784111"/>
              <a:gd name="connsiteY37" fmla="*/ 236319 h 704489"/>
              <a:gd name="connsiteX38" fmla="*/ 3460011 w 5784111"/>
              <a:gd name="connsiteY38" fmla="*/ 304899 h 704489"/>
              <a:gd name="connsiteX39" fmla="*/ 3528591 w 5784111"/>
              <a:gd name="connsiteY39" fmla="*/ 457299 h 704489"/>
              <a:gd name="connsiteX40" fmla="*/ 3696231 w 5784111"/>
              <a:gd name="connsiteY40" fmla="*/ 495399 h 704489"/>
              <a:gd name="connsiteX41" fmla="*/ 3863871 w 5784111"/>
              <a:gd name="connsiteY41" fmla="*/ 503019 h 704489"/>
              <a:gd name="connsiteX42" fmla="*/ 3955311 w 5784111"/>
              <a:gd name="connsiteY42" fmla="*/ 457299 h 704489"/>
              <a:gd name="connsiteX43" fmla="*/ 4084851 w 5784111"/>
              <a:gd name="connsiteY43" fmla="*/ 548739 h 704489"/>
              <a:gd name="connsiteX44" fmla="*/ 4176291 w 5784111"/>
              <a:gd name="connsiteY44" fmla="*/ 579219 h 704489"/>
              <a:gd name="connsiteX45" fmla="*/ 4260111 w 5784111"/>
              <a:gd name="connsiteY45" fmla="*/ 525879 h 704489"/>
              <a:gd name="connsiteX46" fmla="*/ 4397271 w 5784111"/>
              <a:gd name="connsiteY46" fmla="*/ 640179 h 704489"/>
              <a:gd name="connsiteX47" fmla="*/ 4549671 w 5784111"/>
              <a:gd name="connsiteY47" fmla="*/ 685899 h 704489"/>
              <a:gd name="connsiteX48" fmla="*/ 4610631 w 5784111"/>
              <a:gd name="connsiteY48" fmla="*/ 701139 h 704489"/>
              <a:gd name="connsiteX49" fmla="*/ 4702071 w 5784111"/>
              <a:gd name="connsiteY49" fmla="*/ 624939 h 704489"/>
              <a:gd name="connsiteX50" fmla="*/ 4869711 w 5784111"/>
              <a:gd name="connsiteY50" fmla="*/ 640179 h 704489"/>
              <a:gd name="connsiteX51" fmla="*/ 4976391 w 5784111"/>
              <a:gd name="connsiteY51" fmla="*/ 609699 h 704489"/>
              <a:gd name="connsiteX52" fmla="*/ 5060211 w 5784111"/>
              <a:gd name="connsiteY52" fmla="*/ 640179 h 704489"/>
              <a:gd name="connsiteX53" fmla="*/ 5197371 w 5784111"/>
              <a:gd name="connsiteY53" fmla="*/ 609699 h 704489"/>
              <a:gd name="connsiteX54" fmla="*/ 5273571 w 5784111"/>
              <a:gd name="connsiteY54" fmla="*/ 624939 h 704489"/>
              <a:gd name="connsiteX55" fmla="*/ 5403111 w 5784111"/>
              <a:gd name="connsiteY55" fmla="*/ 533499 h 704489"/>
              <a:gd name="connsiteX56" fmla="*/ 5464071 w 5784111"/>
              <a:gd name="connsiteY56" fmla="*/ 647799 h 704489"/>
              <a:gd name="connsiteX57" fmla="*/ 5532651 w 5784111"/>
              <a:gd name="connsiteY57" fmla="*/ 663039 h 704489"/>
              <a:gd name="connsiteX58" fmla="*/ 5639331 w 5784111"/>
              <a:gd name="connsiteY58" fmla="*/ 640179 h 704489"/>
              <a:gd name="connsiteX59" fmla="*/ 5784111 w 5784111"/>
              <a:gd name="connsiteY59" fmla="*/ 571599 h 704489"/>
              <a:gd name="connsiteX0" fmla="*/ 11437 w 5759560"/>
              <a:gd name="connsiteY0" fmla="*/ 1097800 h 1097800"/>
              <a:gd name="connsiteX1" fmla="*/ 8930 w 5759560"/>
              <a:gd name="connsiteY1" fmla="*/ 460443 h 1097800"/>
              <a:gd name="connsiteX2" fmla="*/ 128380 w 5759560"/>
              <a:gd name="connsiteY2" fmla="*/ 182979 h 1097800"/>
              <a:gd name="connsiteX3" fmla="*/ 174100 w 5759560"/>
              <a:gd name="connsiteY3" fmla="*/ 99 h 1097800"/>
              <a:gd name="connsiteX4" fmla="*/ 250300 w 5759560"/>
              <a:gd name="connsiteY4" fmla="*/ 160119 h 1097800"/>
              <a:gd name="connsiteX5" fmla="*/ 334120 w 5759560"/>
              <a:gd name="connsiteY5" fmla="*/ 342999 h 1097800"/>
              <a:gd name="connsiteX6" fmla="*/ 410320 w 5759560"/>
              <a:gd name="connsiteY6" fmla="*/ 442059 h 1097800"/>
              <a:gd name="connsiteX7" fmla="*/ 478900 w 5759560"/>
              <a:gd name="connsiteY7" fmla="*/ 464919 h 1097800"/>
              <a:gd name="connsiteX8" fmla="*/ 577960 w 5759560"/>
              <a:gd name="connsiteY8" fmla="*/ 396339 h 1097800"/>
              <a:gd name="connsiteX9" fmla="*/ 638920 w 5759560"/>
              <a:gd name="connsiteY9" fmla="*/ 221079 h 1097800"/>
              <a:gd name="connsiteX10" fmla="*/ 661780 w 5759560"/>
              <a:gd name="connsiteY10" fmla="*/ 91539 h 1097800"/>
              <a:gd name="connsiteX11" fmla="*/ 684640 w 5759560"/>
              <a:gd name="connsiteY11" fmla="*/ 45819 h 1097800"/>
              <a:gd name="connsiteX12" fmla="*/ 722740 w 5759560"/>
              <a:gd name="connsiteY12" fmla="*/ 190599 h 1097800"/>
              <a:gd name="connsiteX13" fmla="*/ 791320 w 5759560"/>
              <a:gd name="connsiteY13" fmla="*/ 358239 h 1097800"/>
              <a:gd name="connsiteX14" fmla="*/ 875140 w 5759560"/>
              <a:gd name="connsiteY14" fmla="*/ 419199 h 1097800"/>
              <a:gd name="connsiteX15" fmla="*/ 997060 w 5759560"/>
              <a:gd name="connsiteY15" fmla="*/ 388719 h 1097800"/>
              <a:gd name="connsiteX16" fmla="*/ 1096120 w 5759560"/>
              <a:gd name="connsiteY16" fmla="*/ 419199 h 1097800"/>
              <a:gd name="connsiteX17" fmla="*/ 1179940 w 5759560"/>
              <a:gd name="connsiteY17" fmla="*/ 190599 h 1097800"/>
              <a:gd name="connsiteX18" fmla="*/ 1301860 w 5759560"/>
              <a:gd name="connsiteY18" fmla="*/ 160119 h 1097800"/>
              <a:gd name="connsiteX19" fmla="*/ 1431400 w 5759560"/>
              <a:gd name="connsiteY19" fmla="*/ 205839 h 1097800"/>
              <a:gd name="connsiteX20" fmla="*/ 1568560 w 5759560"/>
              <a:gd name="connsiteY20" fmla="*/ 426819 h 1097800"/>
              <a:gd name="connsiteX21" fmla="*/ 1621900 w 5759560"/>
              <a:gd name="connsiteY21" fmla="*/ 449679 h 1097800"/>
              <a:gd name="connsiteX22" fmla="*/ 1705720 w 5759560"/>
              <a:gd name="connsiteY22" fmla="*/ 373479 h 1097800"/>
              <a:gd name="connsiteX23" fmla="*/ 1820020 w 5759560"/>
              <a:gd name="connsiteY23" fmla="*/ 434439 h 1097800"/>
              <a:gd name="connsiteX24" fmla="*/ 1911460 w 5759560"/>
              <a:gd name="connsiteY24" fmla="*/ 510639 h 1097800"/>
              <a:gd name="connsiteX25" fmla="*/ 2079100 w 5759560"/>
              <a:gd name="connsiteY25" fmla="*/ 556359 h 1097800"/>
              <a:gd name="connsiteX26" fmla="*/ 2216260 w 5759560"/>
              <a:gd name="connsiteY26" fmla="*/ 487779 h 1097800"/>
              <a:gd name="connsiteX27" fmla="*/ 2277220 w 5759560"/>
              <a:gd name="connsiteY27" fmla="*/ 312519 h 1097800"/>
              <a:gd name="connsiteX28" fmla="*/ 2330560 w 5759560"/>
              <a:gd name="connsiteY28" fmla="*/ 266799 h 1097800"/>
              <a:gd name="connsiteX29" fmla="*/ 2444860 w 5759560"/>
              <a:gd name="connsiteY29" fmla="*/ 419199 h 1097800"/>
              <a:gd name="connsiteX30" fmla="*/ 2513440 w 5759560"/>
              <a:gd name="connsiteY30" fmla="*/ 503019 h 1097800"/>
              <a:gd name="connsiteX31" fmla="*/ 2627740 w 5759560"/>
              <a:gd name="connsiteY31" fmla="*/ 487779 h 1097800"/>
              <a:gd name="connsiteX32" fmla="*/ 2764900 w 5759560"/>
              <a:gd name="connsiteY32" fmla="*/ 381099 h 1097800"/>
              <a:gd name="connsiteX33" fmla="*/ 2848720 w 5759560"/>
              <a:gd name="connsiteY33" fmla="*/ 312519 h 1097800"/>
              <a:gd name="connsiteX34" fmla="*/ 2978260 w 5759560"/>
              <a:gd name="connsiteY34" fmla="*/ 304899 h 1097800"/>
              <a:gd name="connsiteX35" fmla="*/ 3115420 w 5759560"/>
              <a:gd name="connsiteY35" fmla="*/ 350619 h 1097800"/>
              <a:gd name="connsiteX36" fmla="*/ 3229720 w 5759560"/>
              <a:gd name="connsiteY36" fmla="*/ 259179 h 1097800"/>
              <a:gd name="connsiteX37" fmla="*/ 3321160 w 5759560"/>
              <a:gd name="connsiteY37" fmla="*/ 236319 h 1097800"/>
              <a:gd name="connsiteX38" fmla="*/ 3435460 w 5759560"/>
              <a:gd name="connsiteY38" fmla="*/ 304899 h 1097800"/>
              <a:gd name="connsiteX39" fmla="*/ 3504040 w 5759560"/>
              <a:gd name="connsiteY39" fmla="*/ 457299 h 1097800"/>
              <a:gd name="connsiteX40" fmla="*/ 3671680 w 5759560"/>
              <a:gd name="connsiteY40" fmla="*/ 495399 h 1097800"/>
              <a:gd name="connsiteX41" fmla="*/ 3839320 w 5759560"/>
              <a:gd name="connsiteY41" fmla="*/ 503019 h 1097800"/>
              <a:gd name="connsiteX42" fmla="*/ 3930760 w 5759560"/>
              <a:gd name="connsiteY42" fmla="*/ 457299 h 1097800"/>
              <a:gd name="connsiteX43" fmla="*/ 4060300 w 5759560"/>
              <a:gd name="connsiteY43" fmla="*/ 548739 h 1097800"/>
              <a:gd name="connsiteX44" fmla="*/ 4151740 w 5759560"/>
              <a:gd name="connsiteY44" fmla="*/ 579219 h 1097800"/>
              <a:gd name="connsiteX45" fmla="*/ 4235560 w 5759560"/>
              <a:gd name="connsiteY45" fmla="*/ 525879 h 1097800"/>
              <a:gd name="connsiteX46" fmla="*/ 4372720 w 5759560"/>
              <a:gd name="connsiteY46" fmla="*/ 640179 h 1097800"/>
              <a:gd name="connsiteX47" fmla="*/ 4525120 w 5759560"/>
              <a:gd name="connsiteY47" fmla="*/ 685899 h 1097800"/>
              <a:gd name="connsiteX48" fmla="*/ 4586080 w 5759560"/>
              <a:gd name="connsiteY48" fmla="*/ 701139 h 1097800"/>
              <a:gd name="connsiteX49" fmla="*/ 4677520 w 5759560"/>
              <a:gd name="connsiteY49" fmla="*/ 624939 h 1097800"/>
              <a:gd name="connsiteX50" fmla="*/ 4845160 w 5759560"/>
              <a:gd name="connsiteY50" fmla="*/ 640179 h 1097800"/>
              <a:gd name="connsiteX51" fmla="*/ 4951840 w 5759560"/>
              <a:gd name="connsiteY51" fmla="*/ 609699 h 1097800"/>
              <a:gd name="connsiteX52" fmla="*/ 5035660 w 5759560"/>
              <a:gd name="connsiteY52" fmla="*/ 640179 h 1097800"/>
              <a:gd name="connsiteX53" fmla="*/ 5172820 w 5759560"/>
              <a:gd name="connsiteY53" fmla="*/ 609699 h 1097800"/>
              <a:gd name="connsiteX54" fmla="*/ 5249020 w 5759560"/>
              <a:gd name="connsiteY54" fmla="*/ 624939 h 1097800"/>
              <a:gd name="connsiteX55" fmla="*/ 5378560 w 5759560"/>
              <a:gd name="connsiteY55" fmla="*/ 533499 h 1097800"/>
              <a:gd name="connsiteX56" fmla="*/ 5439520 w 5759560"/>
              <a:gd name="connsiteY56" fmla="*/ 647799 h 1097800"/>
              <a:gd name="connsiteX57" fmla="*/ 5508100 w 5759560"/>
              <a:gd name="connsiteY57" fmla="*/ 663039 h 1097800"/>
              <a:gd name="connsiteX58" fmla="*/ 5614780 w 5759560"/>
              <a:gd name="connsiteY58" fmla="*/ 640179 h 1097800"/>
              <a:gd name="connsiteX59" fmla="*/ 5759560 w 5759560"/>
              <a:gd name="connsiteY59" fmla="*/ 571599 h 1097800"/>
              <a:gd name="connsiteX0" fmla="*/ 2507 w 5750630"/>
              <a:gd name="connsiteY0" fmla="*/ 1097800 h 1097800"/>
              <a:gd name="connsiteX1" fmla="*/ 0 w 5750630"/>
              <a:gd name="connsiteY1" fmla="*/ 460443 h 1097800"/>
              <a:gd name="connsiteX2" fmla="*/ 119450 w 5750630"/>
              <a:gd name="connsiteY2" fmla="*/ 182979 h 1097800"/>
              <a:gd name="connsiteX3" fmla="*/ 165170 w 5750630"/>
              <a:gd name="connsiteY3" fmla="*/ 99 h 1097800"/>
              <a:gd name="connsiteX4" fmla="*/ 241370 w 5750630"/>
              <a:gd name="connsiteY4" fmla="*/ 160119 h 1097800"/>
              <a:gd name="connsiteX5" fmla="*/ 325190 w 5750630"/>
              <a:gd name="connsiteY5" fmla="*/ 342999 h 1097800"/>
              <a:gd name="connsiteX6" fmla="*/ 401390 w 5750630"/>
              <a:gd name="connsiteY6" fmla="*/ 442059 h 1097800"/>
              <a:gd name="connsiteX7" fmla="*/ 469970 w 5750630"/>
              <a:gd name="connsiteY7" fmla="*/ 464919 h 1097800"/>
              <a:gd name="connsiteX8" fmla="*/ 569030 w 5750630"/>
              <a:gd name="connsiteY8" fmla="*/ 396339 h 1097800"/>
              <a:gd name="connsiteX9" fmla="*/ 629990 w 5750630"/>
              <a:gd name="connsiteY9" fmla="*/ 221079 h 1097800"/>
              <a:gd name="connsiteX10" fmla="*/ 652850 w 5750630"/>
              <a:gd name="connsiteY10" fmla="*/ 91539 h 1097800"/>
              <a:gd name="connsiteX11" fmla="*/ 675710 w 5750630"/>
              <a:gd name="connsiteY11" fmla="*/ 45819 h 1097800"/>
              <a:gd name="connsiteX12" fmla="*/ 713810 w 5750630"/>
              <a:gd name="connsiteY12" fmla="*/ 190599 h 1097800"/>
              <a:gd name="connsiteX13" fmla="*/ 782390 w 5750630"/>
              <a:gd name="connsiteY13" fmla="*/ 358239 h 1097800"/>
              <a:gd name="connsiteX14" fmla="*/ 866210 w 5750630"/>
              <a:gd name="connsiteY14" fmla="*/ 419199 h 1097800"/>
              <a:gd name="connsiteX15" fmla="*/ 988130 w 5750630"/>
              <a:gd name="connsiteY15" fmla="*/ 388719 h 1097800"/>
              <a:gd name="connsiteX16" fmla="*/ 1087190 w 5750630"/>
              <a:gd name="connsiteY16" fmla="*/ 419199 h 1097800"/>
              <a:gd name="connsiteX17" fmla="*/ 1171010 w 5750630"/>
              <a:gd name="connsiteY17" fmla="*/ 190599 h 1097800"/>
              <a:gd name="connsiteX18" fmla="*/ 1292930 w 5750630"/>
              <a:gd name="connsiteY18" fmla="*/ 160119 h 1097800"/>
              <a:gd name="connsiteX19" fmla="*/ 1422470 w 5750630"/>
              <a:gd name="connsiteY19" fmla="*/ 205839 h 1097800"/>
              <a:gd name="connsiteX20" fmla="*/ 1559630 w 5750630"/>
              <a:gd name="connsiteY20" fmla="*/ 426819 h 1097800"/>
              <a:gd name="connsiteX21" fmla="*/ 1612970 w 5750630"/>
              <a:gd name="connsiteY21" fmla="*/ 449679 h 1097800"/>
              <a:gd name="connsiteX22" fmla="*/ 1696790 w 5750630"/>
              <a:gd name="connsiteY22" fmla="*/ 373479 h 1097800"/>
              <a:gd name="connsiteX23" fmla="*/ 1811090 w 5750630"/>
              <a:gd name="connsiteY23" fmla="*/ 434439 h 1097800"/>
              <a:gd name="connsiteX24" fmla="*/ 1902530 w 5750630"/>
              <a:gd name="connsiteY24" fmla="*/ 510639 h 1097800"/>
              <a:gd name="connsiteX25" fmla="*/ 2070170 w 5750630"/>
              <a:gd name="connsiteY25" fmla="*/ 556359 h 1097800"/>
              <a:gd name="connsiteX26" fmla="*/ 2207330 w 5750630"/>
              <a:gd name="connsiteY26" fmla="*/ 487779 h 1097800"/>
              <a:gd name="connsiteX27" fmla="*/ 2268290 w 5750630"/>
              <a:gd name="connsiteY27" fmla="*/ 312519 h 1097800"/>
              <a:gd name="connsiteX28" fmla="*/ 2321630 w 5750630"/>
              <a:gd name="connsiteY28" fmla="*/ 266799 h 1097800"/>
              <a:gd name="connsiteX29" fmla="*/ 2435930 w 5750630"/>
              <a:gd name="connsiteY29" fmla="*/ 419199 h 1097800"/>
              <a:gd name="connsiteX30" fmla="*/ 2504510 w 5750630"/>
              <a:gd name="connsiteY30" fmla="*/ 503019 h 1097800"/>
              <a:gd name="connsiteX31" fmla="*/ 2618810 w 5750630"/>
              <a:gd name="connsiteY31" fmla="*/ 487779 h 1097800"/>
              <a:gd name="connsiteX32" fmla="*/ 2755970 w 5750630"/>
              <a:gd name="connsiteY32" fmla="*/ 381099 h 1097800"/>
              <a:gd name="connsiteX33" fmla="*/ 2839790 w 5750630"/>
              <a:gd name="connsiteY33" fmla="*/ 312519 h 1097800"/>
              <a:gd name="connsiteX34" fmla="*/ 2969330 w 5750630"/>
              <a:gd name="connsiteY34" fmla="*/ 304899 h 1097800"/>
              <a:gd name="connsiteX35" fmla="*/ 3106490 w 5750630"/>
              <a:gd name="connsiteY35" fmla="*/ 350619 h 1097800"/>
              <a:gd name="connsiteX36" fmla="*/ 3220790 w 5750630"/>
              <a:gd name="connsiteY36" fmla="*/ 259179 h 1097800"/>
              <a:gd name="connsiteX37" fmla="*/ 3312230 w 5750630"/>
              <a:gd name="connsiteY37" fmla="*/ 236319 h 1097800"/>
              <a:gd name="connsiteX38" fmla="*/ 3426530 w 5750630"/>
              <a:gd name="connsiteY38" fmla="*/ 304899 h 1097800"/>
              <a:gd name="connsiteX39" fmla="*/ 3495110 w 5750630"/>
              <a:gd name="connsiteY39" fmla="*/ 457299 h 1097800"/>
              <a:gd name="connsiteX40" fmla="*/ 3662750 w 5750630"/>
              <a:gd name="connsiteY40" fmla="*/ 495399 h 1097800"/>
              <a:gd name="connsiteX41" fmla="*/ 3830390 w 5750630"/>
              <a:gd name="connsiteY41" fmla="*/ 503019 h 1097800"/>
              <a:gd name="connsiteX42" fmla="*/ 3921830 w 5750630"/>
              <a:gd name="connsiteY42" fmla="*/ 457299 h 1097800"/>
              <a:gd name="connsiteX43" fmla="*/ 4051370 w 5750630"/>
              <a:gd name="connsiteY43" fmla="*/ 548739 h 1097800"/>
              <a:gd name="connsiteX44" fmla="*/ 4142810 w 5750630"/>
              <a:gd name="connsiteY44" fmla="*/ 579219 h 1097800"/>
              <a:gd name="connsiteX45" fmla="*/ 4226630 w 5750630"/>
              <a:gd name="connsiteY45" fmla="*/ 525879 h 1097800"/>
              <a:gd name="connsiteX46" fmla="*/ 4363790 w 5750630"/>
              <a:gd name="connsiteY46" fmla="*/ 640179 h 1097800"/>
              <a:gd name="connsiteX47" fmla="*/ 4516190 w 5750630"/>
              <a:gd name="connsiteY47" fmla="*/ 685899 h 1097800"/>
              <a:gd name="connsiteX48" fmla="*/ 4577150 w 5750630"/>
              <a:gd name="connsiteY48" fmla="*/ 701139 h 1097800"/>
              <a:gd name="connsiteX49" fmla="*/ 4668590 w 5750630"/>
              <a:gd name="connsiteY49" fmla="*/ 624939 h 1097800"/>
              <a:gd name="connsiteX50" fmla="*/ 4836230 w 5750630"/>
              <a:gd name="connsiteY50" fmla="*/ 640179 h 1097800"/>
              <a:gd name="connsiteX51" fmla="*/ 4942910 w 5750630"/>
              <a:gd name="connsiteY51" fmla="*/ 609699 h 1097800"/>
              <a:gd name="connsiteX52" fmla="*/ 5026730 w 5750630"/>
              <a:gd name="connsiteY52" fmla="*/ 640179 h 1097800"/>
              <a:gd name="connsiteX53" fmla="*/ 5163890 w 5750630"/>
              <a:gd name="connsiteY53" fmla="*/ 609699 h 1097800"/>
              <a:gd name="connsiteX54" fmla="*/ 5240090 w 5750630"/>
              <a:gd name="connsiteY54" fmla="*/ 624939 h 1097800"/>
              <a:gd name="connsiteX55" fmla="*/ 5369630 w 5750630"/>
              <a:gd name="connsiteY55" fmla="*/ 533499 h 1097800"/>
              <a:gd name="connsiteX56" fmla="*/ 5430590 w 5750630"/>
              <a:gd name="connsiteY56" fmla="*/ 647799 h 1097800"/>
              <a:gd name="connsiteX57" fmla="*/ 5499170 w 5750630"/>
              <a:gd name="connsiteY57" fmla="*/ 663039 h 1097800"/>
              <a:gd name="connsiteX58" fmla="*/ 5605850 w 5750630"/>
              <a:gd name="connsiteY58" fmla="*/ 640179 h 1097800"/>
              <a:gd name="connsiteX59" fmla="*/ 5750630 w 5750630"/>
              <a:gd name="connsiteY59" fmla="*/ 571599 h 1097800"/>
              <a:gd name="connsiteX0" fmla="*/ 2507 w 5870592"/>
              <a:gd name="connsiteY0" fmla="*/ 1097800 h 1097800"/>
              <a:gd name="connsiteX1" fmla="*/ 0 w 5870592"/>
              <a:gd name="connsiteY1" fmla="*/ 460443 h 1097800"/>
              <a:gd name="connsiteX2" fmla="*/ 119450 w 5870592"/>
              <a:gd name="connsiteY2" fmla="*/ 182979 h 1097800"/>
              <a:gd name="connsiteX3" fmla="*/ 165170 w 5870592"/>
              <a:gd name="connsiteY3" fmla="*/ 99 h 1097800"/>
              <a:gd name="connsiteX4" fmla="*/ 241370 w 5870592"/>
              <a:gd name="connsiteY4" fmla="*/ 160119 h 1097800"/>
              <a:gd name="connsiteX5" fmla="*/ 325190 w 5870592"/>
              <a:gd name="connsiteY5" fmla="*/ 342999 h 1097800"/>
              <a:gd name="connsiteX6" fmla="*/ 401390 w 5870592"/>
              <a:gd name="connsiteY6" fmla="*/ 442059 h 1097800"/>
              <a:gd name="connsiteX7" fmla="*/ 469970 w 5870592"/>
              <a:gd name="connsiteY7" fmla="*/ 464919 h 1097800"/>
              <a:gd name="connsiteX8" fmla="*/ 569030 w 5870592"/>
              <a:gd name="connsiteY8" fmla="*/ 396339 h 1097800"/>
              <a:gd name="connsiteX9" fmla="*/ 629990 w 5870592"/>
              <a:gd name="connsiteY9" fmla="*/ 221079 h 1097800"/>
              <a:gd name="connsiteX10" fmla="*/ 652850 w 5870592"/>
              <a:gd name="connsiteY10" fmla="*/ 91539 h 1097800"/>
              <a:gd name="connsiteX11" fmla="*/ 675710 w 5870592"/>
              <a:gd name="connsiteY11" fmla="*/ 45819 h 1097800"/>
              <a:gd name="connsiteX12" fmla="*/ 713810 w 5870592"/>
              <a:gd name="connsiteY12" fmla="*/ 190599 h 1097800"/>
              <a:gd name="connsiteX13" fmla="*/ 782390 w 5870592"/>
              <a:gd name="connsiteY13" fmla="*/ 358239 h 1097800"/>
              <a:gd name="connsiteX14" fmla="*/ 866210 w 5870592"/>
              <a:gd name="connsiteY14" fmla="*/ 419199 h 1097800"/>
              <a:gd name="connsiteX15" fmla="*/ 988130 w 5870592"/>
              <a:gd name="connsiteY15" fmla="*/ 388719 h 1097800"/>
              <a:gd name="connsiteX16" fmla="*/ 1087190 w 5870592"/>
              <a:gd name="connsiteY16" fmla="*/ 419199 h 1097800"/>
              <a:gd name="connsiteX17" fmla="*/ 1171010 w 5870592"/>
              <a:gd name="connsiteY17" fmla="*/ 190599 h 1097800"/>
              <a:gd name="connsiteX18" fmla="*/ 1292930 w 5870592"/>
              <a:gd name="connsiteY18" fmla="*/ 160119 h 1097800"/>
              <a:gd name="connsiteX19" fmla="*/ 1422470 w 5870592"/>
              <a:gd name="connsiteY19" fmla="*/ 205839 h 1097800"/>
              <a:gd name="connsiteX20" fmla="*/ 1559630 w 5870592"/>
              <a:gd name="connsiteY20" fmla="*/ 426819 h 1097800"/>
              <a:gd name="connsiteX21" fmla="*/ 1612970 w 5870592"/>
              <a:gd name="connsiteY21" fmla="*/ 449679 h 1097800"/>
              <a:gd name="connsiteX22" fmla="*/ 1696790 w 5870592"/>
              <a:gd name="connsiteY22" fmla="*/ 373479 h 1097800"/>
              <a:gd name="connsiteX23" fmla="*/ 1811090 w 5870592"/>
              <a:gd name="connsiteY23" fmla="*/ 434439 h 1097800"/>
              <a:gd name="connsiteX24" fmla="*/ 1902530 w 5870592"/>
              <a:gd name="connsiteY24" fmla="*/ 510639 h 1097800"/>
              <a:gd name="connsiteX25" fmla="*/ 2070170 w 5870592"/>
              <a:gd name="connsiteY25" fmla="*/ 556359 h 1097800"/>
              <a:gd name="connsiteX26" fmla="*/ 2207330 w 5870592"/>
              <a:gd name="connsiteY26" fmla="*/ 487779 h 1097800"/>
              <a:gd name="connsiteX27" fmla="*/ 2268290 w 5870592"/>
              <a:gd name="connsiteY27" fmla="*/ 312519 h 1097800"/>
              <a:gd name="connsiteX28" fmla="*/ 2321630 w 5870592"/>
              <a:gd name="connsiteY28" fmla="*/ 266799 h 1097800"/>
              <a:gd name="connsiteX29" fmla="*/ 2435930 w 5870592"/>
              <a:gd name="connsiteY29" fmla="*/ 419199 h 1097800"/>
              <a:gd name="connsiteX30" fmla="*/ 2504510 w 5870592"/>
              <a:gd name="connsiteY30" fmla="*/ 503019 h 1097800"/>
              <a:gd name="connsiteX31" fmla="*/ 2618810 w 5870592"/>
              <a:gd name="connsiteY31" fmla="*/ 487779 h 1097800"/>
              <a:gd name="connsiteX32" fmla="*/ 2755970 w 5870592"/>
              <a:gd name="connsiteY32" fmla="*/ 381099 h 1097800"/>
              <a:gd name="connsiteX33" fmla="*/ 2839790 w 5870592"/>
              <a:gd name="connsiteY33" fmla="*/ 312519 h 1097800"/>
              <a:gd name="connsiteX34" fmla="*/ 2969330 w 5870592"/>
              <a:gd name="connsiteY34" fmla="*/ 304899 h 1097800"/>
              <a:gd name="connsiteX35" fmla="*/ 3106490 w 5870592"/>
              <a:gd name="connsiteY35" fmla="*/ 350619 h 1097800"/>
              <a:gd name="connsiteX36" fmla="*/ 3220790 w 5870592"/>
              <a:gd name="connsiteY36" fmla="*/ 259179 h 1097800"/>
              <a:gd name="connsiteX37" fmla="*/ 3312230 w 5870592"/>
              <a:gd name="connsiteY37" fmla="*/ 236319 h 1097800"/>
              <a:gd name="connsiteX38" fmla="*/ 3426530 w 5870592"/>
              <a:gd name="connsiteY38" fmla="*/ 304899 h 1097800"/>
              <a:gd name="connsiteX39" fmla="*/ 3495110 w 5870592"/>
              <a:gd name="connsiteY39" fmla="*/ 457299 h 1097800"/>
              <a:gd name="connsiteX40" fmla="*/ 3662750 w 5870592"/>
              <a:gd name="connsiteY40" fmla="*/ 495399 h 1097800"/>
              <a:gd name="connsiteX41" fmla="*/ 3830390 w 5870592"/>
              <a:gd name="connsiteY41" fmla="*/ 503019 h 1097800"/>
              <a:gd name="connsiteX42" fmla="*/ 3921830 w 5870592"/>
              <a:gd name="connsiteY42" fmla="*/ 457299 h 1097800"/>
              <a:gd name="connsiteX43" fmla="*/ 4051370 w 5870592"/>
              <a:gd name="connsiteY43" fmla="*/ 548739 h 1097800"/>
              <a:gd name="connsiteX44" fmla="*/ 4142810 w 5870592"/>
              <a:gd name="connsiteY44" fmla="*/ 579219 h 1097800"/>
              <a:gd name="connsiteX45" fmla="*/ 4226630 w 5870592"/>
              <a:gd name="connsiteY45" fmla="*/ 525879 h 1097800"/>
              <a:gd name="connsiteX46" fmla="*/ 4363790 w 5870592"/>
              <a:gd name="connsiteY46" fmla="*/ 640179 h 1097800"/>
              <a:gd name="connsiteX47" fmla="*/ 4516190 w 5870592"/>
              <a:gd name="connsiteY47" fmla="*/ 685899 h 1097800"/>
              <a:gd name="connsiteX48" fmla="*/ 4577150 w 5870592"/>
              <a:gd name="connsiteY48" fmla="*/ 701139 h 1097800"/>
              <a:gd name="connsiteX49" fmla="*/ 4668590 w 5870592"/>
              <a:gd name="connsiteY49" fmla="*/ 624939 h 1097800"/>
              <a:gd name="connsiteX50" fmla="*/ 4836230 w 5870592"/>
              <a:gd name="connsiteY50" fmla="*/ 640179 h 1097800"/>
              <a:gd name="connsiteX51" fmla="*/ 4942910 w 5870592"/>
              <a:gd name="connsiteY51" fmla="*/ 609699 h 1097800"/>
              <a:gd name="connsiteX52" fmla="*/ 5026730 w 5870592"/>
              <a:gd name="connsiteY52" fmla="*/ 640179 h 1097800"/>
              <a:gd name="connsiteX53" fmla="*/ 5163890 w 5870592"/>
              <a:gd name="connsiteY53" fmla="*/ 609699 h 1097800"/>
              <a:gd name="connsiteX54" fmla="*/ 5240090 w 5870592"/>
              <a:gd name="connsiteY54" fmla="*/ 624939 h 1097800"/>
              <a:gd name="connsiteX55" fmla="*/ 5369630 w 5870592"/>
              <a:gd name="connsiteY55" fmla="*/ 533499 h 1097800"/>
              <a:gd name="connsiteX56" fmla="*/ 5430590 w 5870592"/>
              <a:gd name="connsiteY56" fmla="*/ 647799 h 1097800"/>
              <a:gd name="connsiteX57" fmla="*/ 5499170 w 5870592"/>
              <a:gd name="connsiteY57" fmla="*/ 663039 h 1097800"/>
              <a:gd name="connsiteX58" fmla="*/ 5605850 w 5870592"/>
              <a:gd name="connsiteY58" fmla="*/ 640179 h 1097800"/>
              <a:gd name="connsiteX59" fmla="*/ 5870592 w 5870592"/>
              <a:gd name="connsiteY59" fmla="*/ 557228 h 1097800"/>
              <a:gd name="connsiteX0" fmla="*/ 2507 w 5870592"/>
              <a:gd name="connsiteY0" fmla="*/ 1097800 h 1097800"/>
              <a:gd name="connsiteX1" fmla="*/ 0 w 5870592"/>
              <a:gd name="connsiteY1" fmla="*/ 460443 h 1097800"/>
              <a:gd name="connsiteX2" fmla="*/ 119450 w 5870592"/>
              <a:gd name="connsiteY2" fmla="*/ 182979 h 1097800"/>
              <a:gd name="connsiteX3" fmla="*/ 165170 w 5870592"/>
              <a:gd name="connsiteY3" fmla="*/ 99 h 1097800"/>
              <a:gd name="connsiteX4" fmla="*/ 241370 w 5870592"/>
              <a:gd name="connsiteY4" fmla="*/ 160119 h 1097800"/>
              <a:gd name="connsiteX5" fmla="*/ 325190 w 5870592"/>
              <a:gd name="connsiteY5" fmla="*/ 342999 h 1097800"/>
              <a:gd name="connsiteX6" fmla="*/ 401390 w 5870592"/>
              <a:gd name="connsiteY6" fmla="*/ 442059 h 1097800"/>
              <a:gd name="connsiteX7" fmla="*/ 469970 w 5870592"/>
              <a:gd name="connsiteY7" fmla="*/ 464919 h 1097800"/>
              <a:gd name="connsiteX8" fmla="*/ 569030 w 5870592"/>
              <a:gd name="connsiteY8" fmla="*/ 396339 h 1097800"/>
              <a:gd name="connsiteX9" fmla="*/ 629990 w 5870592"/>
              <a:gd name="connsiteY9" fmla="*/ 221079 h 1097800"/>
              <a:gd name="connsiteX10" fmla="*/ 652850 w 5870592"/>
              <a:gd name="connsiteY10" fmla="*/ 91539 h 1097800"/>
              <a:gd name="connsiteX11" fmla="*/ 675710 w 5870592"/>
              <a:gd name="connsiteY11" fmla="*/ 45819 h 1097800"/>
              <a:gd name="connsiteX12" fmla="*/ 713810 w 5870592"/>
              <a:gd name="connsiteY12" fmla="*/ 190599 h 1097800"/>
              <a:gd name="connsiteX13" fmla="*/ 782390 w 5870592"/>
              <a:gd name="connsiteY13" fmla="*/ 358239 h 1097800"/>
              <a:gd name="connsiteX14" fmla="*/ 866210 w 5870592"/>
              <a:gd name="connsiteY14" fmla="*/ 419199 h 1097800"/>
              <a:gd name="connsiteX15" fmla="*/ 988130 w 5870592"/>
              <a:gd name="connsiteY15" fmla="*/ 388719 h 1097800"/>
              <a:gd name="connsiteX16" fmla="*/ 1087190 w 5870592"/>
              <a:gd name="connsiteY16" fmla="*/ 419199 h 1097800"/>
              <a:gd name="connsiteX17" fmla="*/ 1171010 w 5870592"/>
              <a:gd name="connsiteY17" fmla="*/ 190599 h 1097800"/>
              <a:gd name="connsiteX18" fmla="*/ 1292930 w 5870592"/>
              <a:gd name="connsiteY18" fmla="*/ 160119 h 1097800"/>
              <a:gd name="connsiteX19" fmla="*/ 1422470 w 5870592"/>
              <a:gd name="connsiteY19" fmla="*/ 205839 h 1097800"/>
              <a:gd name="connsiteX20" fmla="*/ 1559630 w 5870592"/>
              <a:gd name="connsiteY20" fmla="*/ 426819 h 1097800"/>
              <a:gd name="connsiteX21" fmla="*/ 1612970 w 5870592"/>
              <a:gd name="connsiteY21" fmla="*/ 449679 h 1097800"/>
              <a:gd name="connsiteX22" fmla="*/ 1696790 w 5870592"/>
              <a:gd name="connsiteY22" fmla="*/ 373479 h 1097800"/>
              <a:gd name="connsiteX23" fmla="*/ 1811090 w 5870592"/>
              <a:gd name="connsiteY23" fmla="*/ 434439 h 1097800"/>
              <a:gd name="connsiteX24" fmla="*/ 1902530 w 5870592"/>
              <a:gd name="connsiteY24" fmla="*/ 510639 h 1097800"/>
              <a:gd name="connsiteX25" fmla="*/ 2070170 w 5870592"/>
              <a:gd name="connsiteY25" fmla="*/ 556359 h 1097800"/>
              <a:gd name="connsiteX26" fmla="*/ 2207330 w 5870592"/>
              <a:gd name="connsiteY26" fmla="*/ 487779 h 1097800"/>
              <a:gd name="connsiteX27" fmla="*/ 2268290 w 5870592"/>
              <a:gd name="connsiteY27" fmla="*/ 312519 h 1097800"/>
              <a:gd name="connsiteX28" fmla="*/ 2321630 w 5870592"/>
              <a:gd name="connsiteY28" fmla="*/ 266799 h 1097800"/>
              <a:gd name="connsiteX29" fmla="*/ 2435930 w 5870592"/>
              <a:gd name="connsiteY29" fmla="*/ 419199 h 1097800"/>
              <a:gd name="connsiteX30" fmla="*/ 2504510 w 5870592"/>
              <a:gd name="connsiteY30" fmla="*/ 503019 h 1097800"/>
              <a:gd name="connsiteX31" fmla="*/ 2618810 w 5870592"/>
              <a:gd name="connsiteY31" fmla="*/ 487779 h 1097800"/>
              <a:gd name="connsiteX32" fmla="*/ 2755970 w 5870592"/>
              <a:gd name="connsiteY32" fmla="*/ 381099 h 1097800"/>
              <a:gd name="connsiteX33" fmla="*/ 2839790 w 5870592"/>
              <a:gd name="connsiteY33" fmla="*/ 312519 h 1097800"/>
              <a:gd name="connsiteX34" fmla="*/ 2969330 w 5870592"/>
              <a:gd name="connsiteY34" fmla="*/ 304899 h 1097800"/>
              <a:gd name="connsiteX35" fmla="*/ 3106490 w 5870592"/>
              <a:gd name="connsiteY35" fmla="*/ 350619 h 1097800"/>
              <a:gd name="connsiteX36" fmla="*/ 3220790 w 5870592"/>
              <a:gd name="connsiteY36" fmla="*/ 259179 h 1097800"/>
              <a:gd name="connsiteX37" fmla="*/ 3312230 w 5870592"/>
              <a:gd name="connsiteY37" fmla="*/ 236319 h 1097800"/>
              <a:gd name="connsiteX38" fmla="*/ 3426530 w 5870592"/>
              <a:gd name="connsiteY38" fmla="*/ 304899 h 1097800"/>
              <a:gd name="connsiteX39" fmla="*/ 3495110 w 5870592"/>
              <a:gd name="connsiteY39" fmla="*/ 457299 h 1097800"/>
              <a:gd name="connsiteX40" fmla="*/ 3662750 w 5870592"/>
              <a:gd name="connsiteY40" fmla="*/ 495399 h 1097800"/>
              <a:gd name="connsiteX41" fmla="*/ 3830390 w 5870592"/>
              <a:gd name="connsiteY41" fmla="*/ 503019 h 1097800"/>
              <a:gd name="connsiteX42" fmla="*/ 3921830 w 5870592"/>
              <a:gd name="connsiteY42" fmla="*/ 457299 h 1097800"/>
              <a:gd name="connsiteX43" fmla="*/ 4051370 w 5870592"/>
              <a:gd name="connsiteY43" fmla="*/ 548739 h 1097800"/>
              <a:gd name="connsiteX44" fmla="*/ 4142810 w 5870592"/>
              <a:gd name="connsiteY44" fmla="*/ 579219 h 1097800"/>
              <a:gd name="connsiteX45" fmla="*/ 4226630 w 5870592"/>
              <a:gd name="connsiteY45" fmla="*/ 525879 h 1097800"/>
              <a:gd name="connsiteX46" fmla="*/ 4363790 w 5870592"/>
              <a:gd name="connsiteY46" fmla="*/ 640179 h 1097800"/>
              <a:gd name="connsiteX47" fmla="*/ 4516190 w 5870592"/>
              <a:gd name="connsiteY47" fmla="*/ 685899 h 1097800"/>
              <a:gd name="connsiteX48" fmla="*/ 4577150 w 5870592"/>
              <a:gd name="connsiteY48" fmla="*/ 701139 h 1097800"/>
              <a:gd name="connsiteX49" fmla="*/ 4668590 w 5870592"/>
              <a:gd name="connsiteY49" fmla="*/ 624939 h 1097800"/>
              <a:gd name="connsiteX50" fmla="*/ 4836230 w 5870592"/>
              <a:gd name="connsiteY50" fmla="*/ 640179 h 1097800"/>
              <a:gd name="connsiteX51" fmla="*/ 4942910 w 5870592"/>
              <a:gd name="connsiteY51" fmla="*/ 609699 h 1097800"/>
              <a:gd name="connsiteX52" fmla="*/ 5026730 w 5870592"/>
              <a:gd name="connsiteY52" fmla="*/ 640179 h 1097800"/>
              <a:gd name="connsiteX53" fmla="*/ 5163890 w 5870592"/>
              <a:gd name="connsiteY53" fmla="*/ 609699 h 1097800"/>
              <a:gd name="connsiteX54" fmla="*/ 5240090 w 5870592"/>
              <a:gd name="connsiteY54" fmla="*/ 624939 h 1097800"/>
              <a:gd name="connsiteX55" fmla="*/ 5369630 w 5870592"/>
              <a:gd name="connsiteY55" fmla="*/ 533499 h 1097800"/>
              <a:gd name="connsiteX56" fmla="*/ 5430590 w 5870592"/>
              <a:gd name="connsiteY56" fmla="*/ 647799 h 1097800"/>
              <a:gd name="connsiteX57" fmla="*/ 5499170 w 5870592"/>
              <a:gd name="connsiteY57" fmla="*/ 663039 h 1097800"/>
              <a:gd name="connsiteX58" fmla="*/ 5605850 w 5870592"/>
              <a:gd name="connsiteY58" fmla="*/ 640179 h 1097800"/>
              <a:gd name="connsiteX59" fmla="*/ 5802139 w 5870592"/>
              <a:gd name="connsiteY59" fmla="*/ 582598 h 1097800"/>
              <a:gd name="connsiteX60" fmla="*/ 5870592 w 5870592"/>
              <a:gd name="connsiteY60" fmla="*/ 557228 h 1097800"/>
              <a:gd name="connsiteX0" fmla="*/ 2507 w 5819760"/>
              <a:gd name="connsiteY0" fmla="*/ 1097800 h 1097800"/>
              <a:gd name="connsiteX1" fmla="*/ 0 w 5819760"/>
              <a:gd name="connsiteY1" fmla="*/ 460443 h 1097800"/>
              <a:gd name="connsiteX2" fmla="*/ 119450 w 5819760"/>
              <a:gd name="connsiteY2" fmla="*/ 182979 h 1097800"/>
              <a:gd name="connsiteX3" fmla="*/ 165170 w 5819760"/>
              <a:gd name="connsiteY3" fmla="*/ 99 h 1097800"/>
              <a:gd name="connsiteX4" fmla="*/ 241370 w 5819760"/>
              <a:gd name="connsiteY4" fmla="*/ 160119 h 1097800"/>
              <a:gd name="connsiteX5" fmla="*/ 325190 w 5819760"/>
              <a:gd name="connsiteY5" fmla="*/ 342999 h 1097800"/>
              <a:gd name="connsiteX6" fmla="*/ 401390 w 5819760"/>
              <a:gd name="connsiteY6" fmla="*/ 442059 h 1097800"/>
              <a:gd name="connsiteX7" fmla="*/ 469970 w 5819760"/>
              <a:gd name="connsiteY7" fmla="*/ 464919 h 1097800"/>
              <a:gd name="connsiteX8" fmla="*/ 569030 w 5819760"/>
              <a:gd name="connsiteY8" fmla="*/ 396339 h 1097800"/>
              <a:gd name="connsiteX9" fmla="*/ 629990 w 5819760"/>
              <a:gd name="connsiteY9" fmla="*/ 221079 h 1097800"/>
              <a:gd name="connsiteX10" fmla="*/ 652850 w 5819760"/>
              <a:gd name="connsiteY10" fmla="*/ 91539 h 1097800"/>
              <a:gd name="connsiteX11" fmla="*/ 675710 w 5819760"/>
              <a:gd name="connsiteY11" fmla="*/ 45819 h 1097800"/>
              <a:gd name="connsiteX12" fmla="*/ 713810 w 5819760"/>
              <a:gd name="connsiteY12" fmla="*/ 190599 h 1097800"/>
              <a:gd name="connsiteX13" fmla="*/ 782390 w 5819760"/>
              <a:gd name="connsiteY13" fmla="*/ 358239 h 1097800"/>
              <a:gd name="connsiteX14" fmla="*/ 866210 w 5819760"/>
              <a:gd name="connsiteY14" fmla="*/ 419199 h 1097800"/>
              <a:gd name="connsiteX15" fmla="*/ 988130 w 5819760"/>
              <a:gd name="connsiteY15" fmla="*/ 388719 h 1097800"/>
              <a:gd name="connsiteX16" fmla="*/ 1087190 w 5819760"/>
              <a:gd name="connsiteY16" fmla="*/ 419199 h 1097800"/>
              <a:gd name="connsiteX17" fmla="*/ 1171010 w 5819760"/>
              <a:gd name="connsiteY17" fmla="*/ 190599 h 1097800"/>
              <a:gd name="connsiteX18" fmla="*/ 1292930 w 5819760"/>
              <a:gd name="connsiteY18" fmla="*/ 160119 h 1097800"/>
              <a:gd name="connsiteX19" fmla="*/ 1422470 w 5819760"/>
              <a:gd name="connsiteY19" fmla="*/ 205839 h 1097800"/>
              <a:gd name="connsiteX20" fmla="*/ 1559630 w 5819760"/>
              <a:gd name="connsiteY20" fmla="*/ 426819 h 1097800"/>
              <a:gd name="connsiteX21" fmla="*/ 1612970 w 5819760"/>
              <a:gd name="connsiteY21" fmla="*/ 449679 h 1097800"/>
              <a:gd name="connsiteX22" fmla="*/ 1696790 w 5819760"/>
              <a:gd name="connsiteY22" fmla="*/ 373479 h 1097800"/>
              <a:gd name="connsiteX23" fmla="*/ 1811090 w 5819760"/>
              <a:gd name="connsiteY23" fmla="*/ 434439 h 1097800"/>
              <a:gd name="connsiteX24" fmla="*/ 1902530 w 5819760"/>
              <a:gd name="connsiteY24" fmla="*/ 510639 h 1097800"/>
              <a:gd name="connsiteX25" fmla="*/ 2070170 w 5819760"/>
              <a:gd name="connsiteY25" fmla="*/ 556359 h 1097800"/>
              <a:gd name="connsiteX26" fmla="*/ 2207330 w 5819760"/>
              <a:gd name="connsiteY26" fmla="*/ 487779 h 1097800"/>
              <a:gd name="connsiteX27" fmla="*/ 2268290 w 5819760"/>
              <a:gd name="connsiteY27" fmla="*/ 312519 h 1097800"/>
              <a:gd name="connsiteX28" fmla="*/ 2321630 w 5819760"/>
              <a:gd name="connsiteY28" fmla="*/ 266799 h 1097800"/>
              <a:gd name="connsiteX29" fmla="*/ 2435930 w 5819760"/>
              <a:gd name="connsiteY29" fmla="*/ 419199 h 1097800"/>
              <a:gd name="connsiteX30" fmla="*/ 2504510 w 5819760"/>
              <a:gd name="connsiteY30" fmla="*/ 503019 h 1097800"/>
              <a:gd name="connsiteX31" fmla="*/ 2618810 w 5819760"/>
              <a:gd name="connsiteY31" fmla="*/ 487779 h 1097800"/>
              <a:gd name="connsiteX32" fmla="*/ 2755970 w 5819760"/>
              <a:gd name="connsiteY32" fmla="*/ 381099 h 1097800"/>
              <a:gd name="connsiteX33" fmla="*/ 2839790 w 5819760"/>
              <a:gd name="connsiteY33" fmla="*/ 312519 h 1097800"/>
              <a:gd name="connsiteX34" fmla="*/ 2969330 w 5819760"/>
              <a:gd name="connsiteY34" fmla="*/ 304899 h 1097800"/>
              <a:gd name="connsiteX35" fmla="*/ 3106490 w 5819760"/>
              <a:gd name="connsiteY35" fmla="*/ 350619 h 1097800"/>
              <a:gd name="connsiteX36" fmla="*/ 3220790 w 5819760"/>
              <a:gd name="connsiteY36" fmla="*/ 259179 h 1097800"/>
              <a:gd name="connsiteX37" fmla="*/ 3312230 w 5819760"/>
              <a:gd name="connsiteY37" fmla="*/ 236319 h 1097800"/>
              <a:gd name="connsiteX38" fmla="*/ 3426530 w 5819760"/>
              <a:gd name="connsiteY38" fmla="*/ 304899 h 1097800"/>
              <a:gd name="connsiteX39" fmla="*/ 3495110 w 5819760"/>
              <a:gd name="connsiteY39" fmla="*/ 457299 h 1097800"/>
              <a:gd name="connsiteX40" fmla="*/ 3662750 w 5819760"/>
              <a:gd name="connsiteY40" fmla="*/ 495399 h 1097800"/>
              <a:gd name="connsiteX41" fmla="*/ 3830390 w 5819760"/>
              <a:gd name="connsiteY41" fmla="*/ 503019 h 1097800"/>
              <a:gd name="connsiteX42" fmla="*/ 3921830 w 5819760"/>
              <a:gd name="connsiteY42" fmla="*/ 457299 h 1097800"/>
              <a:gd name="connsiteX43" fmla="*/ 4051370 w 5819760"/>
              <a:gd name="connsiteY43" fmla="*/ 548739 h 1097800"/>
              <a:gd name="connsiteX44" fmla="*/ 4142810 w 5819760"/>
              <a:gd name="connsiteY44" fmla="*/ 579219 h 1097800"/>
              <a:gd name="connsiteX45" fmla="*/ 4226630 w 5819760"/>
              <a:gd name="connsiteY45" fmla="*/ 525879 h 1097800"/>
              <a:gd name="connsiteX46" fmla="*/ 4363790 w 5819760"/>
              <a:gd name="connsiteY46" fmla="*/ 640179 h 1097800"/>
              <a:gd name="connsiteX47" fmla="*/ 4516190 w 5819760"/>
              <a:gd name="connsiteY47" fmla="*/ 685899 h 1097800"/>
              <a:gd name="connsiteX48" fmla="*/ 4577150 w 5819760"/>
              <a:gd name="connsiteY48" fmla="*/ 701139 h 1097800"/>
              <a:gd name="connsiteX49" fmla="*/ 4668590 w 5819760"/>
              <a:gd name="connsiteY49" fmla="*/ 624939 h 1097800"/>
              <a:gd name="connsiteX50" fmla="*/ 4836230 w 5819760"/>
              <a:gd name="connsiteY50" fmla="*/ 640179 h 1097800"/>
              <a:gd name="connsiteX51" fmla="*/ 4942910 w 5819760"/>
              <a:gd name="connsiteY51" fmla="*/ 609699 h 1097800"/>
              <a:gd name="connsiteX52" fmla="*/ 5026730 w 5819760"/>
              <a:gd name="connsiteY52" fmla="*/ 640179 h 1097800"/>
              <a:gd name="connsiteX53" fmla="*/ 5163890 w 5819760"/>
              <a:gd name="connsiteY53" fmla="*/ 609699 h 1097800"/>
              <a:gd name="connsiteX54" fmla="*/ 5240090 w 5819760"/>
              <a:gd name="connsiteY54" fmla="*/ 624939 h 1097800"/>
              <a:gd name="connsiteX55" fmla="*/ 5369630 w 5819760"/>
              <a:gd name="connsiteY55" fmla="*/ 533499 h 1097800"/>
              <a:gd name="connsiteX56" fmla="*/ 5430590 w 5819760"/>
              <a:gd name="connsiteY56" fmla="*/ 647799 h 1097800"/>
              <a:gd name="connsiteX57" fmla="*/ 5499170 w 5819760"/>
              <a:gd name="connsiteY57" fmla="*/ 663039 h 1097800"/>
              <a:gd name="connsiteX58" fmla="*/ 5605850 w 5819760"/>
              <a:gd name="connsiteY58" fmla="*/ 640179 h 1097800"/>
              <a:gd name="connsiteX59" fmla="*/ 5802139 w 5819760"/>
              <a:gd name="connsiteY59" fmla="*/ 582598 h 1097800"/>
              <a:gd name="connsiteX60" fmla="*/ 5810611 w 5819760"/>
              <a:gd name="connsiteY60" fmla="*/ 1088959 h 1097800"/>
              <a:gd name="connsiteX0" fmla="*/ 2507 w 5810611"/>
              <a:gd name="connsiteY0" fmla="*/ 1097800 h 1097800"/>
              <a:gd name="connsiteX1" fmla="*/ 0 w 5810611"/>
              <a:gd name="connsiteY1" fmla="*/ 460443 h 1097800"/>
              <a:gd name="connsiteX2" fmla="*/ 119450 w 5810611"/>
              <a:gd name="connsiteY2" fmla="*/ 182979 h 1097800"/>
              <a:gd name="connsiteX3" fmla="*/ 165170 w 5810611"/>
              <a:gd name="connsiteY3" fmla="*/ 99 h 1097800"/>
              <a:gd name="connsiteX4" fmla="*/ 241370 w 5810611"/>
              <a:gd name="connsiteY4" fmla="*/ 160119 h 1097800"/>
              <a:gd name="connsiteX5" fmla="*/ 325190 w 5810611"/>
              <a:gd name="connsiteY5" fmla="*/ 342999 h 1097800"/>
              <a:gd name="connsiteX6" fmla="*/ 401390 w 5810611"/>
              <a:gd name="connsiteY6" fmla="*/ 442059 h 1097800"/>
              <a:gd name="connsiteX7" fmla="*/ 469970 w 5810611"/>
              <a:gd name="connsiteY7" fmla="*/ 464919 h 1097800"/>
              <a:gd name="connsiteX8" fmla="*/ 569030 w 5810611"/>
              <a:gd name="connsiteY8" fmla="*/ 396339 h 1097800"/>
              <a:gd name="connsiteX9" fmla="*/ 629990 w 5810611"/>
              <a:gd name="connsiteY9" fmla="*/ 221079 h 1097800"/>
              <a:gd name="connsiteX10" fmla="*/ 652850 w 5810611"/>
              <a:gd name="connsiteY10" fmla="*/ 91539 h 1097800"/>
              <a:gd name="connsiteX11" fmla="*/ 675710 w 5810611"/>
              <a:gd name="connsiteY11" fmla="*/ 45819 h 1097800"/>
              <a:gd name="connsiteX12" fmla="*/ 713810 w 5810611"/>
              <a:gd name="connsiteY12" fmla="*/ 190599 h 1097800"/>
              <a:gd name="connsiteX13" fmla="*/ 782390 w 5810611"/>
              <a:gd name="connsiteY13" fmla="*/ 358239 h 1097800"/>
              <a:gd name="connsiteX14" fmla="*/ 866210 w 5810611"/>
              <a:gd name="connsiteY14" fmla="*/ 419199 h 1097800"/>
              <a:gd name="connsiteX15" fmla="*/ 988130 w 5810611"/>
              <a:gd name="connsiteY15" fmla="*/ 388719 h 1097800"/>
              <a:gd name="connsiteX16" fmla="*/ 1087190 w 5810611"/>
              <a:gd name="connsiteY16" fmla="*/ 419199 h 1097800"/>
              <a:gd name="connsiteX17" fmla="*/ 1171010 w 5810611"/>
              <a:gd name="connsiteY17" fmla="*/ 190599 h 1097800"/>
              <a:gd name="connsiteX18" fmla="*/ 1292930 w 5810611"/>
              <a:gd name="connsiteY18" fmla="*/ 160119 h 1097800"/>
              <a:gd name="connsiteX19" fmla="*/ 1422470 w 5810611"/>
              <a:gd name="connsiteY19" fmla="*/ 205839 h 1097800"/>
              <a:gd name="connsiteX20" fmla="*/ 1559630 w 5810611"/>
              <a:gd name="connsiteY20" fmla="*/ 426819 h 1097800"/>
              <a:gd name="connsiteX21" fmla="*/ 1612970 w 5810611"/>
              <a:gd name="connsiteY21" fmla="*/ 449679 h 1097800"/>
              <a:gd name="connsiteX22" fmla="*/ 1696790 w 5810611"/>
              <a:gd name="connsiteY22" fmla="*/ 373479 h 1097800"/>
              <a:gd name="connsiteX23" fmla="*/ 1811090 w 5810611"/>
              <a:gd name="connsiteY23" fmla="*/ 434439 h 1097800"/>
              <a:gd name="connsiteX24" fmla="*/ 1902530 w 5810611"/>
              <a:gd name="connsiteY24" fmla="*/ 510639 h 1097800"/>
              <a:gd name="connsiteX25" fmla="*/ 2070170 w 5810611"/>
              <a:gd name="connsiteY25" fmla="*/ 556359 h 1097800"/>
              <a:gd name="connsiteX26" fmla="*/ 2207330 w 5810611"/>
              <a:gd name="connsiteY26" fmla="*/ 487779 h 1097800"/>
              <a:gd name="connsiteX27" fmla="*/ 2268290 w 5810611"/>
              <a:gd name="connsiteY27" fmla="*/ 312519 h 1097800"/>
              <a:gd name="connsiteX28" fmla="*/ 2321630 w 5810611"/>
              <a:gd name="connsiteY28" fmla="*/ 266799 h 1097800"/>
              <a:gd name="connsiteX29" fmla="*/ 2435930 w 5810611"/>
              <a:gd name="connsiteY29" fmla="*/ 419199 h 1097800"/>
              <a:gd name="connsiteX30" fmla="*/ 2504510 w 5810611"/>
              <a:gd name="connsiteY30" fmla="*/ 503019 h 1097800"/>
              <a:gd name="connsiteX31" fmla="*/ 2618810 w 5810611"/>
              <a:gd name="connsiteY31" fmla="*/ 487779 h 1097800"/>
              <a:gd name="connsiteX32" fmla="*/ 2755970 w 5810611"/>
              <a:gd name="connsiteY32" fmla="*/ 381099 h 1097800"/>
              <a:gd name="connsiteX33" fmla="*/ 2839790 w 5810611"/>
              <a:gd name="connsiteY33" fmla="*/ 312519 h 1097800"/>
              <a:gd name="connsiteX34" fmla="*/ 2969330 w 5810611"/>
              <a:gd name="connsiteY34" fmla="*/ 304899 h 1097800"/>
              <a:gd name="connsiteX35" fmla="*/ 3106490 w 5810611"/>
              <a:gd name="connsiteY35" fmla="*/ 350619 h 1097800"/>
              <a:gd name="connsiteX36" fmla="*/ 3220790 w 5810611"/>
              <a:gd name="connsiteY36" fmla="*/ 259179 h 1097800"/>
              <a:gd name="connsiteX37" fmla="*/ 3312230 w 5810611"/>
              <a:gd name="connsiteY37" fmla="*/ 236319 h 1097800"/>
              <a:gd name="connsiteX38" fmla="*/ 3426530 w 5810611"/>
              <a:gd name="connsiteY38" fmla="*/ 304899 h 1097800"/>
              <a:gd name="connsiteX39" fmla="*/ 3495110 w 5810611"/>
              <a:gd name="connsiteY39" fmla="*/ 457299 h 1097800"/>
              <a:gd name="connsiteX40" fmla="*/ 3662750 w 5810611"/>
              <a:gd name="connsiteY40" fmla="*/ 495399 h 1097800"/>
              <a:gd name="connsiteX41" fmla="*/ 3830390 w 5810611"/>
              <a:gd name="connsiteY41" fmla="*/ 503019 h 1097800"/>
              <a:gd name="connsiteX42" fmla="*/ 3921830 w 5810611"/>
              <a:gd name="connsiteY42" fmla="*/ 457299 h 1097800"/>
              <a:gd name="connsiteX43" fmla="*/ 4051370 w 5810611"/>
              <a:gd name="connsiteY43" fmla="*/ 548739 h 1097800"/>
              <a:gd name="connsiteX44" fmla="*/ 4142810 w 5810611"/>
              <a:gd name="connsiteY44" fmla="*/ 579219 h 1097800"/>
              <a:gd name="connsiteX45" fmla="*/ 4226630 w 5810611"/>
              <a:gd name="connsiteY45" fmla="*/ 525879 h 1097800"/>
              <a:gd name="connsiteX46" fmla="*/ 4363790 w 5810611"/>
              <a:gd name="connsiteY46" fmla="*/ 640179 h 1097800"/>
              <a:gd name="connsiteX47" fmla="*/ 4516190 w 5810611"/>
              <a:gd name="connsiteY47" fmla="*/ 685899 h 1097800"/>
              <a:gd name="connsiteX48" fmla="*/ 4577150 w 5810611"/>
              <a:gd name="connsiteY48" fmla="*/ 701139 h 1097800"/>
              <a:gd name="connsiteX49" fmla="*/ 4668590 w 5810611"/>
              <a:gd name="connsiteY49" fmla="*/ 624939 h 1097800"/>
              <a:gd name="connsiteX50" fmla="*/ 4836230 w 5810611"/>
              <a:gd name="connsiteY50" fmla="*/ 640179 h 1097800"/>
              <a:gd name="connsiteX51" fmla="*/ 4942910 w 5810611"/>
              <a:gd name="connsiteY51" fmla="*/ 609699 h 1097800"/>
              <a:gd name="connsiteX52" fmla="*/ 5026730 w 5810611"/>
              <a:gd name="connsiteY52" fmla="*/ 640179 h 1097800"/>
              <a:gd name="connsiteX53" fmla="*/ 5163890 w 5810611"/>
              <a:gd name="connsiteY53" fmla="*/ 609699 h 1097800"/>
              <a:gd name="connsiteX54" fmla="*/ 5240090 w 5810611"/>
              <a:gd name="connsiteY54" fmla="*/ 624939 h 1097800"/>
              <a:gd name="connsiteX55" fmla="*/ 5369630 w 5810611"/>
              <a:gd name="connsiteY55" fmla="*/ 533499 h 1097800"/>
              <a:gd name="connsiteX56" fmla="*/ 5430590 w 5810611"/>
              <a:gd name="connsiteY56" fmla="*/ 647799 h 1097800"/>
              <a:gd name="connsiteX57" fmla="*/ 5499170 w 5810611"/>
              <a:gd name="connsiteY57" fmla="*/ 663039 h 1097800"/>
              <a:gd name="connsiteX58" fmla="*/ 5605850 w 5810611"/>
              <a:gd name="connsiteY58" fmla="*/ 640179 h 1097800"/>
              <a:gd name="connsiteX59" fmla="*/ 5802139 w 5810611"/>
              <a:gd name="connsiteY59" fmla="*/ 582598 h 1097800"/>
              <a:gd name="connsiteX60" fmla="*/ 5810611 w 5810611"/>
              <a:gd name="connsiteY60" fmla="*/ 1088959 h 109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0611" h="1097800">
                <a:moveTo>
                  <a:pt x="2507" y="1097800"/>
                </a:moveTo>
                <a:cubicBezTo>
                  <a:pt x="12752" y="1070016"/>
                  <a:pt x="6501" y="1090753"/>
                  <a:pt x="0" y="460443"/>
                </a:cubicBezTo>
                <a:cubicBezTo>
                  <a:pt x="25489" y="387014"/>
                  <a:pt x="91922" y="259703"/>
                  <a:pt x="119450" y="182979"/>
                </a:cubicBezTo>
                <a:cubicBezTo>
                  <a:pt x="146978" y="106255"/>
                  <a:pt x="144850" y="3909"/>
                  <a:pt x="165170" y="99"/>
                </a:cubicBezTo>
                <a:cubicBezTo>
                  <a:pt x="185490" y="-3711"/>
                  <a:pt x="214700" y="102969"/>
                  <a:pt x="241370" y="160119"/>
                </a:cubicBezTo>
                <a:cubicBezTo>
                  <a:pt x="268040" y="217269"/>
                  <a:pt x="298520" y="296009"/>
                  <a:pt x="325190" y="342999"/>
                </a:cubicBezTo>
                <a:cubicBezTo>
                  <a:pt x="351860" y="389989"/>
                  <a:pt x="377260" y="421739"/>
                  <a:pt x="401390" y="442059"/>
                </a:cubicBezTo>
                <a:cubicBezTo>
                  <a:pt x="425520" y="462379"/>
                  <a:pt x="442030" y="472539"/>
                  <a:pt x="469970" y="464919"/>
                </a:cubicBezTo>
                <a:cubicBezTo>
                  <a:pt x="497910" y="457299"/>
                  <a:pt x="542360" y="436979"/>
                  <a:pt x="569030" y="396339"/>
                </a:cubicBezTo>
                <a:cubicBezTo>
                  <a:pt x="595700" y="355699"/>
                  <a:pt x="616020" y="271879"/>
                  <a:pt x="629990" y="221079"/>
                </a:cubicBezTo>
                <a:cubicBezTo>
                  <a:pt x="643960" y="170279"/>
                  <a:pt x="645230" y="120749"/>
                  <a:pt x="652850" y="91539"/>
                </a:cubicBezTo>
                <a:cubicBezTo>
                  <a:pt x="660470" y="62329"/>
                  <a:pt x="665550" y="29309"/>
                  <a:pt x="675710" y="45819"/>
                </a:cubicBezTo>
                <a:cubicBezTo>
                  <a:pt x="685870" y="62329"/>
                  <a:pt x="696030" y="138529"/>
                  <a:pt x="713810" y="190599"/>
                </a:cubicBezTo>
                <a:cubicBezTo>
                  <a:pt x="731590" y="242669"/>
                  <a:pt x="756990" y="320139"/>
                  <a:pt x="782390" y="358239"/>
                </a:cubicBezTo>
                <a:cubicBezTo>
                  <a:pt x="807790" y="396339"/>
                  <a:pt x="831920" y="414119"/>
                  <a:pt x="866210" y="419199"/>
                </a:cubicBezTo>
                <a:cubicBezTo>
                  <a:pt x="900500" y="424279"/>
                  <a:pt x="951300" y="388719"/>
                  <a:pt x="988130" y="388719"/>
                </a:cubicBezTo>
                <a:cubicBezTo>
                  <a:pt x="1024960" y="388719"/>
                  <a:pt x="1056710" y="452219"/>
                  <a:pt x="1087190" y="419199"/>
                </a:cubicBezTo>
                <a:cubicBezTo>
                  <a:pt x="1117670" y="386179"/>
                  <a:pt x="1136720" y="233779"/>
                  <a:pt x="1171010" y="190599"/>
                </a:cubicBezTo>
                <a:cubicBezTo>
                  <a:pt x="1205300" y="147419"/>
                  <a:pt x="1251020" y="157579"/>
                  <a:pt x="1292930" y="160119"/>
                </a:cubicBezTo>
                <a:cubicBezTo>
                  <a:pt x="1334840" y="162659"/>
                  <a:pt x="1378020" y="161389"/>
                  <a:pt x="1422470" y="205839"/>
                </a:cubicBezTo>
                <a:cubicBezTo>
                  <a:pt x="1466920" y="250289"/>
                  <a:pt x="1527880" y="386179"/>
                  <a:pt x="1559630" y="426819"/>
                </a:cubicBezTo>
                <a:cubicBezTo>
                  <a:pt x="1591380" y="467459"/>
                  <a:pt x="1590110" y="458569"/>
                  <a:pt x="1612970" y="449679"/>
                </a:cubicBezTo>
                <a:cubicBezTo>
                  <a:pt x="1635830" y="440789"/>
                  <a:pt x="1663770" y="376019"/>
                  <a:pt x="1696790" y="373479"/>
                </a:cubicBezTo>
                <a:cubicBezTo>
                  <a:pt x="1729810" y="370939"/>
                  <a:pt x="1776800" y="411579"/>
                  <a:pt x="1811090" y="434439"/>
                </a:cubicBezTo>
                <a:cubicBezTo>
                  <a:pt x="1845380" y="457299"/>
                  <a:pt x="1859350" y="490319"/>
                  <a:pt x="1902530" y="510639"/>
                </a:cubicBezTo>
                <a:cubicBezTo>
                  <a:pt x="1945710" y="530959"/>
                  <a:pt x="2019370" y="560169"/>
                  <a:pt x="2070170" y="556359"/>
                </a:cubicBezTo>
                <a:cubicBezTo>
                  <a:pt x="2120970" y="552549"/>
                  <a:pt x="2174310" y="528419"/>
                  <a:pt x="2207330" y="487779"/>
                </a:cubicBezTo>
                <a:cubicBezTo>
                  <a:pt x="2240350" y="447139"/>
                  <a:pt x="2249240" y="349349"/>
                  <a:pt x="2268290" y="312519"/>
                </a:cubicBezTo>
                <a:cubicBezTo>
                  <a:pt x="2287340" y="275689"/>
                  <a:pt x="2293690" y="249019"/>
                  <a:pt x="2321630" y="266799"/>
                </a:cubicBezTo>
                <a:cubicBezTo>
                  <a:pt x="2349570" y="284579"/>
                  <a:pt x="2405450" y="379829"/>
                  <a:pt x="2435930" y="419199"/>
                </a:cubicBezTo>
                <a:cubicBezTo>
                  <a:pt x="2466410" y="458569"/>
                  <a:pt x="2474030" y="491589"/>
                  <a:pt x="2504510" y="503019"/>
                </a:cubicBezTo>
                <a:cubicBezTo>
                  <a:pt x="2534990" y="514449"/>
                  <a:pt x="2576900" y="508099"/>
                  <a:pt x="2618810" y="487779"/>
                </a:cubicBezTo>
                <a:cubicBezTo>
                  <a:pt x="2660720" y="467459"/>
                  <a:pt x="2719140" y="410309"/>
                  <a:pt x="2755970" y="381099"/>
                </a:cubicBezTo>
                <a:cubicBezTo>
                  <a:pt x="2792800" y="351889"/>
                  <a:pt x="2804230" y="325219"/>
                  <a:pt x="2839790" y="312519"/>
                </a:cubicBezTo>
                <a:cubicBezTo>
                  <a:pt x="2875350" y="299819"/>
                  <a:pt x="2924880" y="298549"/>
                  <a:pt x="2969330" y="304899"/>
                </a:cubicBezTo>
                <a:cubicBezTo>
                  <a:pt x="3013780" y="311249"/>
                  <a:pt x="3064580" y="358239"/>
                  <a:pt x="3106490" y="350619"/>
                </a:cubicBezTo>
                <a:cubicBezTo>
                  <a:pt x="3148400" y="342999"/>
                  <a:pt x="3186500" y="278229"/>
                  <a:pt x="3220790" y="259179"/>
                </a:cubicBezTo>
                <a:cubicBezTo>
                  <a:pt x="3255080" y="240129"/>
                  <a:pt x="3277940" y="228699"/>
                  <a:pt x="3312230" y="236319"/>
                </a:cubicBezTo>
                <a:cubicBezTo>
                  <a:pt x="3346520" y="243939"/>
                  <a:pt x="3396050" y="268069"/>
                  <a:pt x="3426530" y="304899"/>
                </a:cubicBezTo>
                <a:cubicBezTo>
                  <a:pt x="3457010" y="341729"/>
                  <a:pt x="3455740" y="425549"/>
                  <a:pt x="3495110" y="457299"/>
                </a:cubicBezTo>
                <a:cubicBezTo>
                  <a:pt x="3534480" y="489049"/>
                  <a:pt x="3606870" y="487779"/>
                  <a:pt x="3662750" y="495399"/>
                </a:cubicBezTo>
                <a:cubicBezTo>
                  <a:pt x="3718630" y="503019"/>
                  <a:pt x="3787210" y="509369"/>
                  <a:pt x="3830390" y="503019"/>
                </a:cubicBezTo>
                <a:cubicBezTo>
                  <a:pt x="3873570" y="496669"/>
                  <a:pt x="3885000" y="449679"/>
                  <a:pt x="3921830" y="457299"/>
                </a:cubicBezTo>
                <a:cubicBezTo>
                  <a:pt x="3958660" y="464919"/>
                  <a:pt x="4014540" y="528419"/>
                  <a:pt x="4051370" y="548739"/>
                </a:cubicBezTo>
                <a:cubicBezTo>
                  <a:pt x="4088200" y="569059"/>
                  <a:pt x="4113600" y="583029"/>
                  <a:pt x="4142810" y="579219"/>
                </a:cubicBezTo>
                <a:cubicBezTo>
                  <a:pt x="4172020" y="575409"/>
                  <a:pt x="4189800" y="515719"/>
                  <a:pt x="4226630" y="525879"/>
                </a:cubicBezTo>
                <a:cubicBezTo>
                  <a:pt x="4263460" y="536039"/>
                  <a:pt x="4315530" y="613509"/>
                  <a:pt x="4363790" y="640179"/>
                </a:cubicBezTo>
                <a:cubicBezTo>
                  <a:pt x="4412050" y="666849"/>
                  <a:pt x="4480630" y="675739"/>
                  <a:pt x="4516190" y="685899"/>
                </a:cubicBezTo>
                <a:cubicBezTo>
                  <a:pt x="4551750" y="696059"/>
                  <a:pt x="4551750" y="711299"/>
                  <a:pt x="4577150" y="701139"/>
                </a:cubicBezTo>
                <a:cubicBezTo>
                  <a:pt x="4602550" y="690979"/>
                  <a:pt x="4625410" y="635099"/>
                  <a:pt x="4668590" y="624939"/>
                </a:cubicBezTo>
                <a:cubicBezTo>
                  <a:pt x="4711770" y="614779"/>
                  <a:pt x="4790510" y="642719"/>
                  <a:pt x="4836230" y="640179"/>
                </a:cubicBezTo>
                <a:cubicBezTo>
                  <a:pt x="4881950" y="637639"/>
                  <a:pt x="4911160" y="609699"/>
                  <a:pt x="4942910" y="609699"/>
                </a:cubicBezTo>
                <a:cubicBezTo>
                  <a:pt x="4974660" y="609699"/>
                  <a:pt x="4989900" y="640179"/>
                  <a:pt x="5026730" y="640179"/>
                </a:cubicBezTo>
                <a:cubicBezTo>
                  <a:pt x="5063560" y="640179"/>
                  <a:pt x="5128330" y="612239"/>
                  <a:pt x="5163890" y="609699"/>
                </a:cubicBezTo>
                <a:cubicBezTo>
                  <a:pt x="5199450" y="607159"/>
                  <a:pt x="5205800" y="637639"/>
                  <a:pt x="5240090" y="624939"/>
                </a:cubicBezTo>
                <a:cubicBezTo>
                  <a:pt x="5274380" y="612239"/>
                  <a:pt x="5337880" y="529689"/>
                  <a:pt x="5369630" y="533499"/>
                </a:cubicBezTo>
                <a:cubicBezTo>
                  <a:pt x="5401380" y="537309"/>
                  <a:pt x="5409000" y="626209"/>
                  <a:pt x="5430590" y="647799"/>
                </a:cubicBezTo>
                <a:cubicBezTo>
                  <a:pt x="5452180" y="669389"/>
                  <a:pt x="5469960" y="664309"/>
                  <a:pt x="5499170" y="663039"/>
                </a:cubicBezTo>
                <a:cubicBezTo>
                  <a:pt x="5528380" y="661769"/>
                  <a:pt x="5563353" y="652388"/>
                  <a:pt x="5605850" y="640179"/>
                </a:cubicBezTo>
                <a:lnTo>
                  <a:pt x="5802139" y="582598"/>
                </a:lnTo>
                <a:cubicBezTo>
                  <a:pt x="5802277" y="1086133"/>
                  <a:pt x="5791205" y="1094385"/>
                  <a:pt x="5810611" y="1088959"/>
                </a:cubicBezTo>
              </a:path>
            </a:pathLst>
          </a:custGeom>
          <a:solidFill>
            <a:srgbClr val="FFF6D9"/>
          </a:solidFill>
          <a:ln w="28575">
            <a:solidFill>
              <a:srgbClr val="FFC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B0046D-A722-478A-9B50-01114C855A3A}"/>
              </a:ext>
            </a:extLst>
          </p:cNvPr>
          <p:cNvGrpSpPr/>
          <p:nvPr/>
        </p:nvGrpSpPr>
        <p:grpSpPr>
          <a:xfrm>
            <a:off x="1120482" y="1905572"/>
            <a:ext cx="748134" cy="745035"/>
            <a:chOff x="1120482" y="1784341"/>
            <a:chExt cx="748134" cy="745035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785F720-602F-44F3-92B3-18F29D3AC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0340" y="1792344"/>
              <a:ext cx="738276" cy="737032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D932AC-759F-4666-B475-3D16D5A1B57E}"/>
                </a:ext>
              </a:extLst>
            </p:cNvPr>
            <p:cNvSpPr/>
            <p:nvPr/>
          </p:nvSpPr>
          <p:spPr>
            <a:xfrm>
              <a:off x="1120482" y="1784341"/>
              <a:ext cx="738264" cy="738264"/>
            </a:xfrm>
            <a:prstGeom prst="ellipse">
              <a:avLst/>
            </a:prstGeom>
            <a:noFill/>
            <a:ln>
              <a:solidFill>
                <a:srgbClr val="162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E421C8F-8ADE-4F70-863B-60B760472E82}"/>
              </a:ext>
            </a:extLst>
          </p:cNvPr>
          <p:cNvSpPr/>
          <p:nvPr/>
        </p:nvSpPr>
        <p:spPr>
          <a:xfrm>
            <a:off x="727961" y="3123213"/>
            <a:ext cx="1493769" cy="2974938"/>
          </a:xfrm>
          <a:custGeom>
            <a:avLst/>
            <a:gdLst>
              <a:gd name="connsiteX0" fmla="*/ 0 w 723900"/>
              <a:gd name="connsiteY0" fmla="*/ 1250263 h 1402663"/>
              <a:gd name="connsiteX1" fmla="*/ 129540 w 723900"/>
              <a:gd name="connsiteY1" fmla="*/ 602563 h 1402663"/>
              <a:gd name="connsiteX2" fmla="*/ 198120 w 723900"/>
              <a:gd name="connsiteY2" fmla="*/ 305383 h 1402663"/>
              <a:gd name="connsiteX3" fmla="*/ 266700 w 723900"/>
              <a:gd name="connsiteY3" fmla="*/ 107263 h 1402663"/>
              <a:gd name="connsiteX4" fmla="*/ 312420 w 723900"/>
              <a:gd name="connsiteY4" fmla="*/ 583 h 1402663"/>
              <a:gd name="connsiteX5" fmla="*/ 373380 w 723900"/>
              <a:gd name="connsiteY5" fmla="*/ 69163 h 1402663"/>
              <a:gd name="connsiteX6" fmla="*/ 411480 w 723900"/>
              <a:gd name="connsiteY6" fmla="*/ 168223 h 1402663"/>
              <a:gd name="connsiteX7" fmla="*/ 495300 w 723900"/>
              <a:gd name="connsiteY7" fmla="*/ 602563 h 1402663"/>
              <a:gd name="connsiteX8" fmla="*/ 601980 w 723900"/>
              <a:gd name="connsiteY8" fmla="*/ 1090243 h 1402663"/>
              <a:gd name="connsiteX9" fmla="*/ 678180 w 723900"/>
              <a:gd name="connsiteY9" fmla="*/ 1311223 h 1402663"/>
              <a:gd name="connsiteX10" fmla="*/ 723900 w 723900"/>
              <a:gd name="connsiteY10" fmla="*/ 1402663 h 1402663"/>
              <a:gd name="connsiteX0" fmla="*/ 0 w 759888"/>
              <a:gd name="connsiteY0" fmla="*/ 1365232 h 1402663"/>
              <a:gd name="connsiteX1" fmla="*/ 165528 w 759888"/>
              <a:gd name="connsiteY1" fmla="*/ 602563 h 1402663"/>
              <a:gd name="connsiteX2" fmla="*/ 234108 w 759888"/>
              <a:gd name="connsiteY2" fmla="*/ 305383 h 1402663"/>
              <a:gd name="connsiteX3" fmla="*/ 302688 w 759888"/>
              <a:gd name="connsiteY3" fmla="*/ 107263 h 1402663"/>
              <a:gd name="connsiteX4" fmla="*/ 348408 w 759888"/>
              <a:gd name="connsiteY4" fmla="*/ 583 h 1402663"/>
              <a:gd name="connsiteX5" fmla="*/ 409368 w 759888"/>
              <a:gd name="connsiteY5" fmla="*/ 69163 h 1402663"/>
              <a:gd name="connsiteX6" fmla="*/ 447468 w 759888"/>
              <a:gd name="connsiteY6" fmla="*/ 168223 h 1402663"/>
              <a:gd name="connsiteX7" fmla="*/ 531288 w 759888"/>
              <a:gd name="connsiteY7" fmla="*/ 602563 h 1402663"/>
              <a:gd name="connsiteX8" fmla="*/ 637968 w 759888"/>
              <a:gd name="connsiteY8" fmla="*/ 1090243 h 1402663"/>
              <a:gd name="connsiteX9" fmla="*/ 714168 w 759888"/>
              <a:gd name="connsiteY9" fmla="*/ 1311223 h 1402663"/>
              <a:gd name="connsiteX10" fmla="*/ 759888 w 759888"/>
              <a:gd name="connsiteY10" fmla="*/ 1402663 h 1402663"/>
              <a:gd name="connsiteX0" fmla="*/ 0 w 783880"/>
              <a:gd name="connsiteY0" fmla="*/ 1390382 h 1402663"/>
              <a:gd name="connsiteX1" fmla="*/ 189520 w 783880"/>
              <a:gd name="connsiteY1" fmla="*/ 602563 h 1402663"/>
              <a:gd name="connsiteX2" fmla="*/ 258100 w 783880"/>
              <a:gd name="connsiteY2" fmla="*/ 305383 h 1402663"/>
              <a:gd name="connsiteX3" fmla="*/ 326680 w 783880"/>
              <a:gd name="connsiteY3" fmla="*/ 107263 h 1402663"/>
              <a:gd name="connsiteX4" fmla="*/ 372400 w 783880"/>
              <a:gd name="connsiteY4" fmla="*/ 583 h 1402663"/>
              <a:gd name="connsiteX5" fmla="*/ 433360 w 783880"/>
              <a:gd name="connsiteY5" fmla="*/ 69163 h 1402663"/>
              <a:gd name="connsiteX6" fmla="*/ 471460 w 783880"/>
              <a:gd name="connsiteY6" fmla="*/ 168223 h 1402663"/>
              <a:gd name="connsiteX7" fmla="*/ 555280 w 783880"/>
              <a:gd name="connsiteY7" fmla="*/ 602563 h 1402663"/>
              <a:gd name="connsiteX8" fmla="*/ 661960 w 783880"/>
              <a:gd name="connsiteY8" fmla="*/ 1090243 h 1402663"/>
              <a:gd name="connsiteX9" fmla="*/ 738160 w 783880"/>
              <a:gd name="connsiteY9" fmla="*/ 1311223 h 1402663"/>
              <a:gd name="connsiteX10" fmla="*/ 783880 w 783880"/>
              <a:gd name="connsiteY10" fmla="*/ 1402663 h 1402663"/>
              <a:gd name="connsiteX0" fmla="*/ 0 w 779881"/>
              <a:gd name="connsiteY0" fmla="*/ 1393975 h 1402663"/>
              <a:gd name="connsiteX1" fmla="*/ 185521 w 779881"/>
              <a:gd name="connsiteY1" fmla="*/ 602563 h 1402663"/>
              <a:gd name="connsiteX2" fmla="*/ 254101 w 779881"/>
              <a:gd name="connsiteY2" fmla="*/ 305383 h 1402663"/>
              <a:gd name="connsiteX3" fmla="*/ 322681 w 779881"/>
              <a:gd name="connsiteY3" fmla="*/ 107263 h 1402663"/>
              <a:gd name="connsiteX4" fmla="*/ 368401 w 779881"/>
              <a:gd name="connsiteY4" fmla="*/ 583 h 1402663"/>
              <a:gd name="connsiteX5" fmla="*/ 429361 w 779881"/>
              <a:gd name="connsiteY5" fmla="*/ 69163 h 1402663"/>
              <a:gd name="connsiteX6" fmla="*/ 467461 w 779881"/>
              <a:gd name="connsiteY6" fmla="*/ 168223 h 1402663"/>
              <a:gd name="connsiteX7" fmla="*/ 551281 w 779881"/>
              <a:gd name="connsiteY7" fmla="*/ 602563 h 1402663"/>
              <a:gd name="connsiteX8" fmla="*/ 657961 w 779881"/>
              <a:gd name="connsiteY8" fmla="*/ 1090243 h 1402663"/>
              <a:gd name="connsiteX9" fmla="*/ 734161 w 779881"/>
              <a:gd name="connsiteY9" fmla="*/ 1311223 h 1402663"/>
              <a:gd name="connsiteX10" fmla="*/ 779881 w 779881"/>
              <a:gd name="connsiteY10" fmla="*/ 1402663 h 1402663"/>
              <a:gd name="connsiteX0" fmla="*/ 0 w 779881"/>
              <a:gd name="connsiteY0" fmla="*/ 1393975 h 1402663"/>
              <a:gd name="connsiteX1" fmla="*/ 185521 w 779881"/>
              <a:gd name="connsiteY1" fmla="*/ 602563 h 1402663"/>
              <a:gd name="connsiteX2" fmla="*/ 254101 w 779881"/>
              <a:gd name="connsiteY2" fmla="*/ 305383 h 1402663"/>
              <a:gd name="connsiteX3" fmla="*/ 322681 w 779881"/>
              <a:gd name="connsiteY3" fmla="*/ 107263 h 1402663"/>
              <a:gd name="connsiteX4" fmla="*/ 368401 w 779881"/>
              <a:gd name="connsiteY4" fmla="*/ 583 h 1402663"/>
              <a:gd name="connsiteX5" fmla="*/ 429361 w 779881"/>
              <a:gd name="connsiteY5" fmla="*/ 69163 h 1402663"/>
              <a:gd name="connsiteX6" fmla="*/ 467461 w 779881"/>
              <a:gd name="connsiteY6" fmla="*/ 168223 h 1402663"/>
              <a:gd name="connsiteX7" fmla="*/ 551281 w 779881"/>
              <a:gd name="connsiteY7" fmla="*/ 602563 h 1402663"/>
              <a:gd name="connsiteX8" fmla="*/ 657961 w 779881"/>
              <a:gd name="connsiteY8" fmla="*/ 1090243 h 1402663"/>
              <a:gd name="connsiteX9" fmla="*/ 734161 w 779881"/>
              <a:gd name="connsiteY9" fmla="*/ 1311223 h 1402663"/>
              <a:gd name="connsiteX10" fmla="*/ 779881 w 779881"/>
              <a:gd name="connsiteY10" fmla="*/ 1402663 h 1402663"/>
              <a:gd name="connsiteX0" fmla="*/ 0 w 783880"/>
              <a:gd name="connsiteY0" fmla="*/ 1401161 h 1402663"/>
              <a:gd name="connsiteX1" fmla="*/ 189520 w 783880"/>
              <a:gd name="connsiteY1" fmla="*/ 602563 h 1402663"/>
              <a:gd name="connsiteX2" fmla="*/ 258100 w 783880"/>
              <a:gd name="connsiteY2" fmla="*/ 305383 h 1402663"/>
              <a:gd name="connsiteX3" fmla="*/ 326680 w 783880"/>
              <a:gd name="connsiteY3" fmla="*/ 107263 h 1402663"/>
              <a:gd name="connsiteX4" fmla="*/ 372400 w 783880"/>
              <a:gd name="connsiteY4" fmla="*/ 583 h 1402663"/>
              <a:gd name="connsiteX5" fmla="*/ 433360 w 783880"/>
              <a:gd name="connsiteY5" fmla="*/ 69163 h 1402663"/>
              <a:gd name="connsiteX6" fmla="*/ 471460 w 783880"/>
              <a:gd name="connsiteY6" fmla="*/ 168223 h 1402663"/>
              <a:gd name="connsiteX7" fmla="*/ 555280 w 783880"/>
              <a:gd name="connsiteY7" fmla="*/ 602563 h 1402663"/>
              <a:gd name="connsiteX8" fmla="*/ 661960 w 783880"/>
              <a:gd name="connsiteY8" fmla="*/ 1090243 h 1402663"/>
              <a:gd name="connsiteX9" fmla="*/ 738160 w 783880"/>
              <a:gd name="connsiteY9" fmla="*/ 1311223 h 1402663"/>
              <a:gd name="connsiteX10" fmla="*/ 783880 w 783880"/>
              <a:gd name="connsiteY10" fmla="*/ 1402663 h 140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3880" h="1402663">
                <a:moveTo>
                  <a:pt x="0" y="1401161"/>
                </a:moveTo>
                <a:cubicBezTo>
                  <a:pt x="48260" y="1156051"/>
                  <a:pt x="146503" y="785193"/>
                  <a:pt x="189520" y="602563"/>
                </a:cubicBezTo>
                <a:cubicBezTo>
                  <a:pt x="232537" y="419933"/>
                  <a:pt x="235240" y="387933"/>
                  <a:pt x="258100" y="305383"/>
                </a:cubicBezTo>
                <a:cubicBezTo>
                  <a:pt x="280960" y="222833"/>
                  <a:pt x="307630" y="158063"/>
                  <a:pt x="326680" y="107263"/>
                </a:cubicBezTo>
                <a:cubicBezTo>
                  <a:pt x="345730" y="56463"/>
                  <a:pt x="354620" y="6933"/>
                  <a:pt x="372400" y="583"/>
                </a:cubicBezTo>
                <a:cubicBezTo>
                  <a:pt x="390180" y="-5767"/>
                  <a:pt x="416850" y="41223"/>
                  <a:pt x="433360" y="69163"/>
                </a:cubicBezTo>
                <a:cubicBezTo>
                  <a:pt x="449870" y="97103"/>
                  <a:pt x="451140" y="79323"/>
                  <a:pt x="471460" y="168223"/>
                </a:cubicBezTo>
                <a:cubicBezTo>
                  <a:pt x="491780" y="257123"/>
                  <a:pt x="523530" y="448893"/>
                  <a:pt x="555280" y="602563"/>
                </a:cubicBezTo>
                <a:cubicBezTo>
                  <a:pt x="587030" y="756233"/>
                  <a:pt x="631480" y="972133"/>
                  <a:pt x="661960" y="1090243"/>
                </a:cubicBezTo>
                <a:cubicBezTo>
                  <a:pt x="692440" y="1208353"/>
                  <a:pt x="717840" y="1259153"/>
                  <a:pt x="738160" y="1311223"/>
                </a:cubicBezTo>
                <a:cubicBezTo>
                  <a:pt x="758480" y="1363293"/>
                  <a:pt x="771180" y="1382978"/>
                  <a:pt x="783880" y="1402663"/>
                </a:cubicBezTo>
              </a:path>
            </a:pathLst>
          </a:custGeom>
          <a:solidFill>
            <a:srgbClr val="BDC4F1"/>
          </a:solidFill>
          <a:ln w="28575">
            <a:solidFill>
              <a:srgbClr val="162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F22BF20-23F1-4E86-9D44-8227A88F1AEA}"/>
              </a:ext>
            </a:extLst>
          </p:cNvPr>
          <p:cNvSpPr/>
          <p:nvPr/>
        </p:nvSpPr>
        <p:spPr>
          <a:xfrm>
            <a:off x="3945385" y="4415945"/>
            <a:ext cx="3039154" cy="1678520"/>
          </a:xfrm>
          <a:custGeom>
            <a:avLst/>
            <a:gdLst>
              <a:gd name="connsiteX0" fmla="*/ 0 w 1546860"/>
              <a:gd name="connsiteY0" fmla="*/ 762669 h 785529"/>
              <a:gd name="connsiteX1" fmla="*/ 76200 w 1546860"/>
              <a:gd name="connsiteY1" fmla="*/ 686469 h 785529"/>
              <a:gd name="connsiteX2" fmla="*/ 144780 w 1546860"/>
              <a:gd name="connsiteY2" fmla="*/ 564549 h 785529"/>
              <a:gd name="connsiteX3" fmla="*/ 213360 w 1546860"/>
              <a:gd name="connsiteY3" fmla="*/ 221649 h 785529"/>
              <a:gd name="connsiteX4" fmla="*/ 251460 w 1546860"/>
              <a:gd name="connsiteY4" fmla="*/ 669 h 785529"/>
              <a:gd name="connsiteX5" fmla="*/ 289560 w 1546860"/>
              <a:gd name="connsiteY5" fmla="*/ 160689 h 785529"/>
              <a:gd name="connsiteX6" fmla="*/ 335280 w 1546860"/>
              <a:gd name="connsiteY6" fmla="*/ 374049 h 785529"/>
              <a:gd name="connsiteX7" fmla="*/ 441960 w 1546860"/>
              <a:gd name="connsiteY7" fmla="*/ 518829 h 785529"/>
              <a:gd name="connsiteX8" fmla="*/ 647700 w 1546860"/>
              <a:gd name="connsiteY8" fmla="*/ 617889 h 785529"/>
              <a:gd name="connsiteX9" fmla="*/ 914400 w 1546860"/>
              <a:gd name="connsiteY9" fmla="*/ 655989 h 785529"/>
              <a:gd name="connsiteX10" fmla="*/ 1059180 w 1546860"/>
              <a:gd name="connsiteY10" fmla="*/ 655989 h 785529"/>
              <a:gd name="connsiteX11" fmla="*/ 1303020 w 1546860"/>
              <a:gd name="connsiteY11" fmla="*/ 724569 h 785529"/>
              <a:gd name="connsiteX12" fmla="*/ 1546860 w 1546860"/>
              <a:gd name="connsiteY12" fmla="*/ 785529 h 785529"/>
              <a:gd name="connsiteX0" fmla="*/ 0 w 1594845"/>
              <a:gd name="connsiteY0" fmla="*/ 791411 h 791411"/>
              <a:gd name="connsiteX1" fmla="*/ 124185 w 1594845"/>
              <a:gd name="connsiteY1" fmla="*/ 686469 h 791411"/>
              <a:gd name="connsiteX2" fmla="*/ 192765 w 1594845"/>
              <a:gd name="connsiteY2" fmla="*/ 564549 h 791411"/>
              <a:gd name="connsiteX3" fmla="*/ 261345 w 1594845"/>
              <a:gd name="connsiteY3" fmla="*/ 221649 h 791411"/>
              <a:gd name="connsiteX4" fmla="*/ 299445 w 1594845"/>
              <a:gd name="connsiteY4" fmla="*/ 669 h 791411"/>
              <a:gd name="connsiteX5" fmla="*/ 337545 w 1594845"/>
              <a:gd name="connsiteY5" fmla="*/ 160689 h 791411"/>
              <a:gd name="connsiteX6" fmla="*/ 383265 w 1594845"/>
              <a:gd name="connsiteY6" fmla="*/ 374049 h 791411"/>
              <a:gd name="connsiteX7" fmla="*/ 489945 w 1594845"/>
              <a:gd name="connsiteY7" fmla="*/ 518829 h 791411"/>
              <a:gd name="connsiteX8" fmla="*/ 695685 w 1594845"/>
              <a:gd name="connsiteY8" fmla="*/ 617889 h 791411"/>
              <a:gd name="connsiteX9" fmla="*/ 962385 w 1594845"/>
              <a:gd name="connsiteY9" fmla="*/ 655989 h 791411"/>
              <a:gd name="connsiteX10" fmla="*/ 1107165 w 1594845"/>
              <a:gd name="connsiteY10" fmla="*/ 655989 h 791411"/>
              <a:gd name="connsiteX11" fmla="*/ 1351005 w 1594845"/>
              <a:gd name="connsiteY11" fmla="*/ 724569 h 791411"/>
              <a:gd name="connsiteX12" fmla="*/ 1594845 w 1594845"/>
              <a:gd name="connsiteY12" fmla="*/ 785529 h 79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4845" h="791411">
                <a:moveTo>
                  <a:pt x="0" y="791411"/>
                </a:moveTo>
                <a:cubicBezTo>
                  <a:pt x="26035" y="769821"/>
                  <a:pt x="92058" y="724279"/>
                  <a:pt x="124185" y="686469"/>
                </a:cubicBezTo>
                <a:cubicBezTo>
                  <a:pt x="156313" y="648659"/>
                  <a:pt x="169905" y="642019"/>
                  <a:pt x="192765" y="564549"/>
                </a:cubicBezTo>
                <a:cubicBezTo>
                  <a:pt x="215625" y="487079"/>
                  <a:pt x="243565" y="315629"/>
                  <a:pt x="261345" y="221649"/>
                </a:cubicBezTo>
                <a:cubicBezTo>
                  <a:pt x="279125" y="127669"/>
                  <a:pt x="286745" y="10829"/>
                  <a:pt x="299445" y="669"/>
                </a:cubicBezTo>
                <a:cubicBezTo>
                  <a:pt x="312145" y="-9491"/>
                  <a:pt x="323575" y="98459"/>
                  <a:pt x="337545" y="160689"/>
                </a:cubicBezTo>
                <a:cubicBezTo>
                  <a:pt x="351515" y="222919"/>
                  <a:pt x="357865" y="314359"/>
                  <a:pt x="383265" y="374049"/>
                </a:cubicBezTo>
                <a:cubicBezTo>
                  <a:pt x="408665" y="433739"/>
                  <a:pt x="437875" y="478189"/>
                  <a:pt x="489945" y="518829"/>
                </a:cubicBezTo>
                <a:cubicBezTo>
                  <a:pt x="542015" y="559469"/>
                  <a:pt x="616945" y="595029"/>
                  <a:pt x="695685" y="617889"/>
                </a:cubicBezTo>
                <a:cubicBezTo>
                  <a:pt x="774425" y="640749"/>
                  <a:pt x="893805" y="649639"/>
                  <a:pt x="962385" y="655989"/>
                </a:cubicBezTo>
                <a:cubicBezTo>
                  <a:pt x="1030965" y="662339"/>
                  <a:pt x="1042395" y="644559"/>
                  <a:pt x="1107165" y="655989"/>
                </a:cubicBezTo>
                <a:cubicBezTo>
                  <a:pt x="1171935" y="667419"/>
                  <a:pt x="1269725" y="702979"/>
                  <a:pt x="1351005" y="724569"/>
                </a:cubicBezTo>
                <a:cubicBezTo>
                  <a:pt x="1432285" y="746159"/>
                  <a:pt x="1513565" y="765844"/>
                  <a:pt x="1594845" y="785529"/>
                </a:cubicBezTo>
              </a:path>
            </a:pathLst>
          </a:custGeom>
          <a:solidFill>
            <a:srgbClr val="CAEEB4"/>
          </a:solidFill>
          <a:ln w="28575">
            <a:solidFill>
              <a:srgbClr val="488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03F42F-8643-4394-B103-5B81EDFD8D20}"/>
              </a:ext>
            </a:extLst>
          </p:cNvPr>
          <p:cNvGrpSpPr/>
          <p:nvPr/>
        </p:nvGrpSpPr>
        <p:grpSpPr>
          <a:xfrm>
            <a:off x="2209522" y="1906121"/>
            <a:ext cx="738265" cy="744486"/>
            <a:chOff x="2209522" y="1818497"/>
            <a:chExt cx="738265" cy="7444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A423BD-2EEC-4635-9223-05B9BEEDB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768" r="28064" b="50187"/>
            <a:stretch/>
          </p:blipFill>
          <p:spPr>
            <a:xfrm>
              <a:off x="2209522" y="1818497"/>
              <a:ext cx="738265" cy="738261"/>
            </a:xfrm>
            <a:prstGeom prst="ellipse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8E7D35-45D0-49FB-A246-578BE491EFAC}"/>
                </a:ext>
              </a:extLst>
            </p:cNvPr>
            <p:cNvSpPr/>
            <p:nvPr/>
          </p:nvSpPr>
          <p:spPr>
            <a:xfrm>
              <a:off x="2209522" y="1824719"/>
              <a:ext cx="738264" cy="738264"/>
            </a:xfrm>
            <a:prstGeom prst="ellipse">
              <a:avLst/>
            </a:prstGeom>
            <a:noFill/>
            <a:ln>
              <a:solidFill>
                <a:srgbClr val="FFC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E40455-6B0E-4DF1-9D01-DD4753D898F5}"/>
              </a:ext>
            </a:extLst>
          </p:cNvPr>
          <p:cNvGrpSpPr/>
          <p:nvPr/>
        </p:nvGrpSpPr>
        <p:grpSpPr>
          <a:xfrm>
            <a:off x="4127440" y="1847104"/>
            <a:ext cx="738264" cy="803503"/>
            <a:chOff x="4127440" y="1719102"/>
            <a:chExt cx="738264" cy="8035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A72AFA-52C7-44B5-94A5-B1BBB4E3D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20" r="13292"/>
            <a:stretch/>
          </p:blipFill>
          <p:spPr>
            <a:xfrm rot="3660931">
              <a:off x="4136007" y="1794414"/>
              <a:ext cx="755729" cy="605106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44B8874-70B6-4EF5-9394-F191A9EB9E5F}"/>
                </a:ext>
              </a:extLst>
            </p:cNvPr>
            <p:cNvSpPr/>
            <p:nvPr/>
          </p:nvSpPr>
          <p:spPr>
            <a:xfrm>
              <a:off x="4127440" y="1784341"/>
              <a:ext cx="738264" cy="738264"/>
            </a:xfrm>
            <a:prstGeom prst="ellipse">
              <a:avLst/>
            </a:prstGeom>
            <a:noFill/>
            <a:ln w="28575">
              <a:solidFill>
                <a:srgbClr val="488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F7FFDC-D167-4235-A417-D28A74BF86D9}"/>
              </a:ext>
            </a:extLst>
          </p:cNvPr>
          <p:cNvGrpSpPr/>
          <p:nvPr/>
        </p:nvGrpSpPr>
        <p:grpSpPr>
          <a:xfrm>
            <a:off x="8491545" y="1912343"/>
            <a:ext cx="753253" cy="738264"/>
            <a:chOff x="8491545" y="1912343"/>
            <a:chExt cx="753253" cy="73826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1B3ACE-CCB3-417E-8DFB-BD10A4A63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02620" y="2035103"/>
              <a:ext cx="742178" cy="507519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00C149-0311-4541-94CB-8EDFE3853FD3}"/>
                </a:ext>
              </a:extLst>
            </p:cNvPr>
            <p:cNvSpPr/>
            <p:nvPr/>
          </p:nvSpPr>
          <p:spPr>
            <a:xfrm>
              <a:off x="8491545" y="1912343"/>
              <a:ext cx="738264" cy="738264"/>
            </a:xfrm>
            <a:prstGeom prst="ellipse">
              <a:avLst/>
            </a:prstGeom>
            <a:noFill/>
            <a:ln w="28575">
              <a:solidFill>
                <a:srgbClr val="AF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02EAF0-50B5-4C9F-BD60-9D1625F25651}"/>
              </a:ext>
            </a:extLst>
          </p:cNvPr>
          <p:cNvGrpSpPr/>
          <p:nvPr/>
        </p:nvGrpSpPr>
        <p:grpSpPr>
          <a:xfrm>
            <a:off x="7492298" y="1912343"/>
            <a:ext cx="738264" cy="738264"/>
            <a:chOff x="9341940" y="1911060"/>
            <a:chExt cx="738264" cy="73826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97A3F51-564F-40FD-8A6C-6225D8793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03309" y="1937751"/>
              <a:ext cx="615526" cy="684881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7AAB635-7ED4-454B-8BA0-608EF2DC80C0}"/>
                </a:ext>
              </a:extLst>
            </p:cNvPr>
            <p:cNvSpPr/>
            <p:nvPr/>
          </p:nvSpPr>
          <p:spPr>
            <a:xfrm>
              <a:off x="9341940" y="1911060"/>
              <a:ext cx="738264" cy="738264"/>
            </a:xfrm>
            <a:prstGeom prst="ellipse">
              <a:avLst/>
            </a:prstGeom>
            <a:noFill/>
            <a:ln w="28575">
              <a:solidFill>
                <a:srgbClr val="0020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455109F-682C-4724-8841-EDBB3C2184DD}"/>
              </a:ext>
            </a:extLst>
          </p:cNvPr>
          <p:cNvSpPr/>
          <p:nvPr/>
        </p:nvSpPr>
        <p:spPr>
          <a:xfrm>
            <a:off x="3328614" y="5270283"/>
            <a:ext cx="6865011" cy="811707"/>
          </a:xfrm>
          <a:custGeom>
            <a:avLst/>
            <a:gdLst>
              <a:gd name="connsiteX0" fmla="*/ 0 w 3558540"/>
              <a:gd name="connsiteY0" fmla="*/ 321754 h 382714"/>
              <a:gd name="connsiteX1" fmla="*/ 236220 w 3558540"/>
              <a:gd name="connsiteY1" fmla="*/ 253174 h 382714"/>
              <a:gd name="connsiteX2" fmla="*/ 388620 w 3558540"/>
              <a:gd name="connsiteY2" fmla="*/ 207454 h 382714"/>
              <a:gd name="connsiteX3" fmla="*/ 586740 w 3558540"/>
              <a:gd name="connsiteY3" fmla="*/ 184594 h 382714"/>
              <a:gd name="connsiteX4" fmla="*/ 792480 w 3558540"/>
              <a:gd name="connsiteY4" fmla="*/ 253174 h 382714"/>
              <a:gd name="connsiteX5" fmla="*/ 1051560 w 3558540"/>
              <a:gd name="connsiteY5" fmla="*/ 230314 h 382714"/>
              <a:gd name="connsiteX6" fmla="*/ 1257300 w 3558540"/>
              <a:gd name="connsiteY6" fmla="*/ 176974 h 382714"/>
              <a:gd name="connsiteX7" fmla="*/ 1432560 w 3558540"/>
              <a:gd name="connsiteY7" fmla="*/ 237934 h 382714"/>
              <a:gd name="connsiteX8" fmla="*/ 1623060 w 3558540"/>
              <a:gd name="connsiteY8" fmla="*/ 222694 h 382714"/>
              <a:gd name="connsiteX9" fmla="*/ 1783080 w 3558540"/>
              <a:gd name="connsiteY9" fmla="*/ 253174 h 382714"/>
              <a:gd name="connsiteX10" fmla="*/ 2103120 w 3558540"/>
              <a:gd name="connsiteY10" fmla="*/ 260794 h 382714"/>
              <a:gd name="connsiteX11" fmla="*/ 2354580 w 3558540"/>
              <a:gd name="connsiteY11" fmla="*/ 207454 h 382714"/>
              <a:gd name="connsiteX12" fmla="*/ 2468880 w 3558540"/>
              <a:gd name="connsiteY12" fmla="*/ 222694 h 382714"/>
              <a:gd name="connsiteX13" fmla="*/ 2537460 w 3558540"/>
              <a:gd name="connsiteY13" fmla="*/ 192214 h 382714"/>
              <a:gd name="connsiteX14" fmla="*/ 2674620 w 3558540"/>
              <a:gd name="connsiteY14" fmla="*/ 230314 h 382714"/>
              <a:gd name="connsiteX15" fmla="*/ 2857500 w 3558540"/>
              <a:gd name="connsiteY15" fmla="*/ 253174 h 382714"/>
              <a:gd name="connsiteX16" fmla="*/ 3055620 w 3558540"/>
              <a:gd name="connsiteY16" fmla="*/ 222694 h 382714"/>
              <a:gd name="connsiteX17" fmla="*/ 3192780 w 3558540"/>
              <a:gd name="connsiteY17" fmla="*/ 100774 h 382714"/>
              <a:gd name="connsiteX18" fmla="*/ 3238500 w 3558540"/>
              <a:gd name="connsiteY18" fmla="*/ 1714 h 382714"/>
              <a:gd name="connsiteX19" fmla="*/ 3345180 w 3558540"/>
              <a:gd name="connsiteY19" fmla="*/ 55054 h 382714"/>
              <a:gd name="connsiteX20" fmla="*/ 3406140 w 3558540"/>
              <a:gd name="connsiteY20" fmla="*/ 260794 h 382714"/>
              <a:gd name="connsiteX21" fmla="*/ 3459480 w 3558540"/>
              <a:gd name="connsiteY21" fmla="*/ 352234 h 382714"/>
              <a:gd name="connsiteX22" fmla="*/ 3558540 w 3558540"/>
              <a:gd name="connsiteY22" fmla="*/ 382714 h 382714"/>
              <a:gd name="connsiteX23" fmla="*/ 3558540 w 3558540"/>
              <a:gd name="connsiteY23" fmla="*/ 382714 h 382714"/>
              <a:gd name="connsiteX0" fmla="*/ 0 w 3602526"/>
              <a:gd name="connsiteY0" fmla="*/ 379239 h 382714"/>
              <a:gd name="connsiteX1" fmla="*/ 280206 w 3602526"/>
              <a:gd name="connsiteY1" fmla="*/ 253174 h 382714"/>
              <a:gd name="connsiteX2" fmla="*/ 432606 w 3602526"/>
              <a:gd name="connsiteY2" fmla="*/ 207454 h 382714"/>
              <a:gd name="connsiteX3" fmla="*/ 630726 w 3602526"/>
              <a:gd name="connsiteY3" fmla="*/ 184594 h 382714"/>
              <a:gd name="connsiteX4" fmla="*/ 836466 w 3602526"/>
              <a:gd name="connsiteY4" fmla="*/ 253174 h 382714"/>
              <a:gd name="connsiteX5" fmla="*/ 1095546 w 3602526"/>
              <a:gd name="connsiteY5" fmla="*/ 230314 h 382714"/>
              <a:gd name="connsiteX6" fmla="*/ 1301286 w 3602526"/>
              <a:gd name="connsiteY6" fmla="*/ 176974 h 382714"/>
              <a:gd name="connsiteX7" fmla="*/ 1476546 w 3602526"/>
              <a:gd name="connsiteY7" fmla="*/ 237934 h 382714"/>
              <a:gd name="connsiteX8" fmla="*/ 1667046 w 3602526"/>
              <a:gd name="connsiteY8" fmla="*/ 222694 h 382714"/>
              <a:gd name="connsiteX9" fmla="*/ 1827066 w 3602526"/>
              <a:gd name="connsiteY9" fmla="*/ 253174 h 382714"/>
              <a:gd name="connsiteX10" fmla="*/ 2147106 w 3602526"/>
              <a:gd name="connsiteY10" fmla="*/ 260794 h 382714"/>
              <a:gd name="connsiteX11" fmla="*/ 2398566 w 3602526"/>
              <a:gd name="connsiteY11" fmla="*/ 207454 h 382714"/>
              <a:gd name="connsiteX12" fmla="*/ 2512866 w 3602526"/>
              <a:gd name="connsiteY12" fmla="*/ 222694 h 382714"/>
              <a:gd name="connsiteX13" fmla="*/ 2581446 w 3602526"/>
              <a:gd name="connsiteY13" fmla="*/ 192214 h 382714"/>
              <a:gd name="connsiteX14" fmla="*/ 2718606 w 3602526"/>
              <a:gd name="connsiteY14" fmla="*/ 230314 h 382714"/>
              <a:gd name="connsiteX15" fmla="*/ 2901486 w 3602526"/>
              <a:gd name="connsiteY15" fmla="*/ 253174 h 382714"/>
              <a:gd name="connsiteX16" fmla="*/ 3099606 w 3602526"/>
              <a:gd name="connsiteY16" fmla="*/ 222694 h 382714"/>
              <a:gd name="connsiteX17" fmla="*/ 3236766 w 3602526"/>
              <a:gd name="connsiteY17" fmla="*/ 100774 h 382714"/>
              <a:gd name="connsiteX18" fmla="*/ 3282486 w 3602526"/>
              <a:gd name="connsiteY18" fmla="*/ 1714 h 382714"/>
              <a:gd name="connsiteX19" fmla="*/ 3389166 w 3602526"/>
              <a:gd name="connsiteY19" fmla="*/ 55054 h 382714"/>
              <a:gd name="connsiteX20" fmla="*/ 3450126 w 3602526"/>
              <a:gd name="connsiteY20" fmla="*/ 260794 h 382714"/>
              <a:gd name="connsiteX21" fmla="*/ 3503466 w 3602526"/>
              <a:gd name="connsiteY21" fmla="*/ 352234 h 382714"/>
              <a:gd name="connsiteX22" fmla="*/ 3602526 w 3602526"/>
              <a:gd name="connsiteY22" fmla="*/ 382714 h 382714"/>
              <a:gd name="connsiteX23" fmla="*/ 3602526 w 3602526"/>
              <a:gd name="connsiteY23" fmla="*/ 382714 h 3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02526" h="382714">
                <a:moveTo>
                  <a:pt x="0" y="379239"/>
                </a:moveTo>
                <a:cubicBezTo>
                  <a:pt x="78740" y="356379"/>
                  <a:pt x="201466" y="276034"/>
                  <a:pt x="280206" y="253174"/>
                </a:cubicBezTo>
                <a:cubicBezTo>
                  <a:pt x="344976" y="234124"/>
                  <a:pt x="374186" y="218884"/>
                  <a:pt x="432606" y="207454"/>
                </a:cubicBezTo>
                <a:cubicBezTo>
                  <a:pt x="491026" y="196024"/>
                  <a:pt x="563416" y="176974"/>
                  <a:pt x="630726" y="184594"/>
                </a:cubicBezTo>
                <a:cubicBezTo>
                  <a:pt x="698036" y="192214"/>
                  <a:pt x="758996" y="245554"/>
                  <a:pt x="836466" y="253174"/>
                </a:cubicBezTo>
                <a:cubicBezTo>
                  <a:pt x="913936" y="260794"/>
                  <a:pt x="1018076" y="243014"/>
                  <a:pt x="1095546" y="230314"/>
                </a:cubicBezTo>
                <a:cubicBezTo>
                  <a:pt x="1173016" y="217614"/>
                  <a:pt x="1237786" y="175704"/>
                  <a:pt x="1301286" y="176974"/>
                </a:cubicBezTo>
                <a:cubicBezTo>
                  <a:pt x="1364786" y="178244"/>
                  <a:pt x="1415586" y="230314"/>
                  <a:pt x="1476546" y="237934"/>
                </a:cubicBezTo>
                <a:cubicBezTo>
                  <a:pt x="1537506" y="245554"/>
                  <a:pt x="1608626" y="220154"/>
                  <a:pt x="1667046" y="222694"/>
                </a:cubicBezTo>
                <a:cubicBezTo>
                  <a:pt x="1725466" y="225234"/>
                  <a:pt x="1747056" y="246824"/>
                  <a:pt x="1827066" y="253174"/>
                </a:cubicBezTo>
                <a:cubicBezTo>
                  <a:pt x="1907076" y="259524"/>
                  <a:pt x="2051856" y="268414"/>
                  <a:pt x="2147106" y="260794"/>
                </a:cubicBezTo>
                <a:cubicBezTo>
                  <a:pt x="2242356" y="253174"/>
                  <a:pt x="2337606" y="213804"/>
                  <a:pt x="2398566" y="207454"/>
                </a:cubicBezTo>
                <a:cubicBezTo>
                  <a:pt x="2459526" y="201104"/>
                  <a:pt x="2482386" y="225234"/>
                  <a:pt x="2512866" y="222694"/>
                </a:cubicBezTo>
                <a:cubicBezTo>
                  <a:pt x="2543346" y="220154"/>
                  <a:pt x="2547156" y="190944"/>
                  <a:pt x="2581446" y="192214"/>
                </a:cubicBezTo>
                <a:cubicBezTo>
                  <a:pt x="2615736" y="193484"/>
                  <a:pt x="2665266" y="220154"/>
                  <a:pt x="2718606" y="230314"/>
                </a:cubicBezTo>
                <a:cubicBezTo>
                  <a:pt x="2771946" y="240474"/>
                  <a:pt x="2837986" y="254444"/>
                  <a:pt x="2901486" y="253174"/>
                </a:cubicBezTo>
                <a:cubicBezTo>
                  <a:pt x="2964986" y="251904"/>
                  <a:pt x="3043726" y="248094"/>
                  <a:pt x="3099606" y="222694"/>
                </a:cubicBezTo>
                <a:cubicBezTo>
                  <a:pt x="3155486" y="197294"/>
                  <a:pt x="3206286" y="137604"/>
                  <a:pt x="3236766" y="100774"/>
                </a:cubicBezTo>
                <a:cubicBezTo>
                  <a:pt x="3267246" y="63944"/>
                  <a:pt x="3257086" y="9334"/>
                  <a:pt x="3282486" y="1714"/>
                </a:cubicBezTo>
                <a:cubicBezTo>
                  <a:pt x="3307886" y="-5906"/>
                  <a:pt x="3361226" y="11874"/>
                  <a:pt x="3389166" y="55054"/>
                </a:cubicBezTo>
                <a:cubicBezTo>
                  <a:pt x="3417106" y="98234"/>
                  <a:pt x="3431076" y="211264"/>
                  <a:pt x="3450126" y="260794"/>
                </a:cubicBezTo>
                <a:cubicBezTo>
                  <a:pt x="3469176" y="310324"/>
                  <a:pt x="3478066" y="331914"/>
                  <a:pt x="3503466" y="352234"/>
                </a:cubicBezTo>
                <a:cubicBezTo>
                  <a:pt x="3528866" y="372554"/>
                  <a:pt x="3602526" y="382714"/>
                  <a:pt x="3602526" y="382714"/>
                </a:cubicBezTo>
                <a:lnTo>
                  <a:pt x="3602526" y="382714"/>
                </a:lnTo>
              </a:path>
            </a:pathLst>
          </a:custGeom>
          <a:solidFill>
            <a:srgbClr val="B7D1FF"/>
          </a:solidFill>
          <a:ln w="28575">
            <a:solidFill>
              <a:srgbClr val="002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8D1FC-E4D6-43FE-942B-BDB49D8E1F6F}"/>
              </a:ext>
            </a:extLst>
          </p:cNvPr>
          <p:cNvGrpSpPr/>
          <p:nvPr/>
        </p:nvGrpSpPr>
        <p:grpSpPr>
          <a:xfrm>
            <a:off x="238940" y="2983841"/>
            <a:ext cx="11843474" cy="3705631"/>
            <a:chOff x="238940" y="2983841"/>
            <a:chExt cx="11843474" cy="370563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586FA0A-5F7E-4F2C-A91C-C5D266929F6D}"/>
                </a:ext>
              </a:extLst>
            </p:cNvPr>
            <p:cNvGrpSpPr/>
            <p:nvPr/>
          </p:nvGrpSpPr>
          <p:grpSpPr>
            <a:xfrm>
              <a:off x="725861" y="3122341"/>
              <a:ext cx="11055133" cy="2975815"/>
              <a:chOff x="725861" y="2403835"/>
              <a:chExt cx="11055133" cy="369432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A5F4F99-7E25-404E-A49D-29E3F6AF833C}"/>
                  </a:ext>
                </a:extLst>
              </p:cNvPr>
              <p:cNvSpPr/>
              <p:nvPr/>
            </p:nvSpPr>
            <p:spPr>
              <a:xfrm>
                <a:off x="725861" y="2403835"/>
                <a:ext cx="11055133" cy="3694322"/>
              </a:xfrm>
              <a:prstGeom prst="rect">
                <a:avLst/>
              </a:prstGeom>
              <a:noFill/>
              <a:ln w="3175">
                <a:solidFill>
                  <a:srgbClr val="C2DA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E1462ED-1707-4242-B1B3-7AA726B5D1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6256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C0EA142-522C-437F-B58B-D8F1C8A409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6651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B266FE-7155-484C-B014-637A56A42E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046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7DC3952-995B-4805-94FD-B60B296CC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440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CD77A94-7102-4463-A5E6-410E0438E0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35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699C758-CB47-4B6B-ABC8-CBA3B9E49C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8230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82AA55F-5198-4BC1-BB9D-15311E58D0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8625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B275477-E9D1-46E3-B059-B875C24EF3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9020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1EC6A38-BEF7-4D72-BEEC-C5DCB559E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79415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DCE963D-C7A7-4EFE-87FE-DAD65FF40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9809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AD83859-2462-4680-B3D4-EE53CC91F1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0204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368DBAB-451C-4477-AF44-EFB29E4AF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0599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43E541-9DCA-4B35-84C0-71C8EB95CFE0}"/>
                </a:ext>
              </a:extLst>
            </p:cNvPr>
            <p:cNvGrpSpPr/>
            <p:nvPr/>
          </p:nvGrpSpPr>
          <p:grpSpPr>
            <a:xfrm>
              <a:off x="238940" y="2983841"/>
              <a:ext cx="11843474" cy="3705631"/>
              <a:chOff x="238940" y="2983841"/>
              <a:chExt cx="11843474" cy="370563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F9CCE3-8FE8-4BF4-9004-AC417C6C346B}"/>
                  </a:ext>
                </a:extLst>
              </p:cNvPr>
              <p:cNvSpPr txBox="1"/>
              <p:nvPr/>
            </p:nvSpPr>
            <p:spPr>
              <a:xfrm>
                <a:off x="411913" y="6167055"/>
                <a:ext cx="66556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June 4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9532E3-65D6-4330-9CE9-2DE79C16AE56}"/>
                  </a:ext>
                </a:extLst>
              </p:cNvPr>
              <p:cNvSpPr txBox="1"/>
              <p:nvPr/>
            </p:nvSpPr>
            <p:spPr>
              <a:xfrm>
                <a:off x="1263426" y="6167055"/>
                <a:ext cx="63510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July 2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nd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B2BE56-C3BC-445F-A6A0-FFABCEBC0F38}"/>
                  </a:ext>
                </a:extLst>
              </p:cNvPr>
              <p:cNvSpPr txBox="1"/>
              <p:nvPr/>
            </p:nvSpPr>
            <p:spPr>
              <a:xfrm>
                <a:off x="238940" y="2983841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0FF453-ACC2-4341-AAA7-49C5E827418A}"/>
                  </a:ext>
                </a:extLst>
              </p:cNvPr>
              <p:cNvSpPr txBox="1"/>
              <p:nvPr/>
            </p:nvSpPr>
            <p:spPr>
              <a:xfrm>
                <a:off x="317487" y="4463408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E2D3EC-F219-4A58-8C9C-959E63E37FA6}"/>
                  </a:ext>
                </a:extLst>
              </p:cNvPr>
              <p:cNvSpPr txBox="1"/>
              <p:nvPr/>
            </p:nvSpPr>
            <p:spPr>
              <a:xfrm>
                <a:off x="2114857" y="6167055"/>
                <a:ext cx="6238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Aug 6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D361099-7BE3-4FE2-9732-4E78D700E70D}"/>
                  </a:ext>
                </a:extLst>
              </p:cNvPr>
              <p:cNvSpPr txBox="1"/>
              <p:nvPr/>
            </p:nvSpPr>
            <p:spPr>
              <a:xfrm>
                <a:off x="2951465" y="6167055"/>
                <a:ext cx="65755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Sept 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rd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08871A8-B2A9-4A83-B442-FB99249317DF}"/>
                  </a:ext>
                </a:extLst>
              </p:cNvPr>
              <p:cNvSpPr txBox="1"/>
              <p:nvPr/>
            </p:nvSpPr>
            <p:spPr>
              <a:xfrm>
                <a:off x="3839370" y="6167055"/>
                <a:ext cx="5886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Oct 1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st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A3B24C-6547-4793-8135-20D9F1EA06A9}"/>
                  </a:ext>
                </a:extLst>
              </p:cNvPr>
              <p:cNvSpPr txBox="1"/>
              <p:nvPr/>
            </p:nvSpPr>
            <p:spPr>
              <a:xfrm>
                <a:off x="4663549" y="6167055"/>
                <a:ext cx="63190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Nov 5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A6ACB7-B56B-4080-AB83-0036289FF851}"/>
                  </a:ext>
                </a:extLst>
              </p:cNvPr>
              <p:cNvSpPr txBox="1"/>
              <p:nvPr/>
            </p:nvSpPr>
            <p:spPr>
              <a:xfrm>
                <a:off x="5523401" y="6167055"/>
                <a:ext cx="6190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Dec 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rd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6F2E22-12D7-486C-8C80-CEC7E8AA6EF3}"/>
                  </a:ext>
                </a:extLst>
              </p:cNvPr>
              <p:cNvSpPr txBox="1"/>
              <p:nvPr/>
            </p:nvSpPr>
            <p:spPr>
              <a:xfrm>
                <a:off x="6384450" y="6167055"/>
                <a:ext cx="5886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Jan 7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722A9AE-5DA7-49A6-8F72-DD88BC2AD3DD}"/>
                  </a:ext>
                </a:extLst>
              </p:cNvPr>
              <p:cNvSpPr txBox="1"/>
              <p:nvPr/>
            </p:nvSpPr>
            <p:spPr>
              <a:xfrm>
                <a:off x="7226670" y="6167055"/>
                <a:ext cx="6110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Feb 4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7879D4B-2C6F-4F7D-B3C8-CCAED4D4148E}"/>
                  </a:ext>
                </a:extLst>
              </p:cNvPr>
              <p:cNvSpPr txBox="1"/>
              <p:nvPr/>
            </p:nvSpPr>
            <p:spPr>
              <a:xfrm>
                <a:off x="8065682" y="6167055"/>
                <a:ext cx="63991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Mar 4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7DBC4F9-2486-4AC3-ADAE-B8CC5BF564AD}"/>
                  </a:ext>
                </a:extLst>
              </p:cNvPr>
              <p:cNvSpPr txBox="1"/>
              <p:nvPr/>
            </p:nvSpPr>
            <p:spPr>
              <a:xfrm>
                <a:off x="8933944" y="6167055"/>
                <a:ext cx="5950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Apr 1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st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01DAF20-E851-4DAF-8D3B-80D5EE8914ED}"/>
                  </a:ext>
                </a:extLst>
              </p:cNvPr>
              <p:cNvSpPr txBox="1"/>
              <p:nvPr/>
            </p:nvSpPr>
            <p:spPr>
              <a:xfrm>
                <a:off x="9757727" y="6167055"/>
                <a:ext cx="6543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May 6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FEFA35-46A5-4617-89D8-DE5C78B92409}"/>
                  </a:ext>
                </a:extLst>
              </p:cNvPr>
              <p:cNvSpPr txBox="1"/>
              <p:nvPr/>
            </p:nvSpPr>
            <p:spPr>
              <a:xfrm>
                <a:off x="10597939" y="6167055"/>
                <a:ext cx="66556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June 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rd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EB8BA41-6BC5-424C-88F8-FB9405809E02}"/>
                  </a:ext>
                </a:extLst>
              </p:cNvPr>
              <p:cNvSpPr txBox="1"/>
              <p:nvPr/>
            </p:nvSpPr>
            <p:spPr>
              <a:xfrm>
                <a:off x="11477761" y="6167055"/>
                <a:ext cx="60465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July 1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st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45989CB-C80C-4D88-BDBC-3D804EE15D64}"/>
                  </a:ext>
                </a:extLst>
              </p:cNvPr>
              <p:cNvGrpSpPr/>
              <p:nvPr/>
            </p:nvGrpSpPr>
            <p:grpSpPr>
              <a:xfrm>
                <a:off x="725860" y="3122339"/>
                <a:ext cx="11055133" cy="2962270"/>
                <a:chOff x="3718437" y="4228108"/>
                <a:chExt cx="5801360" cy="1396690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9C683943-CD92-42CC-B5EB-8DC9B07A4C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18437" y="4228108"/>
                  <a:ext cx="0" cy="13966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A4EAEBF9-252D-4C4E-AE83-583C13230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19797" y="4228108"/>
                  <a:ext cx="0" cy="13966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24C97E0E-BA3D-464A-9C58-086F27B0FE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8437" y="4228108"/>
                  <a:ext cx="5801360" cy="0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EA67C8A4-0D65-4114-9F1B-A02C6D92A6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8437" y="5624798"/>
                  <a:ext cx="580136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5A482B-0B81-4A1F-9C9C-5CE66866B1EC}"/>
                  </a:ext>
                </a:extLst>
              </p:cNvPr>
              <p:cNvSpPr txBox="1"/>
              <p:nvPr/>
            </p:nvSpPr>
            <p:spPr>
              <a:xfrm>
                <a:off x="3349169" y="6427862"/>
                <a:ext cx="4732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2018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76CD3A5-C990-450A-9ACC-0D60DA4F059A}"/>
                  </a:ext>
                </a:extLst>
              </p:cNvPr>
              <p:cNvSpPr txBox="1"/>
              <p:nvPr/>
            </p:nvSpPr>
            <p:spPr>
              <a:xfrm>
                <a:off x="8663647" y="6427862"/>
                <a:ext cx="4732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2019</a:t>
                </a:r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0735BE5-5AB7-4231-ABD8-7A9F02F52A3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1587" b="39573"/>
          <a:stretch/>
        </p:blipFill>
        <p:spPr>
          <a:xfrm>
            <a:off x="5505835" y="6512487"/>
            <a:ext cx="1180331" cy="222374"/>
          </a:xfrm>
          <a:prstGeom prst="rect">
            <a:avLst/>
          </a:prstGeom>
        </p:spPr>
      </p:pic>
      <p:pic>
        <p:nvPicPr>
          <p:cNvPr id="74" name="Picture 2" descr="Image result for google trends logo">
            <a:extLst>
              <a:ext uri="{FF2B5EF4-FFF2-40B4-BE49-F238E27FC236}">
                <a16:creationId xmlns:a16="http://schemas.microsoft.com/office/drawing/2014/main" id="{F3B8F703-2C6F-43E5-B42F-7C520269D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1" b="36699"/>
          <a:stretch/>
        </p:blipFill>
        <p:spPr bwMode="auto">
          <a:xfrm>
            <a:off x="4481946" y="805271"/>
            <a:ext cx="3228109" cy="6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78CD04E8-5773-45E2-B921-11B1F7D977DF}"/>
              </a:ext>
            </a:extLst>
          </p:cNvPr>
          <p:cNvSpPr/>
          <p:nvPr/>
        </p:nvSpPr>
        <p:spPr>
          <a:xfrm>
            <a:off x="3318836" y="5373859"/>
            <a:ext cx="7078080" cy="719934"/>
          </a:xfrm>
          <a:custGeom>
            <a:avLst/>
            <a:gdLst>
              <a:gd name="connsiteX0" fmla="*/ 0 w 3642360"/>
              <a:gd name="connsiteY0" fmla="*/ 242439 h 333879"/>
              <a:gd name="connsiteX1" fmla="*/ 198120 w 3642360"/>
              <a:gd name="connsiteY1" fmla="*/ 158619 h 333879"/>
              <a:gd name="connsiteX2" fmla="*/ 350520 w 3642360"/>
              <a:gd name="connsiteY2" fmla="*/ 120519 h 333879"/>
              <a:gd name="connsiteX3" fmla="*/ 594360 w 3642360"/>
              <a:gd name="connsiteY3" fmla="*/ 105279 h 333879"/>
              <a:gd name="connsiteX4" fmla="*/ 853440 w 3642360"/>
              <a:gd name="connsiteY4" fmla="*/ 112899 h 333879"/>
              <a:gd name="connsiteX5" fmla="*/ 1158240 w 3642360"/>
              <a:gd name="connsiteY5" fmla="*/ 135759 h 333879"/>
              <a:gd name="connsiteX6" fmla="*/ 1249680 w 3642360"/>
              <a:gd name="connsiteY6" fmla="*/ 120519 h 333879"/>
              <a:gd name="connsiteX7" fmla="*/ 1417320 w 3642360"/>
              <a:gd name="connsiteY7" fmla="*/ 105279 h 333879"/>
              <a:gd name="connsiteX8" fmla="*/ 1554480 w 3642360"/>
              <a:gd name="connsiteY8" fmla="*/ 143379 h 333879"/>
              <a:gd name="connsiteX9" fmla="*/ 1699260 w 3642360"/>
              <a:gd name="connsiteY9" fmla="*/ 120519 h 333879"/>
              <a:gd name="connsiteX10" fmla="*/ 1790700 w 3642360"/>
              <a:gd name="connsiteY10" fmla="*/ 143379 h 333879"/>
              <a:gd name="connsiteX11" fmla="*/ 1905000 w 3642360"/>
              <a:gd name="connsiteY11" fmla="*/ 112899 h 333879"/>
              <a:gd name="connsiteX12" fmla="*/ 2080260 w 3642360"/>
              <a:gd name="connsiteY12" fmla="*/ 211959 h 333879"/>
              <a:gd name="connsiteX13" fmla="*/ 2225040 w 3642360"/>
              <a:gd name="connsiteY13" fmla="*/ 120519 h 333879"/>
              <a:gd name="connsiteX14" fmla="*/ 2324100 w 3642360"/>
              <a:gd name="connsiteY14" fmla="*/ 112899 h 333879"/>
              <a:gd name="connsiteX15" fmla="*/ 2529840 w 3642360"/>
              <a:gd name="connsiteY15" fmla="*/ 97659 h 333879"/>
              <a:gd name="connsiteX16" fmla="*/ 2697480 w 3642360"/>
              <a:gd name="connsiteY16" fmla="*/ 150999 h 333879"/>
              <a:gd name="connsiteX17" fmla="*/ 2834640 w 3642360"/>
              <a:gd name="connsiteY17" fmla="*/ 105279 h 333879"/>
              <a:gd name="connsiteX18" fmla="*/ 2948940 w 3642360"/>
              <a:gd name="connsiteY18" fmla="*/ 13839 h 333879"/>
              <a:gd name="connsiteX19" fmla="*/ 3017520 w 3642360"/>
              <a:gd name="connsiteY19" fmla="*/ 21459 h 333879"/>
              <a:gd name="connsiteX20" fmla="*/ 3116580 w 3642360"/>
              <a:gd name="connsiteY20" fmla="*/ 211959 h 333879"/>
              <a:gd name="connsiteX21" fmla="*/ 3276600 w 3642360"/>
              <a:gd name="connsiteY21" fmla="*/ 280539 h 333879"/>
              <a:gd name="connsiteX22" fmla="*/ 3474720 w 3642360"/>
              <a:gd name="connsiteY22" fmla="*/ 303399 h 333879"/>
              <a:gd name="connsiteX23" fmla="*/ 3642360 w 3642360"/>
              <a:gd name="connsiteY23" fmla="*/ 333879 h 333879"/>
              <a:gd name="connsiteX0" fmla="*/ 0 w 3714337"/>
              <a:gd name="connsiteY0" fmla="*/ 339444 h 339444"/>
              <a:gd name="connsiteX1" fmla="*/ 270097 w 3714337"/>
              <a:gd name="connsiteY1" fmla="*/ 158619 h 339444"/>
              <a:gd name="connsiteX2" fmla="*/ 422497 w 3714337"/>
              <a:gd name="connsiteY2" fmla="*/ 120519 h 339444"/>
              <a:gd name="connsiteX3" fmla="*/ 666337 w 3714337"/>
              <a:gd name="connsiteY3" fmla="*/ 105279 h 339444"/>
              <a:gd name="connsiteX4" fmla="*/ 925417 w 3714337"/>
              <a:gd name="connsiteY4" fmla="*/ 112899 h 339444"/>
              <a:gd name="connsiteX5" fmla="*/ 1230217 w 3714337"/>
              <a:gd name="connsiteY5" fmla="*/ 135759 h 339444"/>
              <a:gd name="connsiteX6" fmla="*/ 1321657 w 3714337"/>
              <a:gd name="connsiteY6" fmla="*/ 120519 h 339444"/>
              <a:gd name="connsiteX7" fmla="*/ 1489297 w 3714337"/>
              <a:gd name="connsiteY7" fmla="*/ 105279 h 339444"/>
              <a:gd name="connsiteX8" fmla="*/ 1626457 w 3714337"/>
              <a:gd name="connsiteY8" fmla="*/ 143379 h 339444"/>
              <a:gd name="connsiteX9" fmla="*/ 1771237 w 3714337"/>
              <a:gd name="connsiteY9" fmla="*/ 120519 h 339444"/>
              <a:gd name="connsiteX10" fmla="*/ 1862677 w 3714337"/>
              <a:gd name="connsiteY10" fmla="*/ 143379 h 339444"/>
              <a:gd name="connsiteX11" fmla="*/ 1976977 w 3714337"/>
              <a:gd name="connsiteY11" fmla="*/ 112899 h 339444"/>
              <a:gd name="connsiteX12" fmla="*/ 2152237 w 3714337"/>
              <a:gd name="connsiteY12" fmla="*/ 211959 h 339444"/>
              <a:gd name="connsiteX13" fmla="*/ 2297017 w 3714337"/>
              <a:gd name="connsiteY13" fmla="*/ 120519 h 339444"/>
              <a:gd name="connsiteX14" fmla="*/ 2396077 w 3714337"/>
              <a:gd name="connsiteY14" fmla="*/ 112899 h 339444"/>
              <a:gd name="connsiteX15" fmla="*/ 2601817 w 3714337"/>
              <a:gd name="connsiteY15" fmla="*/ 97659 h 339444"/>
              <a:gd name="connsiteX16" fmla="*/ 2769457 w 3714337"/>
              <a:gd name="connsiteY16" fmla="*/ 150999 h 339444"/>
              <a:gd name="connsiteX17" fmla="*/ 2906617 w 3714337"/>
              <a:gd name="connsiteY17" fmla="*/ 105279 h 339444"/>
              <a:gd name="connsiteX18" fmla="*/ 3020917 w 3714337"/>
              <a:gd name="connsiteY18" fmla="*/ 13839 h 339444"/>
              <a:gd name="connsiteX19" fmla="*/ 3089497 w 3714337"/>
              <a:gd name="connsiteY19" fmla="*/ 21459 h 339444"/>
              <a:gd name="connsiteX20" fmla="*/ 3188557 w 3714337"/>
              <a:gd name="connsiteY20" fmla="*/ 211959 h 339444"/>
              <a:gd name="connsiteX21" fmla="*/ 3348577 w 3714337"/>
              <a:gd name="connsiteY21" fmla="*/ 280539 h 339444"/>
              <a:gd name="connsiteX22" fmla="*/ 3546697 w 3714337"/>
              <a:gd name="connsiteY22" fmla="*/ 303399 h 339444"/>
              <a:gd name="connsiteX23" fmla="*/ 3714337 w 3714337"/>
              <a:gd name="connsiteY23" fmla="*/ 333879 h 33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14337" h="339444">
                <a:moveTo>
                  <a:pt x="0" y="339444"/>
                </a:moveTo>
                <a:cubicBezTo>
                  <a:pt x="69850" y="307694"/>
                  <a:pt x="199681" y="195107"/>
                  <a:pt x="270097" y="158619"/>
                </a:cubicBezTo>
                <a:cubicBezTo>
                  <a:pt x="340513" y="122132"/>
                  <a:pt x="356457" y="129409"/>
                  <a:pt x="422497" y="120519"/>
                </a:cubicBezTo>
                <a:cubicBezTo>
                  <a:pt x="488537" y="111629"/>
                  <a:pt x="582517" y="106549"/>
                  <a:pt x="666337" y="105279"/>
                </a:cubicBezTo>
                <a:cubicBezTo>
                  <a:pt x="750157" y="104009"/>
                  <a:pt x="831437" y="107819"/>
                  <a:pt x="925417" y="112899"/>
                </a:cubicBezTo>
                <a:cubicBezTo>
                  <a:pt x="1019397" y="117979"/>
                  <a:pt x="1164177" y="134489"/>
                  <a:pt x="1230217" y="135759"/>
                </a:cubicBezTo>
                <a:cubicBezTo>
                  <a:pt x="1296257" y="137029"/>
                  <a:pt x="1278477" y="125599"/>
                  <a:pt x="1321657" y="120519"/>
                </a:cubicBezTo>
                <a:cubicBezTo>
                  <a:pt x="1364837" y="115439"/>
                  <a:pt x="1438497" y="101469"/>
                  <a:pt x="1489297" y="105279"/>
                </a:cubicBezTo>
                <a:cubicBezTo>
                  <a:pt x="1540097" y="109089"/>
                  <a:pt x="1579467" y="140839"/>
                  <a:pt x="1626457" y="143379"/>
                </a:cubicBezTo>
                <a:cubicBezTo>
                  <a:pt x="1673447" y="145919"/>
                  <a:pt x="1731867" y="120519"/>
                  <a:pt x="1771237" y="120519"/>
                </a:cubicBezTo>
                <a:cubicBezTo>
                  <a:pt x="1810607" y="120519"/>
                  <a:pt x="1828387" y="144649"/>
                  <a:pt x="1862677" y="143379"/>
                </a:cubicBezTo>
                <a:cubicBezTo>
                  <a:pt x="1896967" y="142109"/>
                  <a:pt x="1928717" y="101469"/>
                  <a:pt x="1976977" y="112899"/>
                </a:cubicBezTo>
                <a:cubicBezTo>
                  <a:pt x="2025237" y="124329"/>
                  <a:pt x="2098897" y="210689"/>
                  <a:pt x="2152237" y="211959"/>
                </a:cubicBezTo>
                <a:cubicBezTo>
                  <a:pt x="2205577" y="213229"/>
                  <a:pt x="2256377" y="137029"/>
                  <a:pt x="2297017" y="120519"/>
                </a:cubicBezTo>
                <a:cubicBezTo>
                  <a:pt x="2337657" y="104009"/>
                  <a:pt x="2396077" y="112899"/>
                  <a:pt x="2396077" y="112899"/>
                </a:cubicBezTo>
                <a:cubicBezTo>
                  <a:pt x="2446877" y="109089"/>
                  <a:pt x="2539587" y="91309"/>
                  <a:pt x="2601817" y="97659"/>
                </a:cubicBezTo>
                <a:cubicBezTo>
                  <a:pt x="2664047" y="104009"/>
                  <a:pt x="2718657" y="149729"/>
                  <a:pt x="2769457" y="150999"/>
                </a:cubicBezTo>
                <a:cubicBezTo>
                  <a:pt x="2820257" y="152269"/>
                  <a:pt x="2864707" y="128139"/>
                  <a:pt x="2906617" y="105279"/>
                </a:cubicBezTo>
                <a:cubicBezTo>
                  <a:pt x="2948527" y="82419"/>
                  <a:pt x="2990437" y="27809"/>
                  <a:pt x="3020917" y="13839"/>
                </a:cubicBezTo>
                <a:cubicBezTo>
                  <a:pt x="3051397" y="-131"/>
                  <a:pt x="3061557" y="-11561"/>
                  <a:pt x="3089497" y="21459"/>
                </a:cubicBezTo>
                <a:cubicBezTo>
                  <a:pt x="3117437" y="54479"/>
                  <a:pt x="3145377" y="168779"/>
                  <a:pt x="3188557" y="211959"/>
                </a:cubicBezTo>
                <a:cubicBezTo>
                  <a:pt x="3231737" y="255139"/>
                  <a:pt x="3288887" y="265299"/>
                  <a:pt x="3348577" y="280539"/>
                </a:cubicBezTo>
                <a:cubicBezTo>
                  <a:pt x="3408267" y="295779"/>
                  <a:pt x="3485737" y="294509"/>
                  <a:pt x="3546697" y="303399"/>
                </a:cubicBezTo>
                <a:cubicBezTo>
                  <a:pt x="3607657" y="312289"/>
                  <a:pt x="3660997" y="323084"/>
                  <a:pt x="3714337" y="333879"/>
                </a:cubicBezTo>
              </a:path>
            </a:pathLst>
          </a:custGeom>
          <a:solidFill>
            <a:srgbClr val="F3B7BD">
              <a:alpha val="85882"/>
            </a:srgbClr>
          </a:solidFill>
          <a:ln w="28575"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72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68" grpId="0" animBg="1"/>
      <p:bldP spid="69" grpId="0" animBg="1"/>
      <p:bldP spid="7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3120"/>
            <a:ext cx="335727" cy="53561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288" y="3284824"/>
            <a:ext cx="709933" cy="6422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2246"/>
            <a:ext cx="662858" cy="66285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54028"/>
            <a:ext cx="660424" cy="56607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45341"/>
            <a:ext cx="570911" cy="38060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68694"/>
            <a:ext cx="228377" cy="42899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1442"/>
            <a:ext cx="370956" cy="475681"/>
          </a:xfrm>
          <a:prstGeom prst="rect">
            <a:avLst/>
          </a:prstGeom>
        </p:spPr>
      </p:pic>
      <p:pic>
        <p:nvPicPr>
          <p:cNvPr id="14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44944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080323" y="74348"/>
            <a:ext cx="2031354" cy="769441"/>
            <a:chOff x="1885524" y="74348"/>
            <a:chExt cx="2031354" cy="769441"/>
          </a:xfrm>
        </p:grpSpPr>
        <p:sp>
          <p:nvSpPr>
            <p:cNvPr id="3" name="TextBox 2"/>
            <p:cNvSpPr txBox="1"/>
            <p:nvPr/>
          </p:nvSpPr>
          <p:spPr>
            <a:xfrm>
              <a:off x="2353630" y="224159"/>
              <a:ext cx="1563248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Devices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5524" y="74348"/>
              <a:ext cx="500458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</a:t>
              </a:r>
            </a:p>
          </p:txBody>
        </p:sp>
      </p:grpSp>
      <p:pic>
        <p:nvPicPr>
          <p:cNvPr id="16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0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3120"/>
            <a:ext cx="335727" cy="53561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288" y="3284824"/>
            <a:ext cx="709933" cy="6422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2246"/>
            <a:ext cx="662858" cy="66285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54028"/>
            <a:ext cx="660424" cy="56607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45341"/>
            <a:ext cx="570911" cy="38060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68694"/>
            <a:ext cx="228377" cy="42899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1442"/>
            <a:ext cx="370956" cy="475681"/>
          </a:xfrm>
          <a:prstGeom prst="rect">
            <a:avLst/>
          </a:prstGeom>
        </p:spPr>
      </p:pic>
      <p:pic>
        <p:nvPicPr>
          <p:cNvPr id="14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44944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080323" y="74348"/>
            <a:ext cx="2031354" cy="769441"/>
            <a:chOff x="1885524" y="74348"/>
            <a:chExt cx="2031354" cy="769441"/>
          </a:xfrm>
        </p:grpSpPr>
        <p:sp>
          <p:nvSpPr>
            <p:cNvPr id="3" name="TextBox 2"/>
            <p:cNvSpPr txBox="1"/>
            <p:nvPr/>
          </p:nvSpPr>
          <p:spPr>
            <a:xfrm>
              <a:off x="2353630" y="224159"/>
              <a:ext cx="1563248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Devices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5524" y="74348"/>
              <a:ext cx="500458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</a:t>
              </a:r>
            </a:p>
          </p:txBody>
        </p:sp>
      </p:grpSp>
      <p:pic>
        <p:nvPicPr>
          <p:cNvPr id="16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A81005-B271-44DD-9775-845374B6B3F1}"/>
              </a:ext>
            </a:extLst>
          </p:cNvPr>
          <p:cNvGrpSpPr/>
          <p:nvPr/>
        </p:nvGrpSpPr>
        <p:grpSpPr>
          <a:xfrm>
            <a:off x="4150885" y="831701"/>
            <a:ext cx="5081728" cy="5914991"/>
            <a:chOff x="4150885" y="831701"/>
            <a:chExt cx="5081728" cy="591499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E713EE9-2C3E-4CCA-9340-147670014CE1}"/>
                </a:ext>
              </a:extLst>
            </p:cNvPr>
            <p:cNvGrpSpPr/>
            <p:nvPr/>
          </p:nvGrpSpPr>
          <p:grpSpPr>
            <a:xfrm>
              <a:off x="4252560" y="1150626"/>
              <a:ext cx="3106651" cy="5281217"/>
              <a:chOff x="2129804" y="3963902"/>
              <a:chExt cx="9545868" cy="2586087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17B655A-D9B4-4E39-BECC-688ADC0253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396390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A7C5354-68E2-4DDD-B0EB-C7C55F64F8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22251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7254C6E-F15B-4756-AB86-8ED70235B2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48111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D31C279-0AC0-495A-B39F-A722AA833B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739728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E9B58D6-9403-4697-9613-16FD1FEFCE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998336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B9BDFBB-F3B7-4193-8003-F387C0894A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256945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6274217-A0CA-4986-8669-596136111C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515554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DC49C5C-0131-491B-B30F-FEBEC077C7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77416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7190630-482B-476A-9470-F1DC39F070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032771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75D1DEB-C137-4E28-9462-A582904E7A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29138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3DE0970-6D7E-4714-9160-4A63836C9B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54998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E127E33-C8D9-403C-A57A-DC751B808BAB}"/>
                </a:ext>
              </a:extLst>
            </p:cNvPr>
            <p:cNvGrpSpPr/>
            <p:nvPr/>
          </p:nvGrpSpPr>
          <p:grpSpPr>
            <a:xfrm>
              <a:off x="4445103" y="1137090"/>
              <a:ext cx="4376379" cy="5305907"/>
              <a:chOff x="4551137" y="1401250"/>
              <a:chExt cx="5424015" cy="5305907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25D7888-FD0E-456E-9E23-097A9BEC1E5C}"/>
                  </a:ext>
                </a:extLst>
              </p:cNvPr>
              <p:cNvCxnSpPr/>
              <p:nvPr/>
            </p:nvCxnSpPr>
            <p:spPr>
              <a:xfrm rot="5400000">
                <a:off x="1901769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285EAD0-7158-4B22-89F6-3733AABAB49B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5BAE170-2F2F-49B8-A2D4-0E28445D98FB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F69A8EE-1663-46F7-BD0B-4E1AD2709890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F0B0653-75F4-4ABF-8047-2B257359652D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2610EFD-C5BA-4F72-B419-2E95971EA568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DCD6E26-32DB-4174-AC95-D8ACC44B1161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8613DED-6380-4E73-9DBB-CCBC7C10759E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C7ABA6-8747-44EF-9EB9-C988EADF2F63}"/>
                </a:ext>
              </a:extLst>
            </p:cNvPr>
            <p:cNvSpPr txBox="1"/>
            <p:nvPr/>
          </p:nvSpPr>
          <p:spPr>
            <a:xfrm>
              <a:off x="4150885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A499A4-6E05-4DD2-9D72-0B29DEA98AAE}"/>
                </a:ext>
              </a:extLst>
            </p:cNvPr>
            <p:cNvSpPr txBox="1"/>
            <p:nvPr/>
          </p:nvSpPr>
          <p:spPr>
            <a:xfrm>
              <a:off x="491654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A47F8D-B206-4F0B-9B24-38DE6E3824D7}"/>
                </a:ext>
              </a:extLst>
            </p:cNvPr>
            <p:cNvSpPr txBox="1"/>
            <p:nvPr/>
          </p:nvSpPr>
          <p:spPr>
            <a:xfrm>
              <a:off x="5639249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4FF5AE-17B2-4212-B0CC-FFA4BA68E0B3}"/>
                </a:ext>
              </a:extLst>
            </p:cNvPr>
            <p:cNvSpPr txBox="1"/>
            <p:nvPr/>
          </p:nvSpPr>
          <p:spPr>
            <a:xfrm>
              <a:off x="6366753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06150EF-E478-451F-9175-FCB9FB9DF323}"/>
                </a:ext>
              </a:extLst>
            </p:cNvPr>
            <p:cNvSpPr/>
            <p:nvPr/>
          </p:nvSpPr>
          <p:spPr>
            <a:xfrm>
              <a:off x="8469262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8F27B45-5303-4192-83FC-45C0EE251890}"/>
                </a:ext>
              </a:extLst>
            </p:cNvPr>
            <p:cNvGrpSpPr/>
            <p:nvPr/>
          </p:nvGrpSpPr>
          <p:grpSpPr>
            <a:xfrm>
              <a:off x="4449252" y="831701"/>
              <a:ext cx="2909959" cy="307777"/>
              <a:chOff x="4449252" y="728669"/>
              <a:chExt cx="2909959" cy="307777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2A5B358-7A5B-44B0-9799-9BFAFF8BB3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52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EE53EDE-A187-43DF-A389-30C7C025F0FB}"/>
                  </a:ext>
                </a:extLst>
              </p:cNvPr>
              <p:cNvSpPr/>
              <p:nvPr/>
            </p:nvSpPr>
            <p:spPr>
              <a:xfrm>
                <a:off x="5607515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9FD30B-B497-4E5B-B216-723A96400723}"/>
                </a:ext>
              </a:extLst>
            </p:cNvPr>
            <p:cNvSpPr/>
            <p:nvPr/>
          </p:nvSpPr>
          <p:spPr>
            <a:xfrm>
              <a:off x="7865329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3A12D3-F04E-4E09-9F22-165DB4EBDA64}"/>
                </a:ext>
              </a:extLst>
            </p:cNvPr>
            <p:cNvCxnSpPr/>
            <p:nvPr/>
          </p:nvCxnSpPr>
          <p:spPr>
            <a:xfrm>
              <a:off x="8041160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DF5482-2304-4003-892C-68F010D32196}"/>
                </a:ext>
              </a:extLst>
            </p:cNvPr>
            <p:cNvSpPr txBox="1"/>
            <p:nvPr/>
          </p:nvSpPr>
          <p:spPr>
            <a:xfrm>
              <a:off x="8193304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86454D-56AA-454F-8DFB-F295E0FB80AB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72811A9-B19B-47B7-B537-621FBAF0BD00}"/>
              </a:ext>
            </a:extLst>
          </p:cNvPr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5F39FD-20B7-4ABF-81FA-11488C121D5C}"/>
              </a:ext>
            </a:extLst>
          </p:cNvPr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84636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6EA97168-78B6-4D39-88B7-0CF247B1D79E}"/>
              </a:ext>
            </a:extLst>
          </p:cNvPr>
          <p:cNvGrpSpPr/>
          <p:nvPr/>
        </p:nvGrpSpPr>
        <p:grpSpPr>
          <a:xfrm>
            <a:off x="4150885" y="831701"/>
            <a:ext cx="5081728" cy="5914991"/>
            <a:chOff x="4150885" y="831701"/>
            <a:chExt cx="5081728" cy="591499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8FA7FED-B44B-4C46-A84E-1C7244F3D7CC}"/>
                </a:ext>
              </a:extLst>
            </p:cNvPr>
            <p:cNvGrpSpPr/>
            <p:nvPr/>
          </p:nvGrpSpPr>
          <p:grpSpPr>
            <a:xfrm>
              <a:off x="4252560" y="1150626"/>
              <a:ext cx="3106651" cy="5281217"/>
              <a:chOff x="2129804" y="3963902"/>
              <a:chExt cx="9545868" cy="2586087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3761E0D8-B291-4A36-BC7E-F370A16AFB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396390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B66BA67-766B-450C-A3BC-0702BE3172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22251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D038E2E-4A39-4E05-94BF-7EEB202EDA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48111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6440A94-8327-401B-8956-EE04581FDC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739728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D34B65E-D797-47A0-9303-4B798BE53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998336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0FA2B23-ADF2-4C37-862F-6110DCD739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256945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BB0AE1A7-F222-45AC-B656-D9982601B5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515554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5F15B292-D55B-4ACA-9128-EF5364BF7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77416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87C1516-FF85-4D1E-95B9-DAB1E69B2F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032771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351BFEF3-4875-4C44-81D7-6B69AF0BB2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29138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97B4B64C-5958-4ED4-8CBA-05F82D9A00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54998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7C90701-BCD7-45C0-A0FF-712665223B5A}"/>
                </a:ext>
              </a:extLst>
            </p:cNvPr>
            <p:cNvGrpSpPr/>
            <p:nvPr/>
          </p:nvGrpSpPr>
          <p:grpSpPr>
            <a:xfrm>
              <a:off x="4445103" y="1137090"/>
              <a:ext cx="4376379" cy="5305907"/>
              <a:chOff x="4551137" y="1401250"/>
              <a:chExt cx="5424015" cy="5305907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92257F-2F53-4109-8C9B-9C05BC5393C8}"/>
                  </a:ext>
                </a:extLst>
              </p:cNvPr>
              <p:cNvCxnSpPr/>
              <p:nvPr/>
            </p:nvCxnSpPr>
            <p:spPr>
              <a:xfrm rot="5400000">
                <a:off x="1901769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3817A36F-868B-4942-8C18-719F77611E28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26C6F1F-31E3-44E9-98DD-CABE66EA66C1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2D22AC42-41F1-4D13-AB31-D764F4720CA6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CB5B0961-CA5E-406A-8D12-17443D10D3CF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7C0E6D5F-DBB0-4EF8-A50D-25902BBD0D0D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B042CF8-2EB2-4453-9E13-F70260765520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3EA7F674-E9B0-4B19-9148-A12B75F893BC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590E651-25E5-432A-8FBE-D5C967A67548}"/>
                </a:ext>
              </a:extLst>
            </p:cNvPr>
            <p:cNvSpPr txBox="1"/>
            <p:nvPr/>
          </p:nvSpPr>
          <p:spPr>
            <a:xfrm>
              <a:off x="4150885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42D1E06-977F-4AB9-9737-88732509AB68}"/>
                </a:ext>
              </a:extLst>
            </p:cNvPr>
            <p:cNvSpPr txBox="1"/>
            <p:nvPr/>
          </p:nvSpPr>
          <p:spPr>
            <a:xfrm>
              <a:off x="491654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E5D64C6-2F6C-450E-8403-27A594234EE1}"/>
                </a:ext>
              </a:extLst>
            </p:cNvPr>
            <p:cNvSpPr txBox="1"/>
            <p:nvPr/>
          </p:nvSpPr>
          <p:spPr>
            <a:xfrm>
              <a:off x="5639249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20D1C7E-2DBD-47F3-8192-4226677AC2F5}"/>
                </a:ext>
              </a:extLst>
            </p:cNvPr>
            <p:cNvSpPr txBox="1"/>
            <p:nvPr/>
          </p:nvSpPr>
          <p:spPr>
            <a:xfrm>
              <a:off x="6366753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98ECFF8-F573-4671-BAAF-B36BD5F80C77}"/>
                </a:ext>
              </a:extLst>
            </p:cNvPr>
            <p:cNvSpPr/>
            <p:nvPr/>
          </p:nvSpPr>
          <p:spPr>
            <a:xfrm>
              <a:off x="8469262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D2E2CA3-18A4-40E8-9ED9-82514A998D55}"/>
                </a:ext>
              </a:extLst>
            </p:cNvPr>
            <p:cNvGrpSpPr/>
            <p:nvPr/>
          </p:nvGrpSpPr>
          <p:grpSpPr>
            <a:xfrm>
              <a:off x="4449252" y="831701"/>
              <a:ext cx="2909959" cy="307777"/>
              <a:chOff x="4449252" y="728669"/>
              <a:chExt cx="2909959" cy="307777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B849A27E-505F-486A-8C05-5EFA969B6A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52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9E5B56F-93C9-4C54-AE88-D77CDD58B65C}"/>
                  </a:ext>
                </a:extLst>
              </p:cNvPr>
              <p:cNvSpPr/>
              <p:nvPr/>
            </p:nvSpPr>
            <p:spPr>
              <a:xfrm>
                <a:off x="5607515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894D714-FE51-4247-AB73-AE4AFFE93D6C}"/>
                </a:ext>
              </a:extLst>
            </p:cNvPr>
            <p:cNvSpPr/>
            <p:nvPr/>
          </p:nvSpPr>
          <p:spPr>
            <a:xfrm>
              <a:off x="7865329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BD83550-DA26-4672-B6F9-272A13FDB4B6}"/>
                </a:ext>
              </a:extLst>
            </p:cNvPr>
            <p:cNvCxnSpPr/>
            <p:nvPr/>
          </p:nvCxnSpPr>
          <p:spPr>
            <a:xfrm>
              <a:off x="8041160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737FAF6-89B5-4899-A5E8-AD4F3E2004B1}"/>
                </a:ext>
              </a:extLst>
            </p:cNvPr>
            <p:cNvSpPr txBox="1"/>
            <p:nvPr/>
          </p:nvSpPr>
          <p:spPr>
            <a:xfrm>
              <a:off x="8193304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73CEDE0-B2DB-40B1-ADF6-3F4EFA65BED2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C766389-364F-4CDE-8097-97AE6E7912F9}"/>
              </a:ext>
            </a:extLst>
          </p:cNvPr>
          <p:cNvGrpSpPr/>
          <p:nvPr/>
        </p:nvGrpSpPr>
        <p:grpSpPr>
          <a:xfrm>
            <a:off x="4341399" y="1321334"/>
            <a:ext cx="7312429" cy="726858"/>
            <a:chOff x="5040529" y="1321334"/>
            <a:chExt cx="7312429" cy="726858"/>
          </a:xfrm>
        </p:grpSpPr>
        <p:sp>
          <p:nvSpPr>
            <p:cNvPr id="59" name="TextBox 58"/>
            <p:cNvSpPr txBox="1"/>
            <p:nvPr/>
          </p:nvSpPr>
          <p:spPr>
            <a:xfrm>
              <a:off x="9832540" y="1337208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CF731F"/>
                  </a:solidFill>
                  <a:latin typeface="Century Gothic" panose="020B0502020202020204" pitchFamily="34" charset="0"/>
                </a:rPr>
                <a:t>85%/90%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893904" y="1321334"/>
              <a:ext cx="14590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F731F"/>
                  </a:solidFill>
                  <a:latin typeface="Century Gothic" panose="020B0502020202020204" pitchFamily="34" charset="0"/>
                </a:rPr>
                <a:t>Desk/Laptop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7233987" y="1794042"/>
              <a:ext cx="247093" cy="0"/>
            </a:xfrm>
            <a:prstGeom prst="line">
              <a:avLst/>
            </a:prstGeom>
            <a:ln w="76200">
              <a:solidFill>
                <a:srgbClr val="E28D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BAAB038-1D00-4D11-B54E-0C1635E02857}"/>
                </a:ext>
              </a:extLst>
            </p:cNvPr>
            <p:cNvCxnSpPr/>
            <p:nvPr/>
          </p:nvCxnSpPr>
          <p:spPr>
            <a:xfrm>
              <a:off x="5040529" y="2048192"/>
              <a:ext cx="247093" cy="0"/>
            </a:xfrm>
            <a:prstGeom prst="line">
              <a:avLst/>
            </a:prstGeom>
            <a:ln w="76200">
              <a:solidFill>
                <a:srgbClr val="E28D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CDD70C4-D677-429F-AA18-83BBA328D8E5}"/>
                </a:ext>
              </a:extLst>
            </p:cNvPr>
            <p:cNvCxnSpPr/>
            <p:nvPr/>
          </p:nvCxnSpPr>
          <p:spPr>
            <a:xfrm>
              <a:off x="5765173" y="1810267"/>
              <a:ext cx="247093" cy="0"/>
            </a:xfrm>
            <a:prstGeom prst="line">
              <a:avLst/>
            </a:prstGeom>
            <a:ln w="76200">
              <a:solidFill>
                <a:srgbClr val="E28D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0114323-FC74-4854-9E2C-03D1E77D7011}"/>
                </a:ext>
              </a:extLst>
            </p:cNvPr>
            <p:cNvCxnSpPr/>
            <p:nvPr/>
          </p:nvCxnSpPr>
          <p:spPr>
            <a:xfrm>
              <a:off x="6516278" y="1799340"/>
              <a:ext cx="247093" cy="0"/>
            </a:xfrm>
            <a:prstGeom prst="line">
              <a:avLst/>
            </a:prstGeom>
            <a:ln w="76200">
              <a:solidFill>
                <a:srgbClr val="E28D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B8F5017-585E-4987-BCAB-97CBE04F2DDA}"/>
                </a:ext>
              </a:extLst>
            </p:cNvPr>
            <p:cNvCxnSpPr/>
            <p:nvPr/>
          </p:nvCxnSpPr>
          <p:spPr>
            <a:xfrm>
              <a:off x="7965730" y="1794042"/>
              <a:ext cx="247093" cy="0"/>
            </a:xfrm>
            <a:prstGeom prst="line">
              <a:avLst/>
            </a:prstGeom>
            <a:ln w="76200">
              <a:solidFill>
                <a:srgbClr val="E28D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5706ED9-CCA4-4FD5-A8D9-E53072DD6FC2}"/>
                </a:ext>
              </a:extLst>
            </p:cNvPr>
            <p:cNvSpPr/>
            <p:nvPr/>
          </p:nvSpPr>
          <p:spPr>
            <a:xfrm>
              <a:off x="9420343" y="1676415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28D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97360BA-CDFC-48D8-AE9A-B5B5672E048E}"/>
                </a:ext>
              </a:extLst>
            </p:cNvPr>
            <p:cNvCxnSpPr/>
            <p:nvPr/>
          </p:nvCxnSpPr>
          <p:spPr>
            <a:xfrm>
              <a:off x="8677895" y="1862622"/>
              <a:ext cx="247093" cy="0"/>
            </a:xfrm>
            <a:prstGeom prst="line">
              <a:avLst/>
            </a:prstGeom>
            <a:ln w="76200">
              <a:solidFill>
                <a:srgbClr val="E28D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98200" y="6565198"/>
            <a:ext cx="1534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Spring Surveys, MTM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71" name="Isosceles Triangle 70"/>
          <p:cNvSpPr/>
          <p:nvPr/>
        </p:nvSpPr>
        <p:spPr>
          <a:xfrm rot="5400000">
            <a:off x="1866704" y="1059553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32990" y="957382"/>
            <a:ext cx="645250" cy="552740"/>
            <a:chOff x="2878137" y="1828801"/>
            <a:chExt cx="442913" cy="379412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79725" y="1830388"/>
              <a:ext cx="439738" cy="37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878137" y="1828801"/>
              <a:ext cx="442913" cy="379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878137" y="1828801"/>
              <a:ext cx="442913" cy="301625"/>
            </a:xfrm>
            <a:custGeom>
              <a:avLst/>
              <a:gdLst>
                <a:gd name="T0" fmla="*/ 0 w 556"/>
                <a:gd name="T1" fmla="*/ 27 h 380"/>
                <a:gd name="T2" fmla="*/ 2 w 556"/>
                <a:gd name="T3" fmla="*/ 16 h 380"/>
                <a:gd name="T4" fmla="*/ 8 w 556"/>
                <a:gd name="T5" fmla="*/ 8 h 380"/>
                <a:gd name="T6" fmla="*/ 16 w 556"/>
                <a:gd name="T7" fmla="*/ 2 h 380"/>
                <a:gd name="T8" fmla="*/ 27 w 556"/>
                <a:gd name="T9" fmla="*/ 0 h 380"/>
                <a:gd name="T10" fmla="*/ 529 w 556"/>
                <a:gd name="T11" fmla="*/ 0 h 380"/>
                <a:gd name="T12" fmla="*/ 540 w 556"/>
                <a:gd name="T13" fmla="*/ 2 h 380"/>
                <a:gd name="T14" fmla="*/ 548 w 556"/>
                <a:gd name="T15" fmla="*/ 8 h 380"/>
                <a:gd name="T16" fmla="*/ 554 w 556"/>
                <a:gd name="T17" fmla="*/ 16 h 380"/>
                <a:gd name="T18" fmla="*/ 556 w 556"/>
                <a:gd name="T19" fmla="*/ 27 h 380"/>
                <a:gd name="T20" fmla="*/ 556 w 556"/>
                <a:gd name="T21" fmla="*/ 353 h 380"/>
                <a:gd name="T22" fmla="*/ 554 w 556"/>
                <a:gd name="T23" fmla="*/ 363 h 380"/>
                <a:gd name="T24" fmla="*/ 548 w 556"/>
                <a:gd name="T25" fmla="*/ 372 h 380"/>
                <a:gd name="T26" fmla="*/ 540 w 556"/>
                <a:gd name="T27" fmla="*/ 377 h 380"/>
                <a:gd name="T28" fmla="*/ 529 w 556"/>
                <a:gd name="T29" fmla="*/ 380 h 380"/>
                <a:gd name="T30" fmla="*/ 27 w 556"/>
                <a:gd name="T31" fmla="*/ 380 h 380"/>
                <a:gd name="T32" fmla="*/ 16 w 556"/>
                <a:gd name="T33" fmla="*/ 377 h 380"/>
                <a:gd name="T34" fmla="*/ 8 w 556"/>
                <a:gd name="T35" fmla="*/ 372 h 380"/>
                <a:gd name="T36" fmla="*/ 2 w 556"/>
                <a:gd name="T37" fmla="*/ 363 h 380"/>
                <a:gd name="T38" fmla="*/ 0 w 556"/>
                <a:gd name="T39" fmla="*/ 353 h 380"/>
                <a:gd name="T40" fmla="*/ 0 w 556"/>
                <a:gd name="T41" fmla="*/ 2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6" h="380">
                  <a:moveTo>
                    <a:pt x="0" y="27"/>
                  </a:move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529" y="0"/>
                  </a:lnTo>
                  <a:lnTo>
                    <a:pt x="540" y="2"/>
                  </a:lnTo>
                  <a:lnTo>
                    <a:pt x="548" y="8"/>
                  </a:lnTo>
                  <a:lnTo>
                    <a:pt x="554" y="16"/>
                  </a:lnTo>
                  <a:lnTo>
                    <a:pt x="556" y="27"/>
                  </a:lnTo>
                  <a:lnTo>
                    <a:pt x="556" y="353"/>
                  </a:lnTo>
                  <a:lnTo>
                    <a:pt x="554" y="363"/>
                  </a:lnTo>
                  <a:lnTo>
                    <a:pt x="548" y="372"/>
                  </a:lnTo>
                  <a:lnTo>
                    <a:pt x="540" y="377"/>
                  </a:lnTo>
                  <a:lnTo>
                    <a:pt x="529" y="380"/>
                  </a:lnTo>
                  <a:lnTo>
                    <a:pt x="27" y="380"/>
                  </a:lnTo>
                  <a:lnTo>
                    <a:pt x="16" y="377"/>
                  </a:lnTo>
                  <a:lnTo>
                    <a:pt x="8" y="372"/>
                  </a:lnTo>
                  <a:lnTo>
                    <a:pt x="2" y="363"/>
                  </a:lnTo>
                  <a:lnTo>
                    <a:pt x="0" y="35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28D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033713" y="2138363"/>
              <a:ext cx="144463" cy="69850"/>
            </a:xfrm>
            <a:custGeom>
              <a:avLst/>
              <a:gdLst>
                <a:gd name="T0" fmla="*/ 22 w 182"/>
                <a:gd name="T1" fmla="*/ 0 h 87"/>
                <a:gd name="T2" fmla="*/ 157 w 182"/>
                <a:gd name="T3" fmla="*/ 1 h 87"/>
                <a:gd name="T4" fmla="*/ 159 w 182"/>
                <a:gd name="T5" fmla="*/ 51 h 87"/>
                <a:gd name="T6" fmla="*/ 162 w 182"/>
                <a:gd name="T7" fmla="*/ 65 h 87"/>
                <a:gd name="T8" fmla="*/ 182 w 182"/>
                <a:gd name="T9" fmla="*/ 81 h 87"/>
                <a:gd name="T10" fmla="*/ 182 w 182"/>
                <a:gd name="T11" fmla="*/ 87 h 87"/>
                <a:gd name="T12" fmla="*/ 0 w 182"/>
                <a:gd name="T13" fmla="*/ 87 h 87"/>
                <a:gd name="T14" fmla="*/ 9 w 182"/>
                <a:gd name="T15" fmla="*/ 70 h 87"/>
                <a:gd name="T16" fmla="*/ 22 w 182"/>
                <a:gd name="T17" fmla="*/ 62 h 87"/>
                <a:gd name="T18" fmla="*/ 26 w 182"/>
                <a:gd name="T19" fmla="*/ 24 h 87"/>
                <a:gd name="T20" fmla="*/ 22 w 182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87">
                  <a:moveTo>
                    <a:pt x="22" y="0"/>
                  </a:moveTo>
                  <a:lnTo>
                    <a:pt x="157" y="1"/>
                  </a:lnTo>
                  <a:lnTo>
                    <a:pt x="159" y="51"/>
                  </a:lnTo>
                  <a:lnTo>
                    <a:pt x="162" y="65"/>
                  </a:lnTo>
                  <a:lnTo>
                    <a:pt x="182" y="81"/>
                  </a:lnTo>
                  <a:lnTo>
                    <a:pt x="182" y="87"/>
                  </a:lnTo>
                  <a:lnTo>
                    <a:pt x="0" y="87"/>
                  </a:lnTo>
                  <a:lnTo>
                    <a:pt x="9" y="70"/>
                  </a:lnTo>
                  <a:lnTo>
                    <a:pt x="22" y="62"/>
                  </a:lnTo>
                  <a:lnTo>
                    <a:pt x="26" y="2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28D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894013" y="1847850"/>
              <a:ext cx="412750" cy="231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2784"/>
            <a:ext cx="335727" cy="53561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1910"/>
            <a:ext cx="662858" cy="66285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53692"/>
            <a:ext cx="660424" cy="56607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68358"/>
            <a:ext cx="228377" cy="42899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288" y="3284488"/>
            <a:ext cx="709933" cy="64228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45005"/>
            <a:ext cx="570911" cy="38060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1106"/>
            <a:ext cx="370956" cy="475681"/>
          </a:xfrm>
          <a:prstGeom prst="rect">
            <a:avLst/>
          </a:prstGeom>
        </p:spPr>
      </p:pic>
      <p:pic>
        <p:nvPicPr>
          <p:cNvPr id="75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44608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3196810" y="307608"/>
            <a:ext cx="5798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Internet Accessing Device Usage, amongst French Adults</a:t>
            </a:r>
          </a:p>
        </p:txBody>
      </p:sp>
      <p:pic>
        <p:nvPicPr>
          <p:cNvPr id="78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8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AAC4E48-3D1A-45D7-B4DE-DDC2666DC228}"/>
              </a:ext>
            </a:extLst>
          </p:cNvPr>
          <p:cNvSpPr txBox="1"/>
          <p:nvPr/>
        </p:nvSpPr>
        <p:spPr>
          <a:xfrm>
            <a:off x="9149273" y="1606067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89%/93%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34CCDF4-3B5E-4C6A-A14C-EE2395C64187}"/>
              </a:ext>
            </a:extLst>
          </p:cNvPr>
          <p:cNvSpPr/>
          <p:nvPr/>
        </p:nvSpPr>
        <p:spPr>
          <a:xfrm>
            <a:off x="9698624" y="565348"/>
            <a:ext cx="126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Total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18+/18-34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3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87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87" grpId="0"/>
          <p:bldP spid="89" grpId="0"/>
        </p:bldLst>
      </p:timing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3799827-445E-46EA-B6E8-C60D24C5FA76}"/>
              </a:ext>
            </a:extLst>
          </p:cNvPr>
          <p:cNvGrpSpPr/>
          <p:nvPr/>
        </p:nvGrpSpPr>
        <p:grpSpPr>
          <a:xfrm>
            <a:off x="4150885" y="831701"/>
            <a:ext cx="5081728" cy="5914991"/>
            <a:chOff x="4150885" y="831701"/>
            <a:chExt cx="5081728" cy="5914991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5B2571FC-63FD-4977-8390-A9D575303A18}"/>
                </a:ext>
              </a:extLst>
            </p:cNvPr>
            <p:cNvGrpSpPr/>
            <p:nvPr/>
          </p:nvGrpSpPr>
          <p:grpSpPr>
            <a:xfrm>
              <a:off x="4252560" y="1150626"/>
              <a:ext cx="3106651" cy="5281217"/>
              <a:chOff x="2129804" y="3963902"/>
              <a:chExt cx="9545868" cy="2586087"/>
            </a:xfrm>
          </p:grpSpPr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20B4503-0FEA-4F8F-BF58-83ECD73B2B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396390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5C8F3387-A27E-464A-99D5-1D925841CD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22251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BFA56482-C24B-431F-96DA-9129485E37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48111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80B22310-8638-414F-BB80-7CAA465F0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739728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201D038F-395E-41EA-B2F2-AE3E734C1C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998336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0CA17306-7B4E-4170-8A7F-40A5B30352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256945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C532877-10D7-49C0-B96E-599C0F79A0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515554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9638E652-2201-42CD-B1EB-347A6B99A6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77416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8440F93-5CD4-4FF3-9488-585A3626DC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032771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49830DB-CCB9-433B-8987-A99914C350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29138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FA7D968-02BA-476A-8FCA-FEFA9F607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54998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0EE88AC-28BF-4D27-B32A-1E81F278EE50}"/>
                </a:ext>
              </a:extLst>
            </p:cNvPr>
            <p:cNvGrpSpPr/>
            <p:nvPr/>
          </p:nvGrpSpPr>
          <p:grpSpPr>
            <a:xfrm>
              <a:off x="4445103" y="1137090"/>
              <a:ext cx="4376379" cy="5305907"/>
              <a:chOff x="4551137" y="1401250"/>
              <a:chExt cx="5424015" cy="5305907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4BFCB73-136F-4F6A-AF5D-10B2CF1A1465}"/>
                  </a:ext>
                </a:extLst>
              </p:cNvPr>
              <p:cNvCxnSpPr/>
              <p:nvPr/>
            </p:nvCxnSpPr>
            <p:spPr>
              <a:xfrm rot="5400000">
                <a:off x="1901769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DD52461-87DE-47CB-885C-7BC2F3BC12FE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5600C495-6A22-4A8A-90AF-C1BF93F6080C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547D9A86-4A3E-4411-BF03-A4924FFB55B3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48FF9193-2682-4E61-91C1-329ABC36DFDF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538E5BCF-1983-4C2F-8A4B-881ADE535CE7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49053728-84C8-4811-8429-69AD2C76E8A3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662441A9-CB63-4E81-B3F1-78F90F3C836B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DCB9576-BD27-499F-9351-6B8AF5F8B2B4}"/>
                </a:ext>
              </a:extLst>
            </p:cNvPr>
            <p:cNvSpPr txBox="1"/>
            <p:nvPr/>
          </p:nvSpPr>
          <p:spPr>
            <a:xfrm>
              <a:off x="4150885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5C51CCA-950E-41E8-B266-A08ED9155F80}"/>
                </a:ext>
              </a:extLst>
            </p:cNvPr>
            <p:cNvSpPr txBox="1"/>
            <p:nvPr/>
          </p:nvSpPr>
          <p:spPr>
            <a:xfrm>
              <a:off x="491654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B8C7015-9103-43B8-931E-448E546994C4}"/>
                </a:ext>
              </a:extLst>
            </p:cNvPr>
            <p:cNvSpPr txBox="1"/>
            <p:nvPr/>
          </p:nvSpPr>
          <p:spPr>
            <a:xfrm>
              <a:off x="5639249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C72D846-7BEA-410E-A6F3-D39534E189BC}"/>
                </a:ext>
              </a:extLst>
            </p:cNvPr>
            <p:cNvSpPr txBox="1"/>
            <p:nvPr/>
          </p:nvSpPr>
          <p:spPr>
            <a:xfrm>
              <a:off x="6366753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A352E8D-08B8-4470-B1FF-226111CDAC06}"/>
                </a:ext>
              </a:extLst>
            </p:cNvPr>
            <p:cNvSpPr/>
            <p:nvPr/>
          </p:nvSpPr>
          <p:spPr>
            <a:xfrm>
              <a:off x="8469262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FB25692-5C65-4F19-8C7C-C1FE210B04D2}"/>
                </a:ext>
              </a:extLst>
            </p:cNvPr>
            <p:cNvGrpSpPr/>
            <p:nvPr/>
          </p:nvGrpSpPr>
          <p:grpSpPr>
            <a:xfrm>
              <a:off x="4449252" y="831701"/>
              <a:ext cx="2909959" cy="307777"/>
              <a:chOff x="4449252" y="728669"/>
              <a:chExt cx="2909959" cy="307777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87897132-CEEB-4175-B30D-8BB29905D2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52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33E0DE5-265E-4D4B-BA59-23812183EE34}"/>
                  </a:ext>
                </a:extLst>
              </p:cNvPr>
              <p:cNvSpPr/>
              <p:nvPr/>
            </p:nvSpPr>
            <p:spPr>
              <a:xfrm>
                <a:off x="5607515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A413814-042E-48E1-8D6D-638816CBAC3B}"/>
                </a:ext>
              </a:extLst>
            </p:cNvPr>
            <p:cNvSpPr/>
            <p:nvPr/>
          </p:nvSpPr>
          <p:spPr>
            <a:xfrm>
              <a:off x="7865329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AC62226-229C-4F69-A9EF-55FC969FF523}"/>
                </a:ext>
              </a:extLst>
            </p:cNvPr>
            <p:cNvCxnSpPr/>
            <p:nvPr/>
          </p:nvCxnSpPr>
          <p:spPr>
            <a:xfrm>
              <a:off x="8041160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28E6E6D-D663-4B37-BEA6-D4FA2451D204}"/>
                </a:ext>
              </a:extLst>
            </p:cNvPr>
            <p:cNvSpPr txBox="1"/>
            <p:nvPr/>
          </p:nvSpPr>
          <p:spPr>
            <a:xfrm>
              <a:off x="8193304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F13B6A7-0092-49CF-A032-CB0BE066C7B3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pic>
        <p:nvPicPr>
          <p:cNvPr id="120" name="Picture 1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74792"/>
            <a:ext cx="228377" cy="4289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04" y="6565198"/>
            <a:ext cx="1850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SP = Spring Surveys, MTM</a:t>
            </a:r>
          </a:p>
        </p:txBody>
      </p:sp>
      <p:sp>
        <p:nvSpPr>
          <p:cNvPr id="4" name="Isosceles Triangle 3"/>
          <p:cNvSpPr/>
          <p:nvPr/>
        </p:nvSpPr>
        <p:spPr>
          <a:xfrm rot="5400000">
            <a:off x="1866704" y="1084688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450802" y="1673459"/>
            <a:ext cx="229068" cy="429803"/>
            <a:chOff x="3135311" y="2235204"/>
            <a:chExt cx="153988" cy="28892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36900" y="2236788"/>
              <a:ext cx="150813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135311" y="2235204"/>
              <a:ext cx="153988" cy="288926"/>
            </a:xfrm>
            <a:custGeom>
              <a:avLst/>
              <a:gdLst>
                <a:gd name="T0" fmla="*/ 0 w 192"/>
                <a:gd name="T1" fmla="*/ 23 h 362"/>
                <a:gd name="T2" fmla="*/ 2 w 192"/>
                <a:gd name="T3" fmla="*/ 15 h 362"/>
                <a:gd name="T4" fmla="*/ 7 w 192"/>
                <a:gd name="T5" fmla="*/ 7 h 362"/>
                <a:gd name="T6" fmla="*/ 15 w 192"/>
                <a:gd name="T7" fmla="*/ 2 h 362"/>
                <a:gd name="T8" fmla="*/ 23 w 192"/>
                <a:gd name="T9" fmla="*/ 0 h 362"/>
                <a:gd name="T10" fmla="*/ 169 w 192"/>
                <a:gd name="T11" fmla="*/ 0 h 362"/>
                <a:gd name="T12" fmla="*/ 177 w 192"/>
                <a:gd name="T13" fmla="*/ 2 h 362"/>
                <a:gd name="T14" fmla="*/ 185 w 192"/>
                <a:gd name="T15" fmla="*/ 7 h 362"/>
                <a:gd name="T16" fmla="*/ 190 w 192"/>
                <a:gd name="T17" fmla="*/ 15 h 362"/>
                <a:gd name="T18" fmla="*/ 192 w 192"/>
                <a:gd name="T19" fmla="*/ 23 h 362"/>
                <a:gd name="T20" fmla="*/ 192 w 192"/>
                <a:gd name="T21" fmla="*/ 339 h 362"/>
                <a:gd name="T22" fmla="*/ 190 w 192"/>
                <a:gd name="T23" fmla="*/ 347 h 362"/>
                <a:gd name="T24" fmla="*/ 185 w 192"/>
                <a:gd name="T25" fmla="*/ 355 h 362"/>
                <a:gd name="T26" fmla="*/ 177 w 192"/>
                <a:gd name="T27" fmla="*/ 360 h 362"/>
                <a:gd name="T28" fmla="*/ 169 w 192"/>
                <a:gd name="T29" fmla="*/ 362 h 362"/>
                <a:gd name="T30" fmla="*/ 23 w 192"/>
                <a:gd name="T31" fmla="*/ 362 h 362"/>
                <a:gd name="T32" fmla="*/ 15 w 192"/>
                <a:gd name="T33" fmla="*/ 360 h 362"/>
                <a:gd name="T34" fmla="*/ 7 w 192"/>
                <a:gd name="T35" fmla="*/ 355 h 362"/>
                <a:gd name="T36" fmla="*/ 2 w 192"/>
                <a:gd name="T37" fmla="*/ 347 h 362"/>
                <a:gd name="T38" fmla="*/ 0 w 192"/>
                <a:gd name="T39" fmla="*/ 339 h 362"/>
                <a:gd name="T40" fmla="*/ 0 w 192"/>
                <a:gd name="T41" fmla="*/ 2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362">
                  <a:moveTo>
                    <a:pt x="0" y="23"/>
                  </a:moveTo>
                  <a:lnTo>
                    <a:pt x="2" y="15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169" y="0"/>
                  </a:lnTo>
                  <a:lnTo>
                    <a:pt x="177" y="2"/>
                  </a:lnTo>
                  <a:lnTo>
                    <a:pt x="185" y="7"/>
                  </a:lnTo>
                  <a:lnTo>
                    <a:pt x="190" y="15"/>
                  </a:lnTo>
                  <a:lnTo>
                    <a:pt x="192" y="23"/>
                  </a:lnTo>
                  <a:lnTo>
                    <a:pt x="192" y="339"/>
                  </a:lnTo>
                  <a:lnTo>
                    <a:pt x="190" y="347"/>
                  </a:lnTo>
                  <a:lnTo>
                    <a:pt x="185" y="355"/>
                  </a:lnTo>
                  <a:lnTo>
                    <a:pt x="177" y="360"/>
                  </a:lnTo>
                  <a:lnTo>
                    <a:pt x="169" y="362"/>
                  </a:lnTo>
                  <a:lnTo>
                    <a:pt x="23" y="362"/>
                  </a:lnTo>
                  <a:lnTo>
                    <a:pt x="15" y="360"/>
                  </a:lnTo>
                  <a:lnTo>
                    <a:pt x="7" y="355"/>
                  </a:lnTo>
                  <a:lnTo>
                    <a:pt x="2" y="347"/>
                  </a:lnTo>
                  <a:lnTo>
                    <a:pt x="0" y="33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289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200400" y="2489201"/>
              <a:ext cx="23813" cy="25400"/>
            </a:xfrm>
            <a:custGeom>
              <a:avLst/>
              <a:gdLst>
                <a:gd name="T0" fmla="*/ 0 w 29"/>
                <a:gd name="T1" fmla="*/ 15 h 30"/>
                <a:gd name="T2" fmla="*/ 1 w 29"/>
                <a:gd name="T3" fmla="*/ 8 h 30"/>
                <a:gd name="T4" fmla="*/ 4 w 29"/>
                <a:gd name="T5" fmla="*/ 4 h 30"/>
                <a:gd name="T6" fmla="*/ 8 w 29"/>
                <a:gd name="T7" fmla="*/ 1 h 30"/>
                <a:gd name="T8" fmla="*/ 15 w 29"/>
                <a:gd name="T9" fmla="*/ 0 h 30"/>
                <a:gd name="T10" fmla="*/ 20 w 29"/>
                <a:gd name="T11" fmla="*/ 1 h 30"/>
                <a:gd name="T12" fmla="*/ 24 w 29"/>
                <a:gd name="T13" fmla="*/ 4 h 30"/>
                <a:gd name="T14" fmla="*/ 27 w 29"/>
                <a:gd name="T15" fmla="*/ 8 h 30"/>
                <a:gd name="T16" fmla="*/ 29 w 29"/>
                <a:gd name="T17" fmla="*/ 15 h 30"/>
                <a:gd name="T18" fmla="*/ 27 w 29"/>
                <a:gd name="T19" fmla="*/ 21 h 30"/>
                <a:gd name="T20" fmla="*/ 24 w 29"/>
                <a:gd name="T21" fmla="*/ 25 h 30"/>
                <a:gd name="T22" fmla="*/ 20 w 29"/>
                <a:gd name="T23" fmla="*/ 28 h 30"/>
                <a:gd name="T24" fmla="*/ 15 w 29"/>
                <a:gd name="T25" fmla="*/ 30 h 30"/>
                <a:gd name="T26" fmla="*/ 8 w 29"/>
                <a:gd name="T27" fmla="*/ 28 h 30"/>
                <a:gd name="T28" fmla="*/ 4 w 29"/>
                <a:gd name="T29" fmla="*/ 25 h 30"/>
                <a:gd name="T30" fmla="*/ 1 w 29"/>
                <a:gd name="T31" fmla="*/ 21 h 30"/>
                <a:gd name="T32" fmla="*/ 0 w 29"/>
                <a:gd name="T3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0" y="15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7" y="8"/>
                  </a:lnTo>
                  <a:lnTo>
                    <a:pt x="29" y="15"/>
                  </a:lnTo>
                  <a:lnTo>
                    <a:pt x="27" y="21"/>
                  </a:lnTo>
                  <a:lnTo>
                    <a:pt x="24" y="25"/>
                  </a:lnTo>
                  <a:lnTo>
                    <a:pt x="20" y="28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4" y="25"/>
                  </a:lnTo>
                  <a:lnTo>
                    <a:pt x="1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289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200400" y="2489201"/>
              <a:ext cx="23813" cy="25400"/>
            </a:xfrm>
            <a:custGeom>
              <a:avLst/>
              <a:gdLst>
                <a:gd name="T0" fmla="*/ 0 w 29"/>
                <a:gd name="T1" fmla="*/ 15 h 30"/>
                <a:gd name="T2" fmla="*/ 1 w 29"/>
                <a:gd name="T3" fmla="*/ 8 h 30"/>
                <a:gd name="T4" fmla="*/ 4 w 29"/>
                <a:gd name="T5" fmla="*/ 4 h 30"/>
                <a:gd name="T6" fmla="*/ 8 w 29"/>
                <a:gd name="T7" fmla="*/ 1 h 30"/>
                <a:gd name="T8" fmla="*/ 15 w 29"/>
                <a:gd name="T9" fmla="*/ 0 h 30"/>
                <a:gd name="T10" fmla="*/ 20 w 29"/>
                <a:gd name="T11" fmla="*/ 1 h 30"/>
                <a:gd name="T12" fmla="*/ 24 w 29"/>
                <a:gd name="T13" fmla="*/ 4 h 30"/>
                <a:gd name="T14" fmla="*/ 27 w 29"/>
                <a:gd name="T15" fmla="*/ 8 h 30"/>
                <a:gd name="T16" fmla="*/ 29 w 29"/>
                <a:gd name="T17" fmla="*/ 15 h 30"/>
                <a:gd name="T18" fmla="*/ 27 w 29"/>
                <a:gd name="T19" fmla="*/ 21 h 30"/>
                <a:gd name="T20" fmla="*/ 24 w 29"/>
                <a:gd name="T21" fmla="*/ 25 h 30"/>
                <a:gd name="T22" fmla="*/ 20 w 29"/>
                <a:gd name="T23" fmla="*/ 28 h 30"/>
                <a:gd name="T24" fmla="*/ 15 w 29"/>
                <a:gd name="T25" fmla="*/ 30 h 30"/>
                <a:gd name="T26" fmla="*/ 8 w 29"/>
                <a:gd name="T27" fmla="*/ 28 h 30"/>
                <a:gd name="T28" fmla="*/ 4 w 29"/>
                <a:gd name="T29" fmla="*/ 25 h 30"/>
                <a:gd name="T30" fmla="*/ 1 w 29"/>
                <a:gd name="T31" fmla="*/ 21 h 30"/>
                <a:gd name="T32" fmla="*/ 0 w 29"/>
                <a:gd name="T3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0" y="15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7" y="8"/>
                  </a:lnTo>
                  <a:lnTo>
                    <a:pt x="29" y="15"/>
                  </a:lnTo>
                  <a:lnTo>
                    <a:pt x="27" y="21"/>
                  </a:lnTo>
                  <a:lnTo>
                    <a:pt x="24" y="25"/>
                  </a:lnTo>
                  <a:lnTo>
                    <a:pt x="20" y="28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4" y="25"/>
                  </a:lnTo>
                  <a:lnTo>
                    <a:pt x="1" y="21"/>
                  </a:lnTo>
                  <a:lnTo>
                    <a:pt x="0" y="15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251200" y="2243138"/>
              <a:ext cx="14288" cy="14288"/>
            </a:xfrm>
            <a:custGeom>
              <a:avLst/>
              <a:gdLst>
                <a:gd name="T0" fmla="*/ 0 w 17"/>
                <a:gd name="T1" fmla="*/ 9 h 17"/>
                <a:gd name="T2" fmla="*/ 0 w 17"/>
                <a:gd name="T3" fmla="*/ 5 h 17"/>
                <a:gd name="T4" fmla="*/ 2 w 17"/>
                <a:gd name="T5" fmla="*/ 3 h 17"/>
                <a:gd name="T6" fmla="*/ 4 w 17"/>
                <a:gd name="T7" fmla="*/ 0 h 17"/>
                <a:gd name="T8" fmla="*/ 8 w 17"/>
                <a:gd name="T9" fmla="*/ 0 h 17"/>
                <a:gd name="T10" fmla="*/ 11 w 17"/>
                <a:gd name="T11" fmla="*/ 0 h 17"/>
                <a:gd name="T12" fmla="*/ 14 w 17"/>
                <a:gd name="T13" fmla="*/ 3 h 17"/>
                <a:gd name="T14" fmla="*/ 16 w 17"/>
                <a:gd name="T15" fmla="*/ 5 h 17"/>
                <a:gd name="T16" fmla="*/ 17 w 17"/>
                <a:gd name="T17" fmla="*/ 9 h 17"/>
                <a:gd name="T18" fmla="*/ 16 w 17"/>
                <a:gd name="T19" fmla="*/ 12 h 17"/>
                <a:gd name="T20" fmla="*/ 14 w 17"/>
                <a:gd name="T21" fmla="*/ 14 h 17"/>
                <a:gd name="T22" fmla="*/ 11 w 17"/>
                <a:gd name="T23" fmla="*/ 16 h 17"/>
                <a:gd name="T24" fmla="*/ 8 w 17"/>
                <a:gd name="T25" fmla="*/ 17 h 17"/>
                <a:gd name="T26" fmla="*/ 4 w 17"/>
                <a:gd name="T27" fmla="*/ 16 h 17"/>
                <a:gd name="T28" fmla="*/ 2 w 17"/>
                <a:gd name="T29" fmla="*/ 14 h 17"/>
                <a:gd name="T30" fmla="*/ 0 w 17"/>
                <a:gd name="T31" fmla="*/ 12 h 17"/>
                <a:gd name="T32" fmla="*/ 0 w 17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7" y="9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151188" y="2259015"/>
              <a:ext cx="123825" cy="2143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155948" y="2263778"/>
              <a:ext cx="112714" cy="2063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9218"/>
            <a:ext cx="335727" cy="535617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8344"/>
            <a:ext cx="662858" cy="66285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60126"/>
            <a:ext cx="660424" cy="56607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288" y="3290922"/>
            <a:ext cx="709933" cy="64228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51439"/>
            <a:ext cx="570911" cy="38060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7540"/>
            <a:ext cx="370956" cy="475681"/>
          </a:xfrm>
          <a:prstGeom prst="rect">
            <a:avLst/>
          </a:prstGeom>
        </p:spPr>
      </p:pic>
      <p:pic>
        <p:nvPicPr>
          <p:cNvPr id="133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51042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3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D63927D-E6DE-4E5B-B7CD-4CE54D9E833A}"/>
              </a:ext>
            </a:extLst>
          </p:cNvPr>
          <p:cNvGrpSpPr/>
          <p:nvPr/>
        </p:nvGrpSpPr>
        <p:grpSpPr>
          <a:xfrm>
            <a:off x="4327689" y="1226585"/>
            <a:ext cx="7333181" cy="2647630"/>
            <a:chOff x="5034808" y="1226585"/>
            <a:chExt cx="7333181" cy="2647630"/>
          </a:xfrm>
        </p:grpSpPr>
        <p:sp>
          <p:nvSpPr>
            <p:cNvPr id="101" name="TextBox 100"/>
            <p:cNvSpPr txBox="1"/>
            <p:nvPr/>
          </p:nvSpPr>
          <p:spPr>
            <a:xfrm>
              <a:off x="9841176" y="2334393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72891F"/>
                  </a:solidFill>
                  <a:latin typeface="Century Gothic" panose="020B0502020202020204" pitchFamily="34" charset="0"/>
                </a:rPr>
                <a:t>79%/97%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921759" y="2334849"/>
              <a:ext cx="1446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4A632B"/>
                  </a:solidFill>
                  <a:latin typeface="Century Gothic" panose="020B0502020202020204" pitchFamily="34" charset="0"/>
                </a:rPr>
                <a:t>Smart Phone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224391" y="2629970"/>
              <a:ext cx="247093" cy="0"/>
            </a:xfrm>
            <a:prstGeom prst="line">
              <a:avLst/>
            </a:prstGeom>
            <a:ln w="76200">
              <a:solidFill>
                <a:srgbClr val="728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127CF9B-3F67-415A-A089-4BFBF94CA221}"/>
                </a:ext>
              </a:extLst>
            </p:cNvPr>
            <p:cNvCxnSpPr/>
            <p:nvPr/>
          </p:nvCxnSpPr>
          <p:spPr>
            <a:xfrm>
              <a:off x="5034808" y="3874215"/>
              <a:ext cx="247093" cy="0"/>
            </a:xfrm>
            <a:prstGeom prst="line">
              <a:avLst/>
            </a:prstGeom>
            <a:ln w="76200">
              <a:solidFill>
                <a:srgbClr val="728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18E751B-E7A2-4831-8C16-89B77813E5B1}"/>
                </a:ext>
              </a:extLst>
            </p:cNvPr>
            <p:cNvCxnSpPr/>
            <p:nvPr/>
          </p:nvCxnSpPr>
          <p:spPr>
            <a:xfrm>
              <a:off x="5774847" y="3329384"/>
              <a:ext cx="247093" cy="0"/>
            </a:xfrm>
            <a:prstGeom prst="line">
              <a:avLst/>
            </a:prstGeom>
            <a:ln w="76200">
              <a:solidFill>
                <a:srgbClr val="728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F75B5C6-7B61-4005-88B2-FCDDA38DAE40}"/>
                </a:ext>
              </a:extLst>
            </p:cNvPr>
            <p:cNvCxnSpPr/>
            <p:nvPr/>
          </p:nvCxnSpPr>
          <p:spPr>
            <a:xfrm>
              <a:off x="6486940" y="2980630"/>
              <a:ext cx="247093" cy="0"/>
            </a:xfrm>
            <a:prstGeom prst="line">
              <a:avLst/>
            </a:prstGeom>
            <a:ln w="76200">
              <a:solidFill>
                <a:srgbClr val="728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0922BBF2-DCB1-4FE1-9E5E-D0DF0F2D32BF}"/>
                </a:ext>
              </a:extLst>
            </p:cNvPr>
            <p:cNvCxnSpPr/>
            <p:nvPr/>
          </p:nvCxnSpPr>
          <p:spPr>
            <a:xfrm>
              <a:off x="7956652" y="2336321"/>
              <a:ext cx="247093" cy="0"/>
            </a:xfrm>
            <a:prstGeom prst="line">
              <a:avLst/>
            </a:prstGeom>
            <a:ln w="76200">
              <a:solidFill>
                <a:srgbClr val="728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7ADF095-71D5-4119-9167-0615E9087552}"/>
                </a:ext>
              </a:extLst>
            </p:cNvPr>
            <p:cNvSpPr/>
            <p:nvPr/>
          </p:nvSpPr>
          <p:spPr>
            <a:xfrm>
              <a:off x="9426639" y="1226585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28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A9248CF-00DB-471E-BD81-2F60B332AA5F}"/>
                </a:ext>
              </a:extLst>
            </p:cNvPr>
            <p:cNvCxnSpPr/>
            <p:nvPr/>
          </p:nvCxnSpPr>
          <p:spPr>
            <a:xfrm>
              <a:off x="8670975" y="2255041"/>
              <a:ext cx="247093" cy="0"/>
            </a:xfrm>
            <a:prstGeom prst="line">
              <a:avLst/>
            </a:prstGeom>
            <a:ln w="76200">
              <a:solidFill>
                <a:srgbClr val="728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0F884FA8-95A8-481C-9ACE-79F61807DBAF}"/>
              </a:ext>
            </a:extLst>
          </p:cNvPr>
          <p:cNvSpPr txBox="1"/>
          <p:nvPr/>
        </p:nvSpPr>
        <p:spPr>
          <a:xfrm>
            <a:off x="3196810" y="307608"/>
            <a:ext cx="5798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Internet Accessing Device Usage, amongst French Adults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696CEC7-3563-43A9-BC60-41A1235286EE}"/>
              </a:ext>
            </a:extLst>
          </p:cNvPr>
          <p:cNvSpPr txBox="1"/>
          <p:nvPr/>
        </p:nvSpPr>
        <p:spPr>
          <a:xfrm>
            <a:off x="9133664" y="2565075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84%/95%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42E638C-690C-4EC6-9152-901DDD146387}"/>
              </a:ext>
            </a:extLst>
          </p:cNvPr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97DD628-7383-4B2A-BD0A-17ABD2E057C9}"/>
              </a:ext>
            </a:extLst>
          </p:cNvPr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BA876A2-47F5-402A-B649-D1B2A55EA695}"/>
              </a:ext>
            </a:extLst>
          </p:cNvPr>
          <p:cNvSpPr/>
          <p:nvPr/>
        </p:nvSpPr>
        <p:spPr>
          <a:xfrm>
            <a:off x="9698624" y="565348"/>
            <a:ext cx="126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Total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18+/18-34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24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3.54167E-6 0.10047 " pathEditMode="relative" rAng="0" ptsTypes="AA" p14:bounceEnd="46000">
                                          <p:cBhvr>
                                            <p:cTn id="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3.54167E-6 0.10047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67" grpId="0"/>
        </p:bldLst>
      </p:timing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9EB0C49-9B42-4427-A632-0FF0A38423D3}"/>
              </a:ext>
            </a:extLst>
          </p:cNvPr>
          <p:cNvGrpSpPr/>
          <p:nvPr/>
        </p:nvGrpSpPr>
        <p:grpSpPr>
          <a:xfrm>
            <a:off x="4150885" y="831701"/>
            <a:ext cx="5081728" cy="5914991"/>
            <a:chOff x="4150885" y="831701"/>
            <a:chExt cx="5081728" cy="591499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BD693A6-3586-4853-86C4-2B45CB2A24CC}"/>
                </a:ext>
              </a:extLst>
            </p:cNvPr>
            <p:cNvGrpSpPr/>
            <p:nvPr/>
          </p:nvGrpSpPr>
          <p:grpSpPr>
            <a:xfrm>
              <a:off x="4252560" y="1150626"/>
              <a:ext cx="3106651" cy="5281217"/>
              <a:chOff x="2129804" y="3963902"/>
              <a:chExt cx="9545868" cy="2586087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F7E3472-5CDC-4B49-BAB5-11AC83DE62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396390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FE0A18B-805D-4126-A666-90C75B493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22251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2A425129-2008-471D-96F6-7A7E2EC90C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48111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D9297276-D566-4BF5-A464-8621C91681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739728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4CBD4FE0-396D-429A-BC68-A96716BA0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998336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CE556D98-4BEF-4683-A55B-BB7A1D5555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256945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BADAAE82-A4AB-4C14-BE8C-9B2C4F6041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515554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58FC89D0-7E89-4965-9CA3-95C6598FDF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77416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52F2B695-B967-4FC0-AAFC-D27BC5CED3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032771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4639C781-7053-4820-A3F6-298C0BB07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29138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F0941CD1-C881-45B8-A465-6A0574BFDE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54998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E7DD2F9F-BFF3-4447-B902-ED6B9D59C5CC}"/>
                </a:ext>
              </a:extLst>
            </p:cNvPr>
            <p:cNvGrpSpPr/>
            <p:nvPr/>
          </p:nvGrpSpPr>
          <p:grpSpPr>
            <a:xfrm>
              <a:off x="4445103" y="1137090"/>
              <a:ext cx="4376379" cy="5305907"/>
              <a:chOff x="4551137" y="1401250"/>
              <a:chExt cx="5424015" cy="5305907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30C4CBDA-4380-429D-B233-172929553849}"/>
                  </a:ext>
                </a:extLst>
              </p:cNvPr>
              <p:cNvCxnSpPr/>
              <p:nvPr/>
            </p:nvCxnSpPr>
            <p:spPr>
              <a:xfrm rot="5400000">
                <a:off x="1901769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C0C5CA42-5928-4050-AB35-D79FB4A62A33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62ABF9F-2194-4D6D-BC51-142F8784A05B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041540B7-46F6-4D0B-ABF8-BA89E77DAB7E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FEA0128-2993-4BC5-97E3-90A136602100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9151F493-10B7-4394-8ADA-2661B866F560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DC09C4B-9088-4814-A5B5-D259EB9E9A75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D031E9C2-76D7-4C28-A586-924E6D84FC01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B110DC5-99DC-4945-BDCF-94AB9F0FFB28}"/>
                </a:ext>
              </a:extLst>
            </p:cNvPr>
            <p:cNvSpPr txBox="1"/>
            <p:nvPr/>
          </p:nvSpPr>
          <p:spPr>
            <a:xfrm>
              <a:off x="4150885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B8DD5E0-566A-48A6-8804-38665222C3C8}"/>
                </a:ext>
              </a:extLst>
            </p:cNvPr>
            <p:cNvSpPr txBox="1"/>
            <p:nvPr/>
          </p:nvSpPr>
          <p:spPr>
            <a:xfrm>
              <a:off x="491654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906B9FA-0CB1-48F6-AD58-D72D58D2B0AA}"/>
                </a:ext>
              </a:extLst>
            </p:cNvPr>
            <p:cNvSpPr txBox="1"/>
            <p:nvPr/>
          </p:nvSpPr>
          <p:spPr>
            <a:xfrm>
              <a:off x="5639249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ACD3D5E1-8977-42FB-BC1D-2AF24C8AC14D}"/>
                </a:ext>
              </a:extLst>
            </p:cNvPr>
            <p:cNvSpPr txBox="1"/>
            <p:nvPr/>
          </p:nvSpPr>
          <p:spPr>
            <a:xfrm>
              <a:off x="6366753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01531B9-A113-4851-87C2-AF0B1419C443}"/>
                </a:ext>
              </a:extLst>
            </p:cNvPr>
            <p:cNvSpPr/>
            <p:nvPr/>
          </p:nvSpPr>
          <p:spPr>
            <a:xfrm>
              <a:off x="8469262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B021AAB2-BFEB-47CE-9287-932CBF348DEC}"/>
                </a:ext>
              </a:extLst>
            </p:cNvPr>
            <p:cNvGrpSpPr/>
            <p:nvPr/>
          </p:nvGrpSpPr>
          <p:grpSpPr>
            <a:xfrm>
              <a:off x="4449252" y="831701"/>
              <a:ext cx="2909959" cy="307777"/>
              <a:chOff x="4449252" y="728669"/>
              <a:chExt cx="2909959" cy="307777"/>
            </a:xfrm>
          </p:grpSpPr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5D77549-A0B7-44DE-8E67-C17CB536BA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52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A21FFF9-88CE-43EE-9D3A-38B655B678A8}"/>
                  </a:ext>
                </a:extLst>
              </p:cNvPr>
              <p:cNvSpPr/>
              <p:nvPr/>
            </p:nvSpPr>
            <p:spPr>
              <a:xfrm>
                <a:off x="5607515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0FBCC78-F2C0-44D7-9116-35E6F99F3220}"/>
                </a:ext>
              </a:extLst>
            </p:cNvPr>
            <p:cNvSpPr/>
            <p:nvPr/>
          </p:nvSpPr>
          <p:spPr>
            <a:xfrm>
              <a:off x="7865329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59DBEBE-47C1-4015-99E9-569AB81320D4}"/>
                </a:ext>
              </a:extLst>
            </p:cNvPr>
            <p:cNvCxnSpPr/>
            <p:nvPr/>
          </p:nvCxnSpPr>
          <p:spPr>
            <a:xfrm>
              <a:off x="8041160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EF7D99B-D647-4442-952D-06A28F83A4E1}"/>
                </a:ext>
              </a:extLst>
            </p:cNvPr>
            <p:cNvSpPr txBox="1"/>
            <p:nvPr/>
          </p:nvSpPr>
          <p:spPr>
            <a:xfrm>
              <a:off x="8193304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475790B0-5340-4951-BA3B-929223197662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0304" y="6565198"/>
            <a:ext cx="1850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SP = Spring Surveys, MTM</a:t>
            </a:r>
          </a:p>
        </p:txBody>
      </p:sp>
      <p:sp>
        <p:nvSpPr>
          <p:cNvPr id="186" name="Isosceles Triangle 185"/>
          <p:cNvSpPr/>
          <p:nvPr/>
        </p:nvSpPr>
        <p:spPr>
          <a:xfrm rot="5400000">
            <a:off x="1866704" y="1749282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9218"/>
            <a:ext cx="335727" cy="535617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8344"/>
            <a:ext cx="662858" cy="66285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60126"/>
            <a:ext cx="660424" cy="56607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74792"/>
            <a:ext cx="228377" cy="42899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288" y="3290922"/>
            <a:ext cx="709933" cy="642286"/>
          </a:xfrm>
          <a:prstGeom prst="rect">
            <a:avLst/>
          </a:prstGeom>
        </p:spPr>
      </p:pic>
      <p:grpSp>
        <p:nvGrpSpPr>
          <p:cNvPr id="132" name="Group 131"/>
          <p:cNvGrpSpPr/>
          <p:nvPr/>
        </p:nvGrpSpPr>
        <p:grpSpPr>
          <a:xfrm>
            <a:off x="2376635" y="2215790"/>
            <a:ext cx="364686" cy="466891"/>
            <a:chOff x="3736976" y="2771776"/>
            <a:chExt cx="249237" cy="319087"/>
          </a:xfrm>
        </p:grpSpPr>
        <p:sp>
          <p:nvSpPr>
            <p:cNvPr id="1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38563" y="2773363"/>
              <a:ext cx="246062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"/>
            <p:cNvSpPr>
              <a:spLocks/>
            </p:cNvSpPr>
            <p:nvPr/>
          </p:nvSpPr>
          <p:spPr bwMode="auto">
            <a:xfrm>
              <a:off x="3736976" y="2771776"/>
              <a:ext cx="249237" cy="319087"/>
            </a:xfrm>
            <a:custGeom>
              <a:avLst/>
              <a:gdLst>
                <a:gd name="T0" fmla="*/ 0 w 312"/>
                <a:gd name="T1" fmla="*/ 11 h 400"/>
                <a:gd name="T2" fmla="*/ 1 w 312"/>
                <a:gd name="T3" fmla="*/ 7 h 400"/>
                <a:gd name="T4" fmla="*/ 3 w 312"/>
                <a:gd name="T5" fmla="*/ 3 h 400"/>
                <a:gd name="T6" fmla="*/ 7 w 312"/>
                <a:gd name="T7" fmla="*/ 1 h 400"/>
                <a:gd name="T8" fmla="*/ 10 w 312"/>
                <a:gd name="T9" fmla="*/ 0 h 400"/>
                <a:gd name="T10" fmla="*/ 302 w 312"/>
                <a:gd name="T11" fmla="*/ 0 h 400"/>
                <a:gd name="T12" fmla="*/ 306 w 312"/>
                <a:gd name="T13" fmla="*/ 1 h 400"/>
                <a:gd name="T14" fmla="*/ 309 w 312"/>
                <a:gd name="T15" fmla="*/ 3 h 400"/>
                <a:gd name="T16" fmla="*/ 311 w 312"/>
                <a:gd name="T17" fmla="*/ 7 h 400"/>
                <a:gd name="T18" fmla="*/ 312 w 312"/>
                <a:gd name="T19" fmla="*/ 11 h 400"/>
                <a:gd name="T20" fmla="*/ 312 w 312"/>
                <a:gd name="T21" fmla="*/ 389 h 400"/>
                <a:gd name="T22" fmla="*/ 311 w 312"/>
                <a:gd name="T23" fmla="*/ 394 h 400"/>
                <a:gd name="T24" fmla="*/ 309 w 312"/>
                <a:gd name="T25" fmla="*/ 397 h 400"/>
                <a:gd name="T26" fmla="*/ 306 w 312"/>
                <a:gd name="T27" fmla="*/ 399 h 400"/>
                <a:gd name="T28" fmla="*/ 302 w 312"/>
                <a:gd name="T29" fmla="*/ 400 h 400"/>
                <a:gd name="T30" fmla="*/ 10 w 312"/>
                <a:gd name="T31" fmla="*/ 400 h 400"/>
                <a:gd name="T32" fmla="*/ 7 w 312"/>
                <a:gd name="T33" fmla="*/ 399 h 400"/>
                <a:gd name="T34" fmla="*/ 3 w 312"/>
                <a:gd name="T35" fmla="*/ 397 h 400"/>
                <a:gd name="T36" fmla="*/ 1 w 312"/>
                <a:gd name="T37" fmla="*/ 394 h 400"/>
                <a:gd name="T38" fmla="*/ 0 w 312"/>
                <a:gd name="T39" fmla="*/ 389 h 400"/>
                <a:gd name="T40" fmla="*/ 0 w 312"/>
                <a:gd name="T41" fmla="*/ 1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2" h="400">
                  <a:moveTo>
                    <a:pt x="0" y="11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302" y="0"/>
                  </a:lnTo>
                  <a:lnTo>
                    <a:pt x="306" y="1"/>
                  </a:lnTo>
                  <a:lnTo>
                    <a:pt x="309" y="3"/>
                  </a:lnTo>
                  <a:lnTo>
                    <a:pt x="311" y="7"/>
                  </a:lnTo>
                  <a:lnTo>
                    <a:pt x="312" y="11"/>
                  </a:lnTo>
                  <a:lnTo>
                    <a:pt x="312" y="389"/>
                  </a:lnTo>
                  <a:lnTo>
                    <a:pt x="311" y="394"/>
                  </a:lnTo>
                  <a:lnTo>
                    <a:pt x="309" y="397"/>
                  </a:lnTo>
                  <a:lnTo>
                    <a:pt x="306" y="399"/>
                  </a:lnTo>
                  <a:lnTo>
                    <a:pt x="302" y="400"/>
                  </a:lnTo>
                  <a:lnTo>
                    <a:pt x="10" y="400"/>
                  </a:lnTo>
                  <a:lnTo>
                    <a:pt x="7" y="399"/>
                  </a:lnTo>
                  <a:lnTo>
                    <a:pt x="3" y="397"/>
                  </a:lnTo>
                  <a:lnTo>
                    <a:pt x="1" y="394"/>
                  </a:lnTo>
                  <a:lnTo>
                    <a:pt x="0" y="38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6"/>
            <p:cNvSpPr>
              <a:spLocks noChangeArrowheads="1"/>
            </p:cNvSpPr>
            <p:nvPr/>
          </p:nvSpPr>
          <p:spPr bwMode="auto">
            <a:xfrm>
              <a:off x="3763963" y="2800350"/>
              <a:ext cx="195262" cy="2651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7"/>
            <p:cNvSpPr>
              <a:spLocks noChangeShapeType="1"/>
            </p:cNvSpPr>
            <p:nvPr/>
          </p:nvSpPr>
          <p:spPr bwMode="auto">
            <a:xfrm>
              <a:off x="3838575" y="3076575"/>
              <a:ext cx="46037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/>
            <p:cNvSpPr>
              <a:spLocks/>
            </p:cNvSpPr>
            <p:nvPr/>
          </p:nvSpPr>
          <p:spPr bwMode="auto">
            <a:xfrm>
              <a:off x="3854450" y="2779713"/>
              <a:ext cx="14287" cy="14287"/>
            </a:xfrm>
            <a:custGeom>
              <a:avLst/>
              <a:gdLst>
                <a:gd name="T0" fmla="*/ 0 w 16"/>
                <a:gd name="T1" fmla="*/ 9 h 17"/>
                <a:gd name="T2" fmla="*/ 0 w 16"/>
                <a:gd name="T3" fmla="*/ 5 h 17"/>
                <a:gd name="T4" fmla="*/ 2 w 16"/>
                <a:gd name="T5" fmla="*/ 3 h 17"/>
                <a:gd name="T6" fmla="*/ 4 w 16"/>
                <a:gd name="T7" fmla="*/ 0 h 17"/>
                <a:gd name="T8" fmla="*/ 8 w 16"/>
                <a:gd name="T9" fmla="*/ 0 h 17"/>
                <a:gd name="T10" fmla="*/ 11 w 16"/>
                <a:gd name="T11" fmla="*/ 0 h 17"/>
                <a:gd name="T12" fmla="*/ 13 w 16"/>
                <a:gd name="T13" fmla="*/ 3 h 17"/>
                <a:gd name="T14" fmla="*/ 15 w 16"/>
                <a:gd name="T15" fmla="*/ 5 h 17"/>
                <a:gd name="T16" fmla="*/ 16 w 16"/>
                <a:gd name="T17" fmla="*/ 9 h 17"/>
                <a:gd name="T18" fmla="*/ 15 w 16"/>
                <a:gd name="T19" fmla="*/ 12 h 17"/>
                <a:gd name="T20" fmla="*/ 13 w 16"/>
                <a:gd name="T21" fmla="*/ 14 h 17"/>
                <a:gd name="T22" fmla="*/ 11 w 16"/>
                <a:gd name="T23" fmla="*/ 16 h 17"/>
                <a:gd name="T24" fmla="*/ 8 w 16"/>
                <a:gd name="T25" fmla="*/ 17 h 17"/>
                <a:gd name="T26" fmla="*/ 4 w 16"/>
                <a:gd name="T27" fmla="*/ 16 h 17"/>
                <a:gd name="T28" fmla="*/ 2 w 16"/>
                <a:gd name="T29" fmla="*/ 14 h 17"/>
                <a:gd name="T30" fmla="*/ 0 w 16"/>
                <a:gd name="T31" fmla="*/ 12 h 17"/>
                <a:gd name="T32" fmla="*/ 0 w 16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7">
                  <a:moveTo>
                    <a:pt x="0" y="9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2378956" y="2219839"/>
            <a:ext cx="360755" cy="462600"/>
            <a:chOff x="3184571" y="3161880"/>
            <a:chExt cx="360755" cy="462600"/>
          </a:xfrm>
        </p:grpSpPr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84571" y="3161880"/>
              <a:ext cx="360755" cy="462600"/>
            </a:xfrm>
            <a:prstGeom prst="rect">
              <a:avLst/>
            </a:prstGeom>
          </p:spPr>
        </p:pic>
        <p:sp>
          <p:nvSpPr>
            <p:cNvPr id="155" name="Rectangle 154"/>
            <p:cNvSpPr/>
            <p:nvPr/>
          </p:nvSpPr>
          <p:spPr>
            <a:xfrm>
              <a:off x="3223457" y="3202874"/>
              <a:ext cx="282999" cy="384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0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51042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3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4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51439"/>
            <a:ext cx="570911" cy="3806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284121F-DCDF-4AFE-9182-AFCB28E23ECF}"/>
              </a:ext>
            </a:extLst>
          </p:cNvPr>
          <p:cNvGrpSpPr/>
          <p:nvPr/>
        </p:nvGrpSpPr>
        <p:grpSpPr>
          <a:xfrm>
            <a:off x="4320787" y="3338914"/>
            <a:ext cx="6668720" cy="1307690"/>
            <a:chOff x="5057655" y="3338914"/>
            <a:chExt cx="6668720" cy="1307690"/>
          </a:xfrm>
        </p:grpSpPr>
        <p:sp>
          <p:nvSpPr>
            <p:cNvPr id="128" name="TextBox 127"/>
            <p:cNvSpPr txBox="1"/>
            <p:nvPr/>
          </p:nvSpPr>
          <p:spPr>
            <a:xfrm>
              <a:off x="10930964" y="3338914"/>
              <a:ext cx="7954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Tablet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9864130" y="3338914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55%/50%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239448" y="3472899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D9625F1-4190-42A2-9919-82B87EA9CFD2}"/>
                </a:ext>
              </a:extLst>
            </p:cNvPr>
            <p:cNvSpPr/>
            <p:nvPr/>
          </p:nvSpPr>
          <p:spPr>
            <a:xfrm>
              <a:off x="5057655" y="4582167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0AFEC8C-53E8-4870-A90B-74B02B8A39D1}"/>
                </a:ext>
              </a:extLst>
            </p:cNvPr>
            <p:cNvSpPr/>
            <p:nvPr/>
          </p:nvSpPr>
          <p:spPr>
            <a:xfrm>
              <a:off x="5776879" y="3981438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B4BFE2D2-A162-46AD-9C77-51D1383AEA8E}"/>
                </a:ext>
              </a:extLst>
            </p:cNvPr>
            <p:cNvSpPr/>
            <p:nvPr/>
          </p:nvSpPr>
          <p:spPr>
            <a:xfrm>
              <a:off x="6518769" y="3720624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75AC3418-3B12-42C1-AADF-D27B7488FD4B}"/>
                </a:ext>
              </a:extLst>
            </p:cNvPr>
            <p:cNvSpPr/>
            <p:nvPr/>
          </p:nvSpPr>
          <p:spPr>
            <a:xfrm>
              <a:off x="7970345" y="3457659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A3586B6-D171-44AD-8745-DFD9CB40C314}"/>
                </a:ext>
              </a:extLst>
            </p:cNvPr>
            <p:cNvSpPr/>
            <p:nvPr/>
          </p:nvSpPr>
          <p:spPr>
            <a:xfrm>
              <a:off x="9449584" y="3736265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9CF7240-F4EC-412F-93C6-BC9CABA50944}"/>
                </a:ext>
              </a:extLst>
            </p:cNvPr>
            <p:cNvSpPr/>
            <p:nvPr/>
          </p:nvSpPr>
          <p:spPr>
            <a:xfrm>
              <a:off x="8714583" y="3480519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9A55342-D113-4DF8-814B-5A8F131CF28A}"/>
              </a:ext>
            </a:extLst>
          </p:cNvPr>
          <p:cNvSpPr txBox="1"/>
          <p:nvPr/>
        </p:nvSpPr>
        <p:spPr>
          <a:xfrm>
            <a:off x="3196810" y="307608"/>
            <a:ext cx="5798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Internet Accessing Device Usage, amongst French Adults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7ADE2BD-A3B0-4ABE-A657-659B72796F74}"/>
              </a:ext>
            </a:extLst>
          </p:cNvPr>
          <p:cNvSpPr txBox="1"/>
          <p:nvPr/>
        </p:nvSpPr>
        <p:spPr>
          <a:xfrm>
            <a:off x="9137474" y="3615664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57%/48%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D2D0C80-CC3E-4F76-BF4A-DBB61A9C931E}"/>
              </a:ext>
            </a:extLst>
          </p:cNvPr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2792317-199A-4B7C-8E95-8F7F7A942C4B}"/>
              </a:ext>
            </a:extLst>
          </p:cNvPr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7F7F68B-7E52-4ED2-A2C7-AEBC14D7FD06}"/>
              </a:ext>
            </a:extLst>
          </p:cNvPr>
          <p:cNvSpPr/>
          <p:nvPr/>
        </p:nvSpPr>
        <p:spPr>
          <a:xfrm>
            <a:off x="9698624" y="565348"/>
            <a:ext cx="126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Total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18+/18-34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22222E-6 L 3.54167E-6 0.08634 " pathEditMode="relative" rAng="0" ptsTypes="AA" p14:bounceEnd="36000">
                                          <p:cBhvr>
                                            <p:cTn id="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3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" grpId="0" animBg="1"/>
          <p:bldP spid="1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22222E-6 L 3.54167E-6 0.086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3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" grpId="0" animBg="1"/>
          <p:bldP spid="195" grpId="0"/>
        </p:bldLst>
      </p:timing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1304656-7450-46C2-89C8-196871BC8917}"/>
              </a:ext>
            </a:extLst>
          </p:cNvPr>
          <p:cNvGrpSpPr/>
          <p:nvPr/>
        </p:nvGrpSpPr>
        <p:grpSpPr>
          <a:xfrm>
            <a:off x="4150885" y="831701"/>
            <a:ext cx="5081728" cy="5914991"/>
            <a:chOff x="4150885" y="831701"/>
            <a:chExt cx="5081728" cy="5914991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291EB50-2A02-4384-868F-89405E2E56AD}"/>
                </a:ext>
              </a:extLst>
            </p:cNvPr>
            <p:cNvGrpSpPr/>
            <p:nvPr/>
          </p:nvGrpSpPr>
          <p:grpSpPr>
            <a:xfrm>
              <a:off x="4252560" y="1150626"/>
              <a:ext cx="3106651" cy="5281217"/>
              <a:chOff x="2129804" y="3963902"/>
              <a:chExt cx="9545868" cy="2586087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49BE5FFD-5E7D-4DF7-AB49-D7CF5B361B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396390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F7BD8FC8-AC52-48D1-907A-AB3576785E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22251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71C5E1D-4C28-45F6-A697-C5E3A1F6AA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48111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FE6A91A2-76F9-481F-82ED-A3274DC57F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739728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7FDA6739-91CD-4066-B2E8-0F24CE14EE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998336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2022B75-350E-4DA5-A4EA-FB50A84FCD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256945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050DA29F-469F-47FD-A50D-17060D36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515554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D9FEFC2A-B7D9-49D6-981B-4194EF736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77416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FAE5C540-2F11-4FB6-A8F1-46077AECEC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032771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9022C5B9-64D6-4919-9355-59AA5EE54E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29138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938E9435-0A62-412A-B9A5-6A2350643F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54998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C3A6BD9-A79E-444E-914E-12FF9CFE10BA}"/>
                </a:ext>
              </a:extLst>
            </p:cNvPr>
            <p:cNvGrpSpPr/>
            <p:nvPr/>
          </p:nvGrpSpPr>
          <p:grpSpPr>
            <a:xfrm>
              <a:off x="4445103" y="1137090"/>
              <a:ext cx="4376379" cy="5305907"/>
              <a:chOff x="4551137" y="1401250"/>
              <a:chExt cx="5424015" cy="5305907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D98369AD-5656-46CD-A90F-DB05A4661051}"/>
                  </a:ext>
                </a:extLst>
              </p:cNvPr>
              <p:cNvCxnSpPr/>
              <p:nvPr/>
            </p:nvCxnSpPr>
            <p:spPr>
              <a:xfrm rot="5400000">
                <a:off x="1901769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7B9FCE45-3C53-4918-ABF5-44ACFE46A8FF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50B8A9D-7C75-4E34-941C-0C75C44B8C92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8C8DD0B5-C610-48CA-9F43-AAD887FDC314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6000EB2-67FB-4CE6-B699-5F6FA91A7F34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9AA35070-4DB2-4368-81BF-374EE478E784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370184B4-459C-451C-AB32-5D1457A89739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A9FBCD3C-40C6-4726-A2B5-0B9A1C832EE3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6A5C50D-91B4-43D3-BA6F-DBCFD7843C8F}"/>
                </a:ext>
              </a:extLst>
            </p:cNvPr>
            <p:cNvSpPr txBox="1"/>
            <p:nvPr/>
          </p:nvSpPr>
          <p:spPr>
            <a:xfrm>
              <a:off x="4150885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1730750-66A0-464F-99CE-768B2A2E2CED}"/>
                </a:ext>
              </a:extLst>
            </p:cNvPr>
            <p:cNvSpPr txBox="1"/>
            <p:nvPr/>
          </p:nvSpPr>
          <p:spPr>
            <a:xfrm>
              <a:off x="491654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F6DA63F5-CFDE-459E-AD28-485AF059ACE9}"/>
                </a:ext>
              </a:extLst>
            </p:cNvPr>
            <p:cNvSpPr txBox="1"/>
            <p:nvPr/>
          </p:nvSpPr>
          <p:spPr>
            <a:xfrm>
              <a:off x="5639249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BE1FBB3-B362-4B72-8EAD-8B49A6FBAD0E}"/>
                </a:ext>
              </a:extLst>
            </p:cNvPr>
            <p:cNvSpPr txBox="1"/>
            <p:nvPr/>
          </p:nvSpPr>
          <p:spPr>
            <a:xfrm>
              <a:off x="6366753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FAB6B244-7694-4C35-AA19-2EC5EE2206FA}"/>
                </a:ext>
              </a:extLst>
            </p:cNvPr>
            <p:cNvSpPr/>
            <p:nvPr/>
          </p:nvSpPr>
          <p:spPr>
            <a:xfrm>
              <a:off x="8469262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FEC2607-FDC0-486A-BF3A-4769DB6A8D88}"/>
                </a:ext>
              </a:extLst>
            </p:cNvPr>
            <p:cNvGrpSpPr/>
            <p:nvPr/>
          </p:nvGrpSpPr>
          <p:grpSpPr>
            <a:xfrm>
              <a:off x="4449252" y="831701"/>
              <a:ext cx="2909959" cy="307777"/>
              <a:chOff x="4449252" y="728669"/>
              <a:chExt cx="2909959" cy="307777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0D1E7CCB-9613-42E7-B2B3-3E940A8D2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52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720BC79-163D-468D-8135-47ED753EA128}"/>
                  </a:ext>
                </a:extLst>
              </p:cNvPr>
              <p:cNvSpPr/>
              <p:nvPr/>
            </p:nvSpPr>
            <p:spPr>
              <a:xfrm>
                <a:off x="5607515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29C8AE6D-D9D7-407F-AACB-01DD08F6075E}"/>
                </a:ext>
              </a:extLst>
            </p:cNvPr>
            <p:cNvSpPr/>
            <p:nvPr/>
          </p:nvSpPr>
          <p:spPr>
            <a:xfrm>
              <a:off x="7865329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B78164B-1C21-433D-95FC-D78A7C9A3AFA}"/>
                </a:ext>
              </a:extLst>
            </p:cNvPr>
            <p:cNvCxnSpPr/>
            <p:nvPr/>
          </p:nvCxnSpPr>
          <p:spPr>
            <a:xfrm>
              <a:off x="8041160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266AEA1-CC6F-4816-9DDA-6D4175A7CEB4}"/>
                </a:ext>
              </a:extLst>
            </p:cNvPr>
            <p:cNvSpPr txBox="1"/>
            <p:nvPr/>
          </p:nvSpPr>
          <p:spPr>
            <a:xfrm>
              <a:off x="8193304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722552E7-4C05-4868-BEE7-35E1ABF04B2F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13288" y="2840829"/>
            <a:ext cx="685178" cy="3166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76635" y="2215885"/>
            <a:ext cx="364686" cy="466891"/>
            <a:chOff x="3736976" y="2771776"/>
            <a:chExt cx="249237" cy="31908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38563" y="2773363"/>
              <a:ext cx="246062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736976" y="2771776"/>
              <a:ext cx="249237" cy="319087"/>
            </a:xfrm>
            <a:custGeom>
              <a:avLst/>
              <a:gdLst>
                <a:gd name="T0" fmla="*/ 0 w 312"/>
                <a:gd name="T1" fmla="*/ 11 h 400"/>
                <a:gd name="T2" fmla="*/ 1 w 312"/>
                <a:gd name="T3" fmla="*/ 7 h 400"/>
                <a:gd name="T4" fmla="*/ 3 w 312"/>
                <a:gd name="T5" fmla="*/ 3 h 400"/>
                <a:gd name="T6" fmla="*/ 7 w 312"/>
                <a:gd name="T7" fmla="*/ 1 h 400"/>
                <a:gd name="T8" fmla="*/ 10 w 312"/>
                <a:gd name="T9" fmla="*/ 0 h 400"/>
                <a:gd name="T10" fmla="*/ 302 w 312"/>
                <a:gd name="T11" fmla="*/ 0 h 400"/>
                <a:gd name="T12" fmla="*/ 306 w 312"/>
                <a:gd name="T13" fmla="*/ 1 h 400"/>
                <a:gd name="T14" fmla="*/ 309 w 312"/>
                <a:gd name="T15" fmla="*/ 3 h 400"/>
                <a:gd name="T16" fmla="*/ 311 w 312"/>
                <a:gd name="T17" fmla="*/ 7 h 400"/>
                <a:gd name="T18" fmla="*/ 312 w 312"/>
                <a:gd name="T19" fmla="*/ 11 h 400"/>
                <a:gd name="T20" fmla="*/ 312 w 312"/>
                <a:gd name="T21" fmla="*/ 389 h 400"/>
                <a:gd name="T22" fmla="*/ 311 w 312"/>
                <a:gd name="T23" fmla="*/ 394 h 400"/>
                <a:gd name="T24" fmla="*/ 309 w 312"/>
                <a:gd name="T25" fmla="*/ 397 h 400"/>
                <a:gd name="T26" fmla="*/ 306 w 312"/>
                <a:gd name="T27" fmla="*/ 399 h 400"/>
                <a:gd name="T28" fmla="*/ 302 w 312"/>
                <a:gd name="T29" fmla="*/ 400 h 400"/>
                <a:gd name="T30" fmla="*/ 10 w 312"/>
                <a:gd name="T31" fmla="*/ 400 h 400"/>
                <a:gd name="T32" fmla="*/ 7 w 312"/>
                <a:gd name="T33" fmla="*/ 399 h 400"/>
                <a:gd name="T34" fmla="*/ 3 w 312"/>
                <a:gd name="T35" fmla="*/ 397 h 400"/>
                <a:gd name="T36" fmla="*/ 1 w 312"/>
                <a:gd name="T37" fmla="*/ 394 h 400"/>
                <a:gd name="T38" fmla="*/ 0 w 312"/>
                <a:gd name="T39" fmla="*/ 389 h 400"/>
                <a:gd name="T40" fmla="*/ 0 w 312"/>
                <a:gd name="T41" fmla="*/ 1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2" h="400">
                  <a:moveTo>
                    <a:pt x="0" y="11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302" y="0"/>
                  </a:lnTo>
                  <a:lnTo>
                    <a:pt x="306" y="1"/>
                  </a:lnTo>
                  <a:lnTo>
                    <a:pt x="309" y="3"/>
                  </a:lnTo>
                  <a:lnTo>
                    <a:pt x="311" y="7"/>
                  </a:lnTo>
                  <a:lnTo>
                    <a:pt x="312" y="11"/>
                  </a:lnTo>
                  <a:lnTo>
                    <a:pt x="312" y="389"/>
                  </a:lnTo>
                  <a:lnTo>
                    <a:pt x="311" y="394"/>
                  </a:lnTo>
                  <a:lnTo>
                    <a:pt x="309" y="397"/>
                  </a:lnTo>
                  <a:lnTo>
                    <a:pt x="306" y="399"/>
                  </a:lnTo>
                  <a:lnTo>
                    <a:pt x="302" y="400"/>
                  </a:lnTo>
                  <a:lnTo>
                    <a:pt x="10" y="400"/>
                  </a:lnTo>
                  <a:lnTo>
                    <a:pt x="7" y="399"/>
                  </a:lnTo>
                  <a:lnTo>
                    <a:pt x="3" y="397"/>
                  </a:lnTo>
                  <a:lnTo>
                    <a:pt x="1" y="394"/>
                  </a:lnTo>
                  <a:lnTo>
                    <a:pt x="0" y="38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763963" y="2800350"/>
              <a:ext cx="195262" cy="2651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838575" y="3076575"/>
              <a:ext cx="46037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854450" y="2779713"/>
              <a:ext cx="14287" cy="14287"/>
            </a:xfrm>
            <a:custGeom>
              <a:avLst/>
              <a:gdLst>
                <a:gd name="T0" fmla="*/ 0 w 16"/>
                <a:gd name="T1" fmla="*/ 9 h 17"/>
                <a:gd name="T2" fmla="*/ 0 w 16"/>
                <a:gd name="T3" fmla="*/ 5 h 17"/>
                <a:gd name="T4" fmla="*/ 2 w 16"/>
                <a:gd name="T5" fmla="*/ 3 h 17"/>
                <a:gd name="T6" fmla="*/ 4 w 16"/>
                <a:gd name="T7" fmla="*/ 0 h 17"/>
                <a:gd name="T8" fmla="*/ 8 w 16"/>
                <a:gd name="T9" fmla="*/ 0 h 17"/>
                <a:gd name="T10" fmla="*/ 11 w 16"/>
                <a:gd name="T11" fmla="*/ 0 h 17"/>
                <a:gd name="T12" fmla="*/ 13 w 16"/>
                <a:gd name="T13" fmla="*/ 3 h 17"/>
                <a:gd name="T14" fmla="*/ 15 w 16"/>
                <a:gd name="T15" fmla="*/ 5 h 17"/>
                <a:gd name="T16" fmla="*/ 16 w 16"/>
                <a:gd name="T17" fmla="*/ 9 h 17"/>
                <a:gd name="T18" fmla="*/ 15 w 16"/>
                <a:gd name="T19" fmla="*/ 12 h 17"/>
                <a:gd name="T20" fmla="*/ 13 w 16"/>
                <a:gd name="T21" fmla="*/ 14 h 17"/>
                <a:gd name="T22" fmla="*/ 11 w 16"/>
                <a:gd name="T23" fmla="*/ 16 h 17"/>
                <a:gd name="T24" fmla="*/ 8 w 16"/>
                <a:gd name="T25" fmla="*/ 17 h 17"/>
                <a:gd name="T26" fmla="*/ 4 w 16"/>
                <a:gd name="T27" fmla="*/ 16 h 17"/>
                <a:gd name="T28" fmla="*/ 2 w 16"/>
                <a:gd name="T29" fmla="*/ 14 h 17"/>
                <a:gd name="T30" fmla="*/ 0 w 16"/>
                <a:gd name="T31" fmla="*/ 12 h 17"/>
                <a:gd name="T32" fmla="*/ 0 w 16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7">
                  <a:moveTo>
                    <a:pt x="0" y="9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-48739" y="6565198"/>
            <a:ext cx="35605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SP = Spring Surveys, MTM , * </a:t>
            </a:r>
            <a:r>
              <a:rPr lang="en-US" sz="1100" dirty="0" err="1">
                <a:latin typeface="Century Gothic" panose="020B0502020202020204" pitchFamily="34" charset="0"/>
              </a:rPr>
              <a:t>est’d</a:t>
            </a:r>
            <a:r>
              <a:rPr lang="en-US" sz="1100" dirty="0">
                <a:latin typeface="Century Gothic" panose="020B0502020202020204" pitchFamily="34" charset="0"/>
              </a:rPr>
              <a:t> by PHD Canada</a:t>
            </a:r>
          </a:p>
        </p:txBody>
      </p:sp>
      <p:sp>
        <p:nvSpPr>
          <p:cNvPr id="186" name="Isosceles Triangle 185"/>
          <p:cNvSpPr/>
          <p:nvPr/>
        </p:nvSpPr>
        <p:spPr>
          <a:xfrm rot="5400000">
            <a:off x="1866704" y="2324512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9313"/>
            <a:ext cx="335727" cy="535617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288" y="3298370"/>
            <a:ext cx="709933" cy="642286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8439"/>
            <a:ext cx="662858" cy="662858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60221"/>
            <a:ext cx="660424" cy="56607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74887"/>
            <a:ext cx="228377" cy="4289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78956" y="2219934"/>
            <a:ext cx="360755" cy="462600"/>
            <a:chOff x="3184571" y="3161880"/>
            <a:chExt cx="360755" cy="462600"/>
          </a:xfrm>
        </p:grpSpPr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84571" y="3161880"/>
              <a:ext cx="360755" cy="462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23457" y="3202874"/>
              <a:ext cx="282999" cy="384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3" name="Picture 1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51534"/>
            <a:ext cx="570911" cy="380608"/>
          </a:xfrm>
          <a:prstGeom prst="rect">
            <a:avLst/>
          </a:prstGeom>
        </p:spPr>
      </p:pic>
      <p:sp>
        <p:nvSpPr>
          <p:cNvPr id="121" name="AutoShape 3"/>
          <p:cNvSpPr>
            <a:spLocks noChangeAspect="1" noChangeArrowheads="1" noTextEdit="1"/>
          </p:cNvSpPr>
          <p:nvPr/>
        </p:nvSpPr>
        <p:spPr bwMode="auto">
          <a:xfrm>
            <a:off x="2236437" y="2636876"/>
            <a:ext cx="798437" cy="6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4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51137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Group 4"/>
          <p:cNvGrpSpPr>
            <a:grpSpLocks noChangeAspect="1"/>
          </p:cNvGrpSpPr>
          <p:nvPr/>
        </p:nvGrpSpPr>
        <p:grpSpPr bwMode="auto">
          <a:xfrm>
            <a:off x="2168303" y="2695563"/>
            <a:ext cx="798513" cy="698499"/>
            <a:chOff x="235" y="1881"/>
            <a:chExt cx="503" cy="440"/>
          </a:xfrm>
        </p:grpSpPr>
        <p:sp>
          <p:nvSpPr>
            <p:cNvPr id="1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8" name="Picture 5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F8690C8-C891-4F1E-B4A4-5DB7932657EE}"/>
              </a:ext>
            </a:extLst>
          </p:cNvPr>
          <p:cNvSpPr txBox="1"/>
          <p:nvPr/>
        </p:nvSpPr>
        <p:spPr>
          <a:xfrm>
            <a:off x="3196810" y="307608"/>
            <a:ext cx="5798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Internet Accessing Device Usage, amongst French Adults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EF8395-60DF-4EA7-90ED-D9A411E8F14C}"/>
              </a:ext>
            </a:extLst>
          </p:cNvPr>
          <p:cNvGrpSpPr/>
          <p:nvPr/>
        </p:nvGrpSpPr>
        <p:grpSpPr>
          <a:xfrm>
            <a:off x="4334900" y="3355527"/>
            <a:ext cx="7035003" cy="1756095"/>
            <a:chOff x="5049578" y="3355527"/>
            <a:chExt cx="7035003" cy="1756095"/>
          </a:xfrm>
        </p:grpSpPr>
        <p:sp>
          <p:nvSpPr>
            <p:cNvPr id="156" name="TextBox 155"/>
            <p:cNvSpPr txBox="1"/>
            <p:nvPr/>
          </p:nvSpPr>
          <p:spPr>
            <a:xfrm>
              <a:off x="9846347" y="3362689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56%/56%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0902847" y="3355527"/>
              <a:ext cx="1181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Smart TV *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5049578" y="5111622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782542" y="4611462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498542" y="4304557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243368" y="3851876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B50C1061-AFB3-4D2C-8CE1-93C66667E63C}"/>
                </a:ext>
              </a:extLst>
            </p:cNvPr>
            <p:cNvCxnSpPr/>
            <p:nvPr/>
          </p:nvCxnSpPr>
          <p:spPr>
            <a:xfrm>
              <a:off x="7964480" y="3747802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EC85D4-AE42-4890-B9A7-798AEE734533}"/>
                </a:ext>
              </a:extLst>
            </p:cNvPr>
            <p:cNvSpPr/>
            <p:nvPr/>
          </p:nvSpPr>
          <p:spPr>
            <a:xfrm>
              <a:off x="9441526" y="3469263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62335F6-D9A0-4E52-85C7-7308F0563429}"/>
                </a:ext>
              </a:extLst>
            </p:cNvPr>
            <p:cNvCxnSpPr/>
            <p:nvPr/>
          </p:nvCxnSpPr>
          <p:spPr>
            <a:xfrm>
              <a:off x="8691320" y="3503962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D91BF1CE-7213-4213-9A70-E61CBC920FD7}"/>
              </a:ext>
            </a:extLst>
          </p:cNvPr>
          <p:cNvSpPr txBox="1"/>
          <p:nvPr/>
        </p:nvSpPr>
        <p:spPr>
          <a:xfrm>
            <a:off x="9131669" y="3641435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56%/56%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392D0EB0-681F-42AA-9386-0B4274B64195}"/>
              </a:ext>
            </a:extLst>
          </p:cNvPr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285AA610-BA51-4BD6-A061-619AD270FBF1}"/>
              </a:ext>
            </a:extLst>
          </p:cNvPr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F62742C-90E0-4C23-AAAF-80F7225F52D0}"/>
              </a:ext>
            </a:extLst>
          </p:cNvPr>
          <p:cNvSpPr/>
          <p:nvPr/>
        </p:nvSpPr>
        <p:spPr>
          <a:xfrm>
            <a:off x="9698624" y="565348"/>
            <a:ext cx="126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Total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18+/18-34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42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 L -0.00039 0.08912 " pathEditMode="relative" rAng="0" ptsTypes="AA" p14:bounceEnd="36000">
                                          <p:cBhvr>
                                            <p:cTn id="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44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6" grpId="0" animBg="1"/>
          <p:bldP spid="20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 L -0.00039 0.08912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44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6" grpId="0" animBg="1"/>
          <p:bldP spid="206" grpId="0"/>
        </p:bldLst>
      </p:timing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1304656-7450-46C2-89C8-196871BC8917}"/>
              </a:ext>
            </a:extLst>
          </p:cNvPr>
          <p:cNvGrpSpPr/>
          <p:nvPr/>
        </p:nvGrpSpPr>
        <p:grpSpPr>
          <a:xfrm>
            <a:off x="4150885" y="831701"/>
            <a:ext cx="5081728" cy="5914991"/>
            <a:chOff x="4150885" y="831701"/>
            <a:chExt cx="5081728" cy="5914991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291EB50-2A02-4384-868F-89405E2E56AD}"/>
                </a:ext>
              </a:extLst>
            </p:cNvPr>
            <p:cNvGrpSpPr/>
            <p:nvPr/>
          </p:nvGrpSpPr>
          <p:grpSpPr>
            <a:xfrm>
              <a:off x="4252560" y="1150626"/>
              <a:ext cx="3106651" cy="5281217"/>
              <a:chOff x="2129804" y="3963902"/>
              <a:chExt cx="9545868" cy="2586087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49BE5FFD-5E7D-4DF7-AB49-D7CF5B361B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396390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F7BD8FC8-AC52-48D1-907A-AB3576785E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22251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71C5E1D-4C28-45F6-A697-C5E3A1F6AA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48111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FE6A91A2-76F9-481F-82ED-A3274DC57F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739728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7FDA6739-91CD-4066-B2E8-0F24CE14EE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998336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2022B75-350E-4DA5-A4EA-FB50A84FCD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256945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050DA29F-469F-47FD-A50D-17060D36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515554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D9FEFC2A-B7D9-49D6-981B-4194EF736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77416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FAE5C540-2F11-4FB6-A8F1-46077AECEC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032771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9022C5B9-64D6-4919-9355-59AA5EE54E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29138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938E9435-0A62-412A-B9A5-6A2350643F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54998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C3A6BD9-A79E-444E-914E-12FF9CFE10BA}"/>
                </a:ext>
              </a:extLst>
            </p:cNvPr>
            <p:cNvGrpSpPr/>
            <p:nvPr/>
          </p:nvGrpSpPr>
          <p:grpSpPr>
            <a:xfrm>
              <a:off x="4445103" y="1137090"/>
              <a:ext cx="4376379" cy="5305907"/>
              <a:chOff x="4551137" y="1401250"/>
              <a:chExt cx="5424015" cy="5305907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D98369AD-5656-46CD-A90F-DB05A4661051}"/>
                  </a:ext>
                </a:extLst>
              </p:cNvPr>
              <p:cNvCxnSpPr/>
              <p:nvPr/>
            </p:nvCxnSpPr>
            <p:spPr>
              <a:xfrm rot="5400000">
                <a:off x="1901769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7B9FCE45-3C53-4918-ABF5-44ACFE46A8FF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50B8A9D-7C75-4E34-941C-0C75C44B8C92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8C8DD0B5-C610-48CA-9F43-AAD887FDC314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6000EB2-67FB-4CE6-B699-5F6FA91A7F34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9AA35070-4DB2-4368-81BF-374EE478E784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370184B4-459C-451C-AB32-5D1457A89739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A9FBCD3C-40C6-4726-A2B5-0B9A1C832EE3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6A5C50D-91B4-43D3-BA6F-DBCFD7843C8F}"/>
                </a:ext>
              </a:extLst>
            </p:cNvPr>
            <p:cNvSpPr txBox="1"/>
            <p:nvPr/>
          </p:nvSpPr>
          <p:spPr>
            <a:xfrm>
              <a:off x="4150885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1730750-66A0-464F-99CE-768B2A2E2CED}"/>
                </a:ext>
              </a:extLst>
            </p:cNvPr>
            <p:cNvSpPr txBox="1"/>
            <p:nvPr/>
          </p:nvSpPr>
          <p:spPr>
            <a:xfrm>
              <a:off x="491654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F6DA63F5-CFDE-459E-AD28-485AF059ACE9}"/>
                </a:ext>
              </a:extLst>
            </p:cNvPr>
            <p:cNvSpPr txBox="1"/>
            <p:nvPr/>
          </p:nvSpPr>
          <p:spPr>
            <a:xfrm>
              <a:off x="5639249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BE1FBB3-B362-4B72-8EAD-8B49A6FBAD0E}"/>
                </a:ext>
              </a:extLst>
            </p:cNvPr>
            <p:cNvSpPr txBox="1"/>
            <p:nvPr/>
          </p:nvSpPr>
          <p:spPr>
            <a:xfrm>
              <a:off x="6366753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FAB6B244-7694-4C35-AA19-2EC5EE2206FA}"/>
                </a:ext>
              </a:extLst>
            </p:cNvPr>
            <p:cNvSpPr/>
            <p:nvPr/>
          </p:nvSpPr>
          <p:spPr>
            <a:xfrm>
              <a:off x="8469262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FEC2607-FDC0-486A-BF3A-4769DB6A8D88}"/>
                </a:ext>
              </a:extLst>
            </p:cNvPr>
            <p:cNvGrpSpPr/>
            <p:nvPr/>
          </p:nvGrpSpPr>
          <p:grpSpPr>
            <a:xfrm>
              <a:off x="4449252" y="831701"/>
              <a:ext cx="2909959" cy="307777"/>
              <a:chOff x="4449252" y="728669"/>
              <a:chExt cx="2909959" cy="307777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0D1E7CCB-9613-42E7-B2B3-3E940A8D2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52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720BC79-163D-468D-8135-47ED753EA128}"/>
                  </a:ext>
                </a:extLst>
              </p:cNvPr>
              <p:cNvSpPr/>
              <p:nvPr/>
            </p:nvSpPr>
            <p:spPr>
              <a:xfrm>
                <a:off x="5607515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29C8AE6D-D9D7-407F-AACB-01DD08F6075E}"/>
                </a:ext>
              </a:extLst>
            </p:cNvPr>
            <p:cNvSpPr/>
            <p:nvPr/>
          </p:nvSpPr>
          <p:spPr>
            <a:xfrm>
              <a:off x="7865329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B78164B-1C21-433D-95FC-D78A7C9A3AFA}"/>
                </a:ext>
              </a:extLst>
            </p:cNvPr>
            <p:cNvCxnSpPr/>
            <p:nvPr/>
          </p:nvCxnSpPr>
          <p:spPr>
            <a:xfrm>
              <a:off x="8041160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266AEA1-CC6F-4816-9DDA-6D4175A7CEB4}"/>
                </a:ext>
              </a:extLst>
            </p:cNvPr>
            <p:cNvSpPr txBox="1"/>
            <p:nvPr/>
          </p:nvSpPr>
          <p:spPr>
            <a:xfrm>
              <a:off x="8193304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722552E7-4C05-4868-BEE7-35E1ABF04B2F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13288" y="2840829"/>
            <a:ext cx="685178" cy="3166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76635" y="2215885"/>
            <a:ext cx="364686" cy="466891"/>
            <a:chOff x="3736976" y="2771776"/>
            <a:chExt cx="249237" cy="31908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38563" y="2773363"/>
              <a:ext cx="246062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736976" y="2771776"/>
              <a:ext cx="249237" cy="319087"/>
            </a:xfrm>
            <a:custGeom>
              <a:avLst/>
              <a:gdLst>
                <a:gd name="T0" fmla="*/ 0 w 312"/>
                <a:gd name="T1" fmla="*/ 11 h 400"/>
                <a:gd name="T2" fmla="*/ 1 w 312"/>
                <a:gd name="T3" fmla="*/ 7 h 400"/>
                <a:gd name="T4" fmla="*/ 3 w 312"/>
                <a:gd name="T5" fmla="*/ 3 h 400"/>
                <a:gd name="T6" fmla="*/ 7 w 312"/>
                <a:gd name="T7" fmla="*/ 1 h 400"/>
                <a:gd name="T8" fmla="*/ 10 w 312"/>
                <a:gd name="T9" fmla="*/ 0 h 400"/>
                <a:gd name="T10" fmla="*/ 302 w 312"/>
                <a:gd name="T11" fmla="*/ 0 h 400"/>
                <a:gd name="T12" fmla="*/ 306 w 312"/>
                <a:gd name="T13" fmla="*/ 1 h 400"/>
                <a:gd name="T14" fmla="*/ 309 w 312"/>
                <a:gd name="T15" fmla="*/ 3 h 400"/>
                <a:gd name="T16" fmla="*/ 311 w 312"/>
                <a:gd name="T17" fmla="*/ 7 h 400"/>
                <a:gd name="T18" fmla="*/ 312 w 312"/>
                <a:gd name="T19" fmla="*/ 11 h 400"/>
                <a:gd name="T20" fmla="*/ 312 w 312"/>
                <a:gd name="T21" fmla="*/ 389 h 400"/>
                <a:gd name="T22" fmla="*/ 311 w 312"/>
                <a:gd name="T23" fmla="*/ 394 h 400"/>
                <a:gd name="T24" fmla="*/ 309 w 312"/>
                <a:gd name="T25" fmla="*/ 397 h 400"/>
                <a:gd name="T26" fmla="*/ 306 w 312"/>
                <a:gd name="T27" fmla="*/ 399 h 400"/>
                <a:gd name="T28" fmla="*/ 302 w 312"/>
                <a:gd name="T29" fmla="*/ 400 h 400"/>
                <a:gd name="T30" fmla="*/ 10 w 312"/>
                <a:gd name="T31" fmla="*/ 400 h 400"/>
                <a:gd name="T32" fmla="*/ 7 w 312"/>
                <a:gd name="T33" fmla="*/ 399 h 400"/>
                <a:gd name="T34" fmla="*/ 3 w 312"/>
                <a:gd name="T35" fmla="*/ 397 h 400"/>
                <a:gd name="T36" fmla="*/ 1 w 312"/>
                <a:gd name="T37" fmla="*/ 394 h 400"/>
                <a:gd name="T38" fmla="*/ 0 w 312"/>
                <a:gd name="T39" fmla="*/ 389 h 400"/>
                <a:gd name="T40" fmla="*/ 0 w 312"/>
                <a:gd name="T41" fmla="*/ 1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2" h="400">
                  <a:moveTo>
                    <a:pt x="0" y="11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302" y="0"/>
                  </a:lnTo>
                  <a:lnTo>
                    <a:pt x="306" y="1"/>
                  </a:lnTo>
                  <a:lnTo>
                    <a:pt x="309" y="3"/>
                  </a:lnTo>
                  <a:lnTo>
                    <a:pt x="311" y="7"/>
                  </a:lnTo>
                  <a:lnTo>
                    <a:pt x="312" y="11"/>
                  </a:lnTo>
                  <a:lnTo>
                    <a:pt x="312" y="389"/>
                  </a:lnTo>
                  <a:lnTo>
                    <a:pt x="311" y="394"/>
                  </a:lnTo>
                  <a:lnTo>
                    <a:pt x="309" y="397"/>
                  </a:lnTo>
                  <a:lnTo>
                    <a:pt x="306" y="399"/>
                  </a:lnTo>
                  <a:lnTo>
                    <a:pt x="302" y="400"/>
                  </a:lnTo>
                  <a:lnTo>
                    <a:pt x="10" y="400"/>
                  </a:lnTo>
                  <a:lnTo>
                    <a:pt x="7" y="399"/>
                  </a:lnTo>
                  <a:lnTo>
                    <a:pt x="3" y="397"/>
                  </a:lnTo>
                  <a:lnTo>
                    <a:pt x="1" y="394"/>
                  </a:lnTo>
                  <a:lnTo>
                    <a:pt x="0" y="38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763963" y="2800350"/>
              <a:ext cx="195262" cy="2651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838575" y="3076575"/>
              <a:ext cx="46037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854450" y="2779713"/>
              <a:ext cx="14287" cy="14287"/>
            </a:xfrm>
            <a:custGeom>
              <a:avLst/>
              <a:gdLst>
                <a:gd name="T0" fmla="*/ 0 w 16"/>
                <a:gd name="T1" fmla="*/ 9 h 17"/>
                <a:gd name="T2" fmla="*/ 0 w 16"/>
                <a:gd name="T3" fmla="*/ 5 h 17"/>
                <a:gd name="T4" fmla="*/ 2 w 16"/>
                <a:gd name="T5" fmla="*/ 3 h 17"/>
                <a:gd name="T6" fmla="*/ 4 w 16"/>
                <a:gd name="T7" fmla="*/ 0 h 17"/>
                <a:gd name="T8" fmla="*/ 8 w 16"/>
                <a:gd name="T9" fmla="*/ 0 h 17"/>
                <a:gd name="T10" fmla="*/ 11 w 16"/>
                <a:gd name="T11" fmla="*/ 0 h 17"/>
                <a:gd name="T12" fmla="*/ 13 w 16"/>
                <a:gd name="T13" fmla="*/ 3 h 17"/>
                <a:gd name="T14" fmla="*/ 15 w 16"/>
                <a:gd name="T15" fmla="*/ 5 h 17"/>
                <a:gd name="T16" fmla="*/ 16 w 16"/>
                <a:gd name="T17" fmla="*/ 9 h 17"/>
                <a:gd name="T18" fmla="*/ 15 w 16"/>
                <a:gd name="T19" fmla="*/ 12 h 17"/>
                <a:gd name="T20" fmla="*/ 13 w 16"/>
                <a:gd name="T21" fmla="*/ 14 h 17"/>
                <a:gd name="T22" fmla="*/ 11 w 16"/>
                <a:gd name="T23" fmla="*/ 16 h 17"/>
                <a:gd name="T24" fmla="*/ 8 w 16"/>
                <a:gd name="T25" fmla="*/ 17 h 17"/>
                <a:gd name="T26" fmla="*/ 4 w 16"/>
                <a:gd name="T27" fmla="*/ 16 h 17"/>
                <a:gd name="T28" fmla="*/ 2 w 16"/>
                <a:gd name="T29" fmla="*/ 14 h 17"/>
                <a:gd name="T30" fmla="*/ 0 w 16"/>
                <a:gd name="T31" fmla="*/ 12 h 17"/>
                <a:gd name="T32" fmla="*/ 0 w 16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7">
                  <a:moveTo>
                    <a:pt x="0" y="9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0304" y="6565198"/>
            <a:ext cx="1850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SP = Spring Surveys, MTM</a:t>
            </a:r>
          </a:p>
        </p:txBody>
      </p:sp>
      <p:sp>
        <p:nvSpPr>
          <p:cNvPr id="186" name="Isosceles Triangle 185"/>
          <p:cNvSpPr/>
          <p:nvPr/>
        </p:nvSpPr>
        <p:spPr>
          <a:xfrm rot="5400000">
            <a:off x="1866704" y="2948766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9313"/>
            <a:ext cx="335727" cy="535617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288" y="3298370"/>
            <a:ext cx="709933" cy="642286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8439"/>
            <a:ext cx="662858" cy="662858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60221"/>
            <a:ext cx="660424" cy="56607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74887"/>
            <a:ext cx="228377" cy="4289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78956" y="2219934"/>
            <a:ext cx="360755" cy="462600"/>
            <a:chOff x="3184571" y="3161880"/>
            <a:chExt cx="360755" cy="462600"/>
          </a:xfrm>
        </p:grpSpPr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84571" y="3161880"/>
              <a:ext cx="360755" cy="462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23457" y="3202874"/>
              <a:ext cx="282999" cy="384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3" name="Picture 1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51534"/>
            <a:ext cx="570911" cy="380608"/>
          </a:xfrm>
          <a:prstGeom prst="rect">
            <a:avLst/>
          </a:prstGeom>
        </p:spPr>
      </p:pic>
      <p:sp>
        <p:nvSpPr>
          <p:cNvPr id="121" name="AutoShape 3"/>
          <p:cNvSpPr>
            <a:spLocks noChangeAspect="1" noChangeArrowheads="1" noTextEdit="1"/>
          </p:cNvSpPr>
          <p:nvPr/>
        </p:nvSpPr>
        <p:spPr bwMode="auto">
          <a:xfrm>
            <a:off x="2236437" y="2636876"/>
            <a:ext cx="798437" cy="6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4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51137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Group 4"/>
          <p:cNvGrpSpPr>
            <a:grpSpLocks noChangeAspect="1"/>
          </p:cNvGrpSpPr>
          <p:nvPr/>
        </p:nvGrpSpPr>
        <p:grpSpPr bwMode="auto">
          <a:xfrm>
            <a:off x="2168303" y="2695563"/>
            <a:ext cx="798513" cy="698499"/>
            <a:chOff x="235" y="1881"/>
            <a:chExt cx="503" cy="440"/>
          </a:xfrm>
        </p:grpSpPr>
        <p:sp>
          <p:nvSpPr>
            <p:cNvPr id="1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8" name="Picture 5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F8690C8-C891-4F1E-B4A4-5DB7932657EE}"/>
              </a:ext>
            </a:extLst>
          </p:cNvPr>
          <p:cNvSpPr txBox="1"/>
          <p:nvPr/>
        </p:nvSpPr>
        <p:spPr>
          <a:xfrm>
            <a:off x="3196810" y="307608"/>
            <a:ext cx="5798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Internet Accessing Device Usage, amongst French Adults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E97F171-E721-4B2C-A2C5-078B83924DE4}"/>
              </a:ext>
            </a:extLst>
          </p:cNvPr>
          <p:cNvGrpSpPr/>
          <p:nvPr/>
        </p:nvGrpSpPr>
        <p:grpSpPr>
          <a:xfrm>
            <a:off x="8953537" y="6302851"/>
            <a:ext cx="2301497" cy="345716"/>
            <a:chOff x="8953537" y="6247987"/>
            <a:chExt cx="2301497" cy="34571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3C20BCC-3499-468A-A984-E507EE2867C3}"/>
                </a:ext>
              </a:extLst>
            </p:cNvPr>
            <p:cNvGrpSpPr/>
            <p:nvPr/>
          </p:nvGrpSpPr>
          <p:grpSpPr>
            <a:xfrm>
              <a:off x="9411070" y="6247987"/>
              <a:ext cx="1843964" cy="345716"/>
              <a:chOff x="9411070" y="5880000"/>
              <a:chExt cx="1843964" cy="345716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11BD1B9-779B-43C9-A71F-C0DE8B8483B7}"/>
                  </a:ext>
                </a:extLst>
              </p:cNvPr>
              <p:cNvSpPr txBox="1"/>
              <p:nvPr/>
            </p:nvSpPr>
            <p:spPr>
              <a:xfrm>
                <a:off x="9411070" y="5887162"/>
                <a:ext cx="7729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1/  1%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34DC353-30DA-4215-991D-9B3D27ADEDED}"/>
                  </a:ext>
                </a:extLst>
              </p:cNvPr>
              <p:cNvSpPr txBox="1"/>
              <p:nvPr/>
            </p:nvSpPr>
            <p:spPr>
              <a:xfrm>
                <a:off x="10284897" y="5880000"/>
                <a:ext cx="9701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FireStick</a:t>
                </a:r>
                <a:endParaRPr lang="en-US" sz="1600" dirty="0">
                  <a:solidFill>
                    <a:srgbClr val="00B050"/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E175ACA-D5C6-491F-B05E-79B05F97D2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37" y="6387238"/>
              <a:ext cx="188255" cy="0"/>
            </a:xfrm>
            <a:prstGeom prst="straightConnector1">
              <a:avLst/>
            </a:prstGeom>
            <a:ln w="28575">
              <a:solidFill>
                <a:srgbClr val="4BC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60BE261-921F-4DED-8E72-54463AC5EA70}"/>
              </a:ext>
            </a:extLst>
          </p:cNvPr>
          <p:cNvGrpSpPr/>
          <p:nvPr/>
        </p:nvGrpSpPr>
        <p:grpSpPr>
          <a:xfrm>
            <a:off x="8948802" y="6134822"/>
            <a:ext cx="2001978" cy="345716"/>
            <a:chOff x="8948802" y="6025094"/>
            <a:chExt cx="2001978" cy="345716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796B7F4-5AB5-447C-A0F3-EB4273403FEB}"/>
                </a:ext>
              </a:extLst>
            </p:cNvPr>
            <p:cNvGrpSpPr/>
            <p:nvPr/>
          </p:nvGrpSpPr>
          <p:grpSpPr>
            <a:xfrm>
              <a:off x="9246277" y="6025094"/>
              <a:ext cx="1704503" cy="345716"/>
              <a:chOff x="9246277" y="5489839"/>
              <a:chExt cx="1704503" cy="345716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0E775E7-3D0A-40CB-84FB-0AEE0B8B0A2C}"/>
                  </a:ext>
                </a:extLst>
              </p:cNvPr>
              <p:cNvSpPr txBox="1"/>
              <p:nvPr/>
            </p:nvSpPr>
            <p:spPr>
              <a:xfrm>
                <a:off x="9246277" y="5497001"/>
                <a:ext cx="9316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3%/  1%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04345DE-C39B-4A3A-965B-9ED0135E8FF4}"/>
                  </a:ext>
                </a:extLst>
              </p:cNvPr>
              <p:cNvSpPr txBox="1"/>
              <p:nvPr/>
            </p:nvSpPr>
            <p:spPr>
              <a:xfrm>
                <a:off x="10278801" y="5489839"/>
                <a:ext cx="6719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Roku</a:t>
                </a:r>
              </a:p>
            </p:txBody>
          </p:sp>
        </p:grp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FED35AB-4D77-4149-B94D-114B47D39F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48802" y="6216777"/>
              <a:ext cx="175963" cy="45720"/>
            </a:xfrm>
            <a:prstGeom prst="straightConnector1">
              <a:avLst/>
            </a:prstGeom>
            <a:ln w="28575">
              <a:solidFill>
                <a:srgbClr val="4BC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0839F7F-65B9-4872-A73A-05BA89F26A38}"/>
              </a:ext>
            </a:extLst>
          </p:cNvPr>
          <p:cNvGrpSpPr/>
          <p:nvPr/>
        </p:nvGrpSpPr>
        <p:grpSpPr>
          <a:xfrm>
            <a:off x="8935141" y="5944139"/>
            <a:ext cx="2770338" cy="345716"/>
            <a:chOff x="8935141" y="5824505"/>
            <a:chExt cx="2770338" cy="34571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8B37C2B-C18E-40C6-94FA-6B97BF4968CB}"/>
                </a:ext>
              </a:extLst>
            </p:cNvPr>
            <p:cNvGrpSpPr/>
            <p:nvPr/>
          </p:nvGrpSpPr>
          <p:grpSpPr>
            <a:xfrm>
              <a:off x="9250770" y="5824505"/>
              <a:ext cx="2454709" cy="345716"/>
              <a:chOff x="9250770" y="5099678"/>
              <a:chExt cx="2454709" cy="345716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058D4B3-1D55-4DFE-B4DC-16DE65E56521}"/>
                  </a:ext>
                </a:extLst>
              </p:cNvPr>
              <p:cNvSpPr txBox="1"/>
              <p:nvPr/>
            </p:nvSpPr>
            <p:spPr>
              <a:xfrm>
                <a:off x="9250770" y="5106840"/>
                <a:ext cx="9332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7%/11%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D52CE24-24E6-4E81-B4B8-40A8A4A57580}"/>
                  </a:ext>
                </a:extLst>
              </p:cNvPr>
              <p:cNvSpPr txBox="1"/>
              <p:nvPr/>
            </p:nvSpPr>
            <p:spPr>
              <a:xfrm>
                <a:off x="10284897" y="5099678"/>
                <a:ext cx="14205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Chromecast</a:t>
                </a:r>
              </a:p>
            </p:txBody>
          </p:sp>
        </p:grp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FD310D7-9D7C-4DF8-B8EB-263FA15A4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35141" y="6011550"/>
              <a:ext cx="189624" cy="0"/>
            </a:xfrm>
            <a:prstGeom prst="straightConnector1">
              <a:avLst/>
            </a:prstGeom>
            <a:ln w="28575">
              <a:solidFill>
                <a:srgbClr val="4BC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20BA2A5-2967-4CA3-837D-B2F4F949986A}"/>
              </a:ext>
            </a:extLst>
          </p:cNvPr>
          <p:cNvGrpSpPr/>
          <p:nvPr/>
        </p:nvGrpSpPr>
        <p:grpSpPr>
          <a:xfrm>
            <a:off x="8925943" y="5724574"/>
            <a:ext cx="2369799" cy="345716"/>
            <a:chOff x="8925943" y="5590462"/>
            <a:chExt cx="2369799" cy="345716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4918D54-F603-4C19-8649-221DAE0ABFB7}"/>
                </a:ext>
              </a:extLst>
            </p:cNvPr>
            <p:cNvGrpSpPr/>
            <p:nvPr/>
          </p:nvGrpSpPr>
          <p:grpSpPr>
            <a:xfrm>
              <a:off x="9184076" y="5590462"/>
              <a:ext cx="2111666" cy="345716"/>
              <a:chOff x="9184076" y="4709517"/>
              <a:chExt cx="2111666" cy="345716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B6FE9B-9A2A-4ED1-8202-08E674118C66}"/>
                  </a:ext>
                </a:extLst>
              </p:cNvPr>
              <p:cNvSpPr txBox="1"/>
              <p:nvPr/>
            </p:nvSpPr>
            <p:spPr>
              <a:xfrm>
                <a:off x="9184076" y="4716679"/>
                <a:ext cx="9877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 6%/  8%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4C8CC7F-98AC-4944-8CDC-116106631847}"/>
                  </a:ext>
                </a:extLst>
              </p:cNvPr>
              <p:cNvSpPr txBox="1"/>
              <p:nvPr/>
            </p:nvSpPr>
            <p:spPr>
              <a:xfrm>
                <a:off x="10272705" y="4709517"/>
                <a:ext cx="10230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AppleTV</a:t>
                </a:r>
                <a:endParaRPr lang="en-US" sz="1600" dirty="0">
                  <a:solidFill>
                    <a:srgbClr val="00B050"/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AE7B432A-DDA9-457D-B397-17A74B06BB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5943" y="5840507"/>
              <a:ext cx="198822" cy="62096"/>
            </a:xfrm>
            <a:prstGeom prst="straightConnector1">
              <a:avLst/>
            </a:prstGeom>
            <a:ln w="28575">
              <a:solidFill>
                <a:srgbClr val="4BC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7070EC9-07BC-4FF4-BFDE-ADA0E7224371}"/>
              </a:ext>
            </a:extLst>
          </p:cNvPr>
          <p:cNvGrpSpPr/>
          <p:nvPr/>
        </p:nvGrpSpPr>
        <p:grpSpPr>
          <a:xfrm>
            <a:off x="8925943" y="5498711"/>
            <a:ext cx="2554144" cy="345716"/>
            <a:chOff x="8925943" y="5334119"/>
            <a:chExt cx="2554144" cy="34571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612104B-808C-46AD-B62E-3B95F8B8F0DF}"/>
                </a:ext>
              </a:extLst>
            </p:cNvPr>
            <p:cNvGrpSpPr/>
            <p:nvPr/>
          </p:nvGrpSpPr>
          <p:grpSpPr>
            <a:xfrm>
              <a:off x="9124765" y="5334119"/>
              <a:ext cx="2355322" cy="345716"/>
              <a:chOff x="9124765" y="4319356"/>
              <a:chExt cx="2355322" cy="345716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A7F2FFA-5D47-4B89-9894-C13A2831ED36}"/>
                  </a:ext>
                </a:extLst>
              </p:cNvPr>
              <p:cNvSpPr txBox="1"/>
              <p:nvPr/>
            </p:nvSpPr>
            <p:spPr>
              <a:xfrm>
                <a:off x="9124765" y="4326518"/>
                <a:ext cx="1047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10%/18%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CB96D64-8651-4329-A840-2038B7C13F71}"/>
                  </a:ext>
                </a:extLst>
              </p:cNvPr>
              <p:cNvSpPr txBox="1"/>
              <p:nvPr/>
            </p:nvSpPr>
            <p:spPr>
              <a:xfrm>
                <a:off x="10272705" y="4319356"/>
                <a:ext cx="12073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Computer</a:t>
                </a:r>
              </a:p>
            </p:txBody>
          </p:sp>
        </p:grp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B17910C-E1A7-42D0-BC93-21292D9C49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5943" y="5568959"/>
              <a:ext cx="198822" cy="46219"/>
            </a:xfrm>
            <a:prstGeom prst="straightConnector1">
              <a:avLst/>
            </a:prstGeom>
            <a:ln w="28575">
              <a:solidFill>
                <a:srgbClr val="4BC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3B06EEDF-590D-400B-B0D1-8C98FB4CC34F}"/>
              </a:ext>
            </a:extLst>
          </p:cNvPr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F250CB6-2785-46EB-A235-7E000CA761F8}"/>
              </a:ext>
            </a:extLst>
          </p:cNvPr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B686FB9-A96D-494F-AE03-B41D322228D3}"/>
              </a:ext>
            </a:extLst>
          </p:cNvPr>
          <p:cNvSpPr/>
          <p:nvPr/>
        </p:nvSpPr>
        <p:spPr>
          <a:xfrm>
            <a:off x="9698624" y="565348"/>
            <a:ext cx="126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Total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18+/18-34  </a:t>
            </a:r>
            <a:endParaRPr lang="en-US" sz="1600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FC72EEB-562A-4378-95AF-1C9B43489B4C}"/>
              </a:ext>
            </a:extLst>
          </p:cNvPr>
          <p:cNvGrpSpPr/>
          <p:nvPr/>
        </p:nvGrpSpPr>
        <p:grpSpPr>
          <a:xfrm>
            <a:off x="4334900" y="3355527"/>
            <a:ext cx="7035003" cy="1756095"/>
            <a:chOff x="5049578" y="3355527"/>
            <a:chExt cx="7035003" cy="175609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EDE16BB-A119-4F70-8BD0-D8EFC95231A2}"/>
                </a:ext>
              </a:extLst>
            </p:cNvPr>
            <p:cNvSpPr txBox="1"/>
            <p:nvPr/>
          </p:nvSpPr>
          <p:spPr>
            <a:xfrm>
              <a:off x="9846347" y="3362689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56%/56%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83B9F53-017E-470D-853C-EF91F45663C3}"/>
                </a:ext>
              </a:extLst>
            </p:cNvPr>
            <p:cNvSpPr txBox="1"/>
            <p:nvPr/>
          </p:nvSpPr>
          <p:spPr>
            <a:xfrm>
              <a:off x="10902847" y="3355527"/>
              <a:ext cx="1181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Smart TV *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FB5F504-9455-4015-8992-AB9BBB9CB175}"/>
                </a:ext>
              </a:extLst>
            </p:cNvPr>
            <p:cNvCxnSpPr/>
            <p:nvPr/>
          </p:nvCxnSpPr>
          <p:spPr>
            <a:xfrm>
              <a:off x="5049578" y="5111622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6D85522-2DE8-4B2B-883B-D609C496B4BA}"/>
                </a:ext>
              </a:extLst>
            </p:cNvPr>
            <p:cNvCxnSpPr/>
            <p:nvPr/>
          </p:nvCxnSpPr>
          <p:spPr>
            <a:xfrm>
              <a:off x="5782542" y="4611462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C1BDC49-E210-4C63-9720-1C215384CBC3}"/>
                </a:ext>
              </a:extLst>
            </p:cNvPr>
            <p:cNvCxnSpPr/>
            <p:nvPr/>
          </p:nvCxnSpPr>
          <p:spPr>
            <a:xfrm>
              <a:off x="6498542" y="4304557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06DBF3D-A031-45AD-B355-0DEFC9BDFDF1}"/>
                </a:ext>
              </a:extLst>
            </p:cNvPr>
            <p:cNvCxnSpPr/>
            <p:nvPr/>
          </p:nvCxnSpPr>
          <p:spPr>
            <a:xfrm>
              <a:off x="7243368" y="3851876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863085C2-B38B-4A28-82DA-2DD5B361AC4C}"/>
                </a:ext>
              </a:extLst>
            </p:cNvPr>
            <p:cNvCxnSpPr/>
            <p:nvPr/>
          </p:nvCxnSpPr>
          <p:spPr>
            <a:xfrm>
              <a:off x="7964480" y="3747802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2C00D8C-890E-4BFD-AECF-E01685105840}"/>
                </a:ext>
              </a:extLst>
            </p:cNvPr>
            <p:cNvSpPr/>
            <p:nvPr/>
          </p:nvSpPr>
          <p:spPr>
            <a:xfrm>
              <a:off x="9441526" y="3469263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0A2BFDE2-7DFE-4F28-923B-82E7ACC39A38}"/>
                </a:ext>
              </a:extLst>
            </p:cNvPr>
            <p:cNvCxnSpPr/>
            <p:nvPr/>
          </p:nvCxnSpPr>
          <p:spPr>
            <a:xfrm>
              <a:off x="8691320" y="3503962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67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98DBF63-95D7-4A96-AB05-4B47214D2019}"/>
              </a:ext>
            </a:extLst>
          </p:cNvPr>
          <p:cNvGrpSpPr/>
          <p:nvPr/>
        </p:nvGrpSpPr>
        <p:grpSpPr>
          <a:xfrm>
            <a:off x="4150885" y="831701"/>
            <a:ext cx="5081728" cy="5914991"/>
            <a:chOff x="4150885" y="831701"/>
            <a:chExt cx="5081728" cy="5914991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712D63A2-132E-4E3A-9152-7BB72BE13C16}"/>
                </a:ext>
              </a:extLst>
            </p:cNvPr>
            <p:cNvGrpSpPr/>
            <p:nvPr/>
          </p:nvGrpSpPr>
          <p:grpSpPr>
            <a:xfrm>
              <a:off x="4252560" y="1150626"/>
              <a:ext cx="3106651" cy="5281217"/>
              <a:chOff x="2129804" y="3963902"/>
              <a:chExt cx="9545868" cy="2586087"/>
            </a:xfrm>
          </p:grpSpPr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A86FF747-519F-4C3F-A1C0-DD0F62DA4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396390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F026809C-C87F-4A9B-839E-86864C7A1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22251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815BB806-8C2B-4869-AF9F-10F26C04D0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48111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8ECEED68-FEA4-464D-A8C4-F31C5C799C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739728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C1CF7544-008D-49F3-9269-42DAD8174E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998336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311BF610-6C1E-46C4-BA15-ED4D39D050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256945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688691E7-66DC-445C-A064-59CB8CB7D1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515554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006B2030-EF7C-4CE3-A7CC-E4E4DFAC12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77416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37DF1A92-E97C-4A7A-AB8A-FF94FAC2C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032771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B15EA156-E569-419A-9D53-DC8434051F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29138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34CA660D-F11B-43B8-B158-BD96960AB7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54998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D129CBD1-7FE2-493E-A56B-887C916E8B07}"/>
                </a:ext>
              </a:extLst>
            </p:cNvPr>
            <p:cNvGrpSpPr/>
            <p:nvPr/>
          </p:nvGrpSpPr>
          <p:grpSpPr>
            <a:xfrm>
              <a:off x="4445103" y="1137090"/>
              <a:ext cx="4376379" cy="5305907"/>
              <a:chOff x="4551137" y="1401250"/>
              <a:chExt cx="5424015" cy="5305907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E6DE8305-ABF2-4AA8-B9D6-E7B124798192}"/>
                  </a:ext>
                </a:extLst>
              </p:cNvPr>
              <p:cNvCxnSpPr/>
              <p:nvPr/>
            </p:nvCxnSpPr>
            <p:spPr>
              <a:xfrm rot="5400000">
                <a:off x="1901769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18A02C5-4596-467D-8CB3-4A25F88DFB17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452D09FB-F260-4259-BBDE-D20176AAFD2C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D819803-C0B2-4DC9-83B5-437E03BEAA2D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AC41CEAE-A9E9-452F-9491-8111B5F7D69B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1EFBD60-704C-48C0-91A6-2E67FC080790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222F5230-2378-4151-AC08-E16F6999970C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097549C7-6E87-4D17-B5A5-24D893721856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3A4BEE22-6CBC-441D-9818-B5C99F35BB9C}"/>
                </a:ext>
              </a:extLst>
            </p:cNvPr>
            <p:cNvSpPr txBox="1"/>
            <p:nvPr/>
          </p:nvSpPr>
          <p:spPr>
            <a:xfrm>
              <a:off x="4150885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7B107A4-C57C-4CD0-8DF5-F9345BAF5FB1}"/>
                </a:ext>
              </a:extLst>
            </p:cNvPr>
            <p:cNvSpPr txBox="1"/>
            <p:nvPr/>
          </p:nvSpPr>
          <p:spPr>
            <a:xfrm>
              <a:off x="491654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8BB3A68-157B-4FBD-86E4-37545B609A61}"/>
                </a:ext>
              </a:extLst>
            </p:cNvPr>
            <p:cNvSpPr txBox="1"/>
            <p:nvPr/>
          </p:nvSpPr>
          <p:spPr>
            <a:xfrm>
              <a:off x="5639249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6B198DD1-F2E4-4F58-9000-907FB394F7C9}"/>
                </a:ext>
              </a:extLst>
            </p:cNvPr>
            <p:cNvSpPr txBox="1"/>
            <p:nvPr/>
          </p:nvSpPr>
          <p:spPr>
            <a:xfrm>
              <a:off x="6366753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3FD3640F-E1EB-4D2E-B7E7-D84BCA4DA69C}"/>
                </a:ext>
              </a:extLst>
            </p:cNvPr>
            <p:cNvSpPr/>
            <p:nvPr/>
          </p:nvSpPr>
          <p:spPr>
            <a:xfrm>
              <a:off x="8469262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11B89DB9-B562-44EC-A81F-3C8C051D8ADC}"/>
                </a:ext>
              </a:extLst>
            </p:cNvPr>
            <p:cNvGrpSpPr/>
            <p:nvPr/>
          </p:nvGrpSpPr>
          <p:grpSpPr>
            <a:xfrm>
              <a:off x="4449252" y="831701"/>
              <a:ext cx="2909959" cy="307777"/>
              <a:chOff x="4449252" y="728669"/>
              <a:chExt cx="2909959" cy="307777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C52A417-BF18-4AC6-BDE7-5165CEAD3F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52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9212F08A-FC5D-4B2C-BB52-8699C3F59FA4}"/>
                  </a:ext>
                </a:extLst>
              </p:cNvPr>
              <p:cNvSpPr/>
              <p:nvPr/>
            </p:nvSpPr>
            <p:spPr>
              <a:xfrm>
                <a:off x="5607515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23FEABC-4A7C-4D8E-B15E-864EABBA7B19}"/>
                </a:ext>
              </a:extLst>
            </p:cNvPr>
            <p:cNvSpPr/>
            <p:nvPr/>
          </p:nvSpPr>
          <p:spPr>
            <a:xfrm>
              <a:off x="7865329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2B662B9-E92D-44C7-8D06-EEEC2D948C32}"/>
                </a:ext>
              </a:extLst>
            </p:cNvPr>
            <p:cNvCxnSpPr/>
            <p:nvPr/>
          </p:nvCxnSpPr>
          <p:spPr>
            <a:xfrm>
              <a:off x="8041160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3D972B4D-DE72-498D-B1AC-8D9C16A53ACD}"/>
                </a:ext>
              </a:extLst>
            </p:cNvPr>
            <p:cNvSpPr txBox="1"/>
            <p:nvPr/>
          </p:nvSpPr>
          <p:spPr>
            <a:xfrm>
              <a:off x="8193304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9078C62-9CBE-42DA-AF28-4FF2752C6290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82293" y="2630347"/>
            <a:ext cx="852581" cy="774163"/>
            <a:chOff x="3037041" y="3151188"/>
            <a:chExt cx="547534" cy="497173"/>
          </a:xfrm>
        </p:grpSpPr>
        <p:sp>
          <p:nvSpPr>
            <p:cNvPr id="8" name="Rectangle 7"/>
            <p:cNvSpPr/>
            <p:nvPr/>
          </p:nvSpPr>
          <p:spPr>
            <a:xfrm>
              <a:off x="3071812" y="3294971"/>
              <a:ext cx="426570" cy="193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71813" y="3151188"/>
              <a:ext cx="512762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37041" y="3200747"/>
              <a:ext cx="511976" cy="447614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40304" y="6565198"/>
            <a:ext cx="1850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SP = Spring Surveys, MTM</a:t>
            </a:r>
          </a:p>
        </p:txBody>
      </p:sp>
      <p:sp>
        <p:nvSpPr>
          <p:cNvPr id="186" name="Isosceles Triangle 185"/>
          <p:cNvSpPr/>
          <p:nvPr/>
        </p:nvSpPr>
        <p:spPr>
          <a:xfrm rot="5400000">
            <a:off x="1866704" y="2919733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2784"/>
            <a:ext cx="335727" cy="535617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1910"/>
            <a:ext cx="662858" cy="66285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53692"/>
            <a:ext cx="660424" cy="56607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68358"/>
            <a:ext cx="228377" cy="42899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8454"/>
            <a:ext cx="370956" cy="475681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45005"/>
            <a:ext cx="570911" cy="380608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2224633" y="3300514"/>
            <a:ext cx="700303" cy="633573"/>
            <a:chOff x="3200190" y="4649416"/>
            <a:chExt cx="700303" cy="633573"/>
          </a:xfrm>
        </p:grpSpPr>
        <p:sp>
          <p:nvSpPr>
            <p:cNvPr id="119" name="Rounded Rectangle 118"/>
            <p:cNvSpPr/>
            <p:nvPr/>
          </p:nvSpPr>
          <p:spPr>
            <a:xfrm>
              <a:off x="3298984" y="4797020"/>
              <a:ext cx="512108" cy="294473"/>
            </a:xfrm>
            <a:prstGeom prst="roundRect">
              <a:avLst>
                <a:gd name="adj" fmla="val 461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00190" y="4649416"/>
              <a:ext cx="700303" cy="633573"/>
            </a:xfrm>
            <a:prstGeom prst="rect">
              <a:avLst/>
            </a:prstGeom>
          </p:spPr>
        </p:pic>
      </p:grpSp>
      <p:grpSp>
        <p:nvGrpSpPr>
          <p:cNvPr id="132" name="Group 131"/>
          <p:cNvGrpSpPr/>
          <p:nvPr/>
        </p:nvGrpSpPr>
        <p:grpSpPr>
          <a:xfrm>
            <a:off x="2213288" y="3291838"/>
            <a:ext cx="709933" cy="642286"/>
            <a:chOff x="2213288" y="4380684"/>
            <a:chExt cx="709933" cy="642286"/>
          </a:xfrm>
        </p:grpSpPr>
        <p:sp>
          <p:nvSpPr>
            <p:cNvPr id="145" name="Rounded Rectangle 144"/>
            <p:cNvSpPr/>
            <p:nvPr/>
          </p:nvSpPr>
          <p:spPr>
            <a:xfrm>
              <a:off x="2312763" y="4530224"/>
              <a:ext cx="510448" cy="306327"/>
            </a:xfrm>
            <a:prstGeom prst="roundRect">
              <a:avLst>
                <a:gd name="adj" fmla="val 59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13288" y="4380684"/>
              <a:ext cx="709933" cy="642286"/>
            </a:xfrm>
            <a:prstGeom prst="rect">
              <a:avLst/>
            </a:prstGeom>
          </p:spPr>
        </p:pic>
      </p:grpSp>
      <p:pic>
        <p:nvPicPr>
          <p:cNvPr id="214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44608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9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C4B879A-34FD-44C8-970B-DD6F6BA8D491}"/>
              </a:ext>
            </a:extLst>
          </p:cNvPr>
          <p:cNvGrpSpPr/>
          <p:nvPr/>
        </p:nvGrpSpPr>
        <p:grpSpPr>
          <a:xfrm>
            <a:off x="4320831" y="4722467"/>
            <a:ext cx="7307043" cy="1228632"/>
            <a:chOff x="5039393" y="4722467"/>
            <a:chExt cx="7307043" cy="1228632"/>
          </a:xfrm>
        </p:grpSpPr>
        <p:sp>
          <p:nvSpPr>
            <p:cNvPr id="152" name="TextBox 151"/>
            <p:cNvSpPr txBox="1"/>
            <p:nvPr/>
          </p:nvSpPr>
          <p:spPr>
            <a:xfrm>
              <a:off x="9853417" y="4723657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24%/31%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0914634" y="4722467"/>
              <a:ext cx="14318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Four Screens</a:t>
              </a: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7231038" y="5141597"/>
              <a:ext cx="247093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039393" y="5951099"/>
              <a:ext cx="247093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764617" y="5801947"/>
              <a:ext cx="247093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497213" y="5592528"/>
              <a:ext cx="247093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C0F4E77-D30F-4E80-9CAA-F7E3C0A5039A}"/>
                </a:ext>
              </a:extLst>
            </p:cNvPr>
            <p:cNvCxnSpPr/>
            <p:nvPr/>
          </p:nvCxnSpPr>
          <p:spPr>
            <a:xfrm>
              <a:off x="7960650" y="5095877"/>
              <a:ext cx="247093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A40CFA9-7DF6-4633-A45D-ACB827C2DC9E}"/>
                </a:ext>
              </a:extLst>
            </p:cNvPr>
            <p:cNvSpPr/>
            <p:nvPr/>
          </p:nvSpPr>
          <p:spPr>
            <a:xfrm>
              <a:off x="9421869" y="4773798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D9F1999-8894-417B-9FD8-0EA207EFEE7E}"/>
                </a:ext>
              </a:extLst>
            </p:cNvPr>
            <p:cNvCxnSpPr/>
            <p:nvPr/>
          </p:nvCxnSpPr>
          <p:spPr>
            <a:xfrm>
              <a:off x="8670157" y="5133977"/>
              <a:ext cx="247093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B3DD4A47-ECAA-43A8-9554-D2C0A6CA5E0F}"/>
              </a:ext>
            </a:extLst>
          </p:cNvPr>
          <p:cNvSpPr txBox="1"/>
          <p:nvPr/>
        </p:nvSpPr>
        <p:spPr>
          <a:xfrm>
            <a:off x="3196810" y="307608"/>
            <a:ext cx="5798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Internet Accessing Device Usage, amongst French Adults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C75A035C-F886-4B13-90F2-DCCF1FB3CD1E}"/>
              </a:ext>
            </a:extLst>
          </p:cNvPr>
          <p:cNvSpPr txBox="1"/>
          <p:nvPr/>
        </p:nvSpPr>
        <p:spPr>
          <a:xfrm>
            <a:off x="9147474" y="4968446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34%/36%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DAEE02A-4096-4C97-B2AB-D5D47EF8EB58}"/>
              </a:ext>
            </a:extLst>
          </p:cNvPr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62588835-A54D-4FDB-91CD-20BB871894D3}"/>
              </a:ext>
            </a:extLst>
          </p:cNvPr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DA9B34B-D811-4F8A-9ACD-E9CD2474F353}"/>
              </a:ext>
            </a:extLst>
          </p:cNvPr>
          <p:cNvSpPr/>
          <p:nvPr/>
        </p:nvSpPr>
        <p:spPr>
          <a:xfrm>
            <a:off x="9698624" y="565348"/>
            <a:ext cx="126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Total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18+/18-34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44444E-6 L 3.54167E-6 0.08518 " pathEditMode="relative" rAng="0" ptsTypes="AA" p14:bounceEnd="36000">
                                          <p:cBhvr>
                                            <p:cTn id="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25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2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" grpId="0" animBg="1"/>
          <p:bldP spid="2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44444E-6 L 3.54167E-6 0.08518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25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2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" grpId="0" animBg="1"/>
          <p:bldP spid="220" grpId="0"/>
        </p:bldLst>
      </p:timing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0A6C878-5860-4C3F-B86F-6DE0269B0194}"/>
              </a:ext>
            </a:extLst>
          </p:cNvPr>
          <p:cNvGrpSpPr/>
          <p:nvPr/>
        </p:nvGrpSpPr>
        <p:grpSpPr>
          <a:xfrm>
            <a:off x="4150885" y="831701"/>
            <a:ext cx="5081728" cy="5914991"/>
            <a:chOff x="4150885" y="831701"/>
            <a:chExt cx="5081728" cy="591499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57CD5D65-09A8-460C-9803-EF314297A1E1}"/>
                </a:ext>
              </a:extLst>
            </p:cNvPr>
            <p:cNvGrpSpPr/>
            <p:nvPr/>
          </p:nvGrpSpPr>
          <p:grpSpPr>
            <a:xfrm>
              <a:off x="4252560" y="1150626"/>
              <a:ext cx="3106651" cy="5281217"/>
              <a:chOff x="2129804" y="3963902"/>
              <a:chExt cx="9545868" cy="2586087"/>
            </a:xfrm>
          </p:grpSpPr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E347F0D7-4F87-4C58-89D2-276ABF9B32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396390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AB16C36A-0BB0-49D5-B7C7-6C6EB754AC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22251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FEAEACCB-A062-4009-A50A-7B26075752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48111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C9E555A9-741B-44F5-AB8D-24E42FFB2B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739728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232251A6-48C2-43F1-B8D6-3208DCC352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998336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05E35511-4BCA-4D1E-8EFA-EEB83255E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256945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74AB508E-B9B9-46E5-B1DE-DCE1B1C54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515554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17B57EBC-E464-4042-8E99-82979140F3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77416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AD524BEF-6856-464F-A568-EF920EA4CF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032771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A39BE6CB-B9AD-443B-A9C1-7C32556A8F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29138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E08B20F0-8A53-4179-A783-659D6739A9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54998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E0134F0-F146-407B-A407-E6E2B2C1DD4E}"/>
                </a:ext>
              </a:extLst>
            </p:cNvPr>
            <p:cNvGrpSpPr/>
            <p:nvPr/>
          </p:nvGrpSpPr>
          <p:grpSpPr>
            <a:xfrm>
              <a:off x="4445103" y="1137090"/>
              <a:ext cx="4376379" cy="5305907"/>
              <a:chOff x="4551137" y="1401250"/>
              <a:chExt cx="5424015" cy="5305907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A2294015-6B9A-45E5-8354-B4F1866BA95F}"/>
                  </a:ext>
                </a:extLst>
              </p:cNvPr>
              <p:cNvCxnSpPr/>
              <p:nvPr/>
            </p:nvCxnSpPr>
            <p:spPr>
              <a:xfrm rot="5400000">
                <a:off x="1901769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21DE2EFE-51D8-4980-B610-4A733AB430B5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55FE094-0324-46C8-AE5C-CB821B76207A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25CAB700-AC4C-4922-97A0-36DA0E06D546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7B090F84-5C45-4549-8608-1CD56E802BE2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A733C42F-9C4F-4807-BFED-4A2E9E734B7C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6381DF3-6836-4E10-ADBD-BE46D54A2D08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9894626-EC10-41BA-A415-BF76C2A46533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B2B5311-4531-4069-94E9-947591B95C80}"/>
                </a:ext>
              </a:extLst>
            </p:cNvPr>
            <p:cNvSpPr txBox="1"/>
            <p:nvPr/>
          </p:nvSpPr>
          <p:spPr>
            <a:xfrm>
              <a:off x="4150885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E71D3F8-EF68-41D8-9736-1E2BA2A3B829}"/>
                </a:ext>
              </a:extLst>
            </p:cNvPr>
            <p:cNvSpPr txBox="1"/>
            <p:nvPr/>
          </p:nvSpPr>
          <p:spPr>
            <a:xfrm>
              <a:off x="491654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1ECE7BF2-E01A-4A34-8CB7-26428F2E2852}"/>
                </a:ext>
              </a:extLst>
            </p:cNvPr>
            <p:cNvSpPr txBox="1"/>
            <p:nvPr/>
          </p:nvSpPr>
          <p:spPr>
            <a:xfrm>
              <a:off x="5639249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CB2C6DF-24C2-44DC-93FB-19B1149909F4}"/>
                </a:ext>
              </a:extLst>
            </p:cNvPr>
            <p:cNvSpPr txBox="1"/>
            <p:nvPr/>
          </p:nvSpPr>
          <p:spPr>
            <a:xfrm>
              <a:off x="6366753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7C774BE-7DC1-4B57-A482-0BED70CCBBF4}"/>
                </a:ext>
              </a:extLst>
            </p:cNvPr>
            <p:cNvSpPr/>
            <p:nvPr/>
          </p:nvSpPr>
          <p:spPr>
            <a:xfrm>
              <a:off x="8469262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FA9A902-6072-4C9E-A08F-EEAF060B478D}"/>
                </a:ext>
              </a:extLst>
            </p:cNvPr>
            <p:cNvGrpSpPr/>
            <p:nvPr/>
          </p:nvGrpSpPr>
          <p:grpSpPr>
            <a:xfrm>
              <a:off x="4449252" y="831701"/>
              <a:ext cx="2909959" cy="307777"/>
              <a:chOff x="4449252" y="728669"/>
              <a:chExt cx="2909959" cy="307777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927B3E0-8AAD-4AED-A12E-D4DE8F2350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52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045F9D0C-94AA-4EB0-88DF-93BF5907A3CC}"/>
                  </a:ext>
                </a:extLst>
              </p:cNvPr>
              <p:cNvSpPr/>
              <p:nvPr/>
            </p:nvSpPr>
            <p:spPr>
              <a:xfrm>
                <a:off x="5607515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20E9834-41B6-45FE-B2A4-6F394919AEB7}"/>
                </a:ext>
              </a:extLst>
            </p:cNvPr>
            <p:cNvSpPr/>
            <p:nvPr/>
          </p:nvSpPr>
          <p:spPr>
            <a:xfrm>
              <a:off x="7865329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6F3CD57-5C33-4BEB-B7A2-E475C7D530AB}"/>
                </a:ext>
              </a:extLst>
            </p:cNvPr>
            <p:cNvCxnSpPr/>
            <p:nvPr/>
          </p:nvCxnSpPr>
          <p:spPr>
            <a:xfrm>
              <a:off x="8041160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98C0433-C537-467E-B635-E4EF7EA06533}"/>
                </a:ext>
              </a:extLst>
            </p:cNvPr>
            <p:cNvSpPr txBox="1"/>
            <p:nvPr/>
          </p:nvSpPr>
          <p:spPr>
            <a:xfrm>
              <a:off x="8193304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AD27C876-90BD-47D9-82DC-3CF5FBCF08D1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6565198"/>
            <a:ext cx="35221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SP = Spring Surveys, MTM, * </a:t>
            </a:r>
            <a:r>
              <a:rPr lang="en-US" sz="1100" dirty="0" err="1">
                <a:latin typeface="Century Gothic" panose="020B0502020202020204" pitchFamily="34" charset="0"/>
              </a:rPr>
              <a:t>est’d</a:t>
            </a:r>
            <a:r>
              <a:rPr lang="en-US" sz="1100" dirty="0">
                <a:latin typeface="Century Gothic" panose="020B0502020202020204" pitchFamily="34" charset="0"/>
              </a:rPr>
              <a:t> by PHD Canada</a:t>
            </a: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3833883"/>
            <a:ext cx="601584" cy="401057"/>
          </a:xfrm>
          <a:prstGeom prst="rect">
            <a:avLst/>
          </a:prstGeom>
        </p:spPr>
      </p:pic>
      <p:sp>
        <p:nvSpPr>
          <p:cNvPr id="186" name="Isosceles Triangle 185"/>
          <p:cNvSpPr/>
          <p:nvPr/>
        </p:nvSpPr>
        <p:spPr>
          <a:xfrm rot="5400000">
            <a:off x="1866704" y="3505509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38197" y="3832957"/>
            <a:ext cx="601584" cy="401057"/>
            <a:chOff x="3284130" y="2427382"/>
            <a:chExt cx="379447" cy="252965"/>
          </a:xfrm>
        </p:grpSpPr>
        <p:sp>
          <p:nvSpPr>
            <p:cNvPr id="3" name="Rectangle 2"/>
            <p:cNvSpPr/>
            <p:nvPr/>
          </p:nvSpPr>
          <p:spPr>
            <a:xfrm>
              <a:off x="3378806" y="2491740"/>
              <a:ext cx="189724" cy="904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84130" y="2427382"/>
              <a:ext cx="379447" cy="252965"/>
            </a:xfrm>
            <a:prstGeom prst="rect">
              <a:avLst/>
            </a:prstGeom>
          </p:spPr>
        </p:pic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9218"/>
            <a:ext cx="335727" cy="535617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8344"/>
            <a:ext cx="662858" cy="66285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60126"/>
            <a:ext cx="660424" cy="56607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74792"/>
            <a:ext cx="228377" cy="42899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288" y="3290922"/>
            <a:ext cx="709933" cy="64228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7540"/>
            <a:ext cx="370956" cy="475681"/>
          </a:xfrm>
          <a:prstGeom prst="rect">
            <a:avLst/>
          </a:prstGeom>
        </p:spPr>
      </p:pic>
      <p:pic>
        <p:nvPicPr>
          <p:cNvPr id="247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51042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0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9C16AF1-7A84-4652-9E99-EC2E8CC9D439}"/>
              </a:ext>
            </a:extLst>
          </p:cNvPr>
          <p:cNvGrpSpPr/>
          <p:nvPr/>
        </p:nvGrpSpPr>
        <p:grpSpPr>
          <a:xfrm>
            <a:off x="4321992" y="2437067"/>
            <a:ext cx="7824729" cy="1838533"/>
            <a:chOff x="4321992" y="2437067"/>
            <a:chExt cx="7824729" cy="1838533"/>
          </a:xfrm>
        </p:grpSpPr>
        <p:sp>
          <p:nvSpPr>
            <p:cNvPr id="142" name="TextBox 141"/>
            <p:cNvSpPr txBox="1"/>
            <p:nvPr/>
          </p:nvSpPr>
          <p:spPr>
            <a:xfrm>
              <a:off x="10209259" y="2445935"/>
              <a:ext cx="19374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Game Console *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9138661" y="2437067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46%/73%</a:t>
              </a:r>
            </a:p>
          </p:txBody>
        </p:sp>
        <p:cxnSp>
          <p:nvCxnSpPr>
            <p:cNvPr id="193" name="Straight Connector 192"/>
            <p:cNvCxnSpPr/>
            <p:nvPr/>
          </p:nvCxnSpPr>
          <p:spPr>
            <a:xfrm>
              <a:off x="7240095" y="4043043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/>
            <p:cNvSpPr/>
            <p:nvPr/>
          </p:nvSpPr>
          <p:spPr>
            <a:xfrm>
              <a:off x="8713578" y="2561853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321992" y="4275600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048432" y="4273658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771053" y="4275600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494953" y="4039530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F66E8AA-DAA8-40F0-BA0C-5A78F24BE7AA}"/>
                </a:ext>
              </a:extLst>
            </p:cNvPr>
            <p:cNvCxnSpPr/>
            <p:nvPr/>
          </p:nvCxnSpPr>
          <p:spPr>
            <a:xfrm>
              <a:off x="7958110" y="4008753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E884E21D-76C3-4DA0-9C47-95776A3FB316}"/>
              </a:ext>
            </a:extLst>
          </p:cNvPr>
          <p:cNvSpPr txBox="1"/>
          <p:nvPr/>
        </p:nvSpPr>
        <p:spPr>
          <a:xfrm>
            <a:off x="3196810" y="307608"/>
            <a:ext cx="5798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Internet Accessing Device Usage, amongst French Adults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5D14C8D3-9A81-4AAA-AEA2-B4E4ACABF7FA}"/>
              </a:ext>
            </a:extLst>
          </p:cNvPr>
          <p:cNvSpPr txBox="1"/>
          <p:nvPr/>
        </p:nvSpPr>
        <p:spPr>
          <a:xfrm>
            <a:off x="9147474" y="2701642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50%/71%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019F05DF-7388-4805-97DF-7C55B67B8947}"/>
              </a:ext>
            </a:extLst>
          </p:cNvPr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77FE5E4D-60F7-4AA1-B021-42CDCAF04445}"/>
              </a:ext>
            </a:extLst>
          </p:cNvPr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BE615895-F48E-48E7-9B71-C334926A6843}"/>
              </a:ext>
            </a:extLst>
          </p:cNvPr>
          <p:cNvSpPr/>
          <p:nvPr/>
        </p:nvSpPr>
        <p:spPr>
          <a:xfrm>
            <a:off x="9681792" y="565348"/>
            <a:ext cx="1297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Total 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18+/18-34 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564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6389 " pathEditMode="relative" rAng="0" ptsTypes="AA" p14:bounceEnd="36000">
                                          <p:cBhvr>
                                            <p:cTn id="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" grpId="0" animBg="1"/>
          <p:bldP spid="2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6389 " pathEditMode="relative" rAng="0" ptsTypes="AA">
                                          <p:cBhvr>
                                            <p:cTn id="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" grpId="0" animBg="1"/>
          <p:bldP spid="209" grpId="0"/>
        </p:bldLst>
      </p:timing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57FD21B-87E1-462A-898A-A077C06FB7A9}"/>
              </a:ext>
            </a:extLst>
          </p:cNvPr>
          <p:cNvGrpSpPr/>
          <p:nvPr/>
        </p:nvGrpSpPr>
        <p:grpSpPr>
          <a:xfrm>
            <a:off x="4150885" y="831701"/>
            <a:ext cx="5081728" cy="5914991"/>
            <a:chOff x="4150885" y="831701"/>
            <a:chExt cx="5081728" cy="5914991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FE0B628-67D5-40F9-A703-25D28E06F97D}"/>
                </a:ext>
              </a:extLst>
            </p:cNvPr>
            <p:cNvGrpSpPr/>
            <p:nvPr/>
          </p:nvGrpSpPr>
          <p:grpSpPr>
            <a:xfrm>
              <a:off x="4252560" y="1150626"/>
              <a:ext cx="3106651" cy="5281217"/>
              <a:chOff x="2129804" y="3963902"/>
              <a:chExt cx="9545868" cy="2586087"/>
            </a:xfrm>
          </p:grpSpPr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4BFCC82-A98C-4089-90AF-AACE2EAF7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396390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D44112B8-0BB9-4010-A7DF-F0E0FBF185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22251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E2323250-EB5B-435B-A186-C16EC14D2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48111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1FD2F1F3-C04D-4B8E-82F8-2C5F374425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739728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094E85C0-727F-4C36-B8E4-C3C5DF7D8D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998336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CE2919C5-98F4-4D46-AFB9-C31A56CE29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256945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EDFD1E85-376A-4740-9BA0-46B5A78AF9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515554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75C09BEB-BB01-4A68-B627-427517CCAC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77416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09701276-7F15-45F7-9B08-3EEA01B4D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032771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514A9068-CBBA-4867-BAA3-E5384DA6A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29138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9C33CFC-29B9-4886-8EAC-FB9B2A1D70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54998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28E3249F-43CE-4A37-B555-E4A853CAFDD7}"/>
                </a:ext>
              </a:extLst>
            </p:cNvPr>
            <p:cNvGrpSpPr/>
            <p:nvPr/>
          </p:nvGrpSpPr>
          <p:grpSpPr>
            <a:xfrm>
              <a:off x="4445103" y="1137090"/>
              <a:ext cx="4376379" cy="5305907"/>
              <a:chOff x="4551137" y="1401250"/>
              <a:chExt cx="5424015" cy="5305907"/>
            </a:xfrm>
          </p:grpSpPr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275B55A4-9DB6-4EFA-A2BA-A199ECED5A13}"/>
                  </a:ext>
                </a:extLst>
              </p:cNvPr>
              <p:cNvCxnSpPr/>
              <p:nvPr/>
            </p:nvCxnSpPr>
            <p:spPr>
              <a:xfrm rot="5400000">
                <a:off x="1901769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3D1067E0-BFBD-4815-B403-47CD1224A780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E043CC06-C44F-48A6-9A0F-16B0D953301D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ADECCA45-46F1-4B74-B0AC-DEC0A132C854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6D222FE-F50D-42CB-8A93-EF9E0B9F9409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EC71E003-3684-42E3-BE0E-28D12FEC5C1A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C8F5D804-DEA7-4ED1-9115-C93CF1F761B6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7CF5737B-419B-457E-A070-2022E96361FF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DE75E41-DF17-4BD3-85A6-787610D519CC}"/>
                </a:ext>
              </a:extLst>
            </p:cNvPr>
            <p:cNvSpPr txBox="1"/>
            <p:nvPr/>
          </p:nvSpPr>
          <p:spPr>
            <a:xfrm>
              <a:off x="4150885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1332852-253E-4864-BBCA-A71B3548A595}"/>
                </a:ext>
              </a:extLst>
            </p:cNvPr>
            <p:cNvSpPr txBox="1"/>
            <p:nvPr/>
          </p:nvSpPr>
          <p:spPr>
            <a:xfrm>
              <a:off x="491654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41C4918-C586-4BDA-A617-0616894892F7}"/>
                </a:ext>
              </a:extLst>
            </p:cNvPr>
            <p:cNvSpPr txBox="1"/>
            <p:nvPr/>
          </p:nvSpPr>
          <p:spPr>
            <a:xfrm>
              <a:off x="5639249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3ED8F9B3-EC22-4594-94B3-0D7E3ED47EA8}"/>
                </a:ext>
              </a:extLst>
            </p:cNvPr>
            <p:cNvSpPr txBox="1"/>
            <p:nvPr/>
          </p:nvSpPr>
          <p:spPr>
            <a:xfrm>
              <a:off x="6366753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417586F-07EF-4507-846A-D6C3245413B2}"/>
                </a:ext>
              </a:extLst>
            </p:cNvPr>
            <p:cNvSpPr/>
            <p:nvPr/>
          </p:nvSpPr>
          <p:spPr>
            <a:xfrm>
              <a:off x="8469262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5935BE9-CA91-4D1B-BFF0-F64E4CD4CDFE}"/>
                </a:ext>
              </a:extLst>
            </p:cNvPr>
            <p:cNvGrpSpPr/>
            <p:nvPr/>
          </p:nvGrpSpPr>
          <p:grpSpPr>
            <a:xfrm>
              <a:off x="4449252" y="831701"/>
              <a:ext cx="2909959" cy="307777"/>
              <a:chOff x="4449252" y="728669"/>
              <a:chExt cx="2909959" cy="307777"/>
            </a:xfrm>
          </p:grpSpPr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42F74917-2298-4667-B37E-EC6F16DC41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52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9057AE7A-1048-4C6E-9792-92390CF2B740}"/>
                  </a:ext>
                </a:extLst>
              </p:cNvPr>
              <p:cNvSpPr/>
              <p:nvPr/>
            </p:nvSpPr>
            <p:spPr>
              <a:xfrm>
                <a:off x="5607515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0B306E6-E2C3-4036-A71C-D6B01B07EB6F}"/>
                </a:ext>
              </a:extLst>
            </p:cNvPr>
            <p:cNvSpPr/>
            <p:nvPr/>
          </p:nvSpPr>
          <p:spPr>
            <a:xfrm>
              <a:off x="7865329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E84A2DF2-785C-4F1B-ACAA-EA301333A72B}"/>
                </a:ext>
              </a:extLst>
            </p:cNvPr>
            <p:cNvCxnSpPr/>
            <p:nvPr/>
          </p:nvCxnSpPr>
          <p:spPr>
            <a:xfrm>
              <a:off x="8041160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DB3AFE3-653A-4D25-AB67-D8204B2C9F8C}"/>
                </a:ext>
              </a:extLst>
            </p:cNvPr>
            <p:cNvSpPr txBox="1"/>
            <p:nvPr/>
          </p:nvSpPr>
          <p:spPr>
            <a:xfrm>
              <a:off x="8193304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06AC3243-0565-4C21-AAAF-BFE04E68A95C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pic>
        <p:nvPicPr>
          <p:cNvPr id="192" name="Picture 1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8743" y="4309217"/>
            <a:ext cx="337341" cy="53819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04" y="6565198"/>
            <a:ext cx="1850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SP = Spring Surveys, MTM</a:t>
            </a:r>
          </a:p>
        </p:txBody>
      </p:sp>
      <p:sp>
        <p:nvSpPr>
          <p:cNvPr id="8" name="Rectangle 7"/>
          <p:cNvSpPr/>
          <p:nvPr/>
        </p:nvSpPr>
        <p:spPr>
          <a:xfrm>
            <a:off x="2459211" y="4467995"/>
            <a:ext cx="195962" cy="224400"/>
          </a:xfrm>
          <a:prstGeom prst="rect">
            <a:avLst/>
          </a:prstGeom>
          <a:solidFill>
            <a:srgbClr val="C28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8344"/>
            <a:ext cx="662858" cy="662858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60126"/>
            <a:ext cx="660424" cy="56607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74792"/>
            <a:ext cx="228377" cy="428995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7540"/>
            <a:ext cx="370956" cy="475681"/>
          </a:xfrm>
          <a:prstGeom prst="rect">
            <a:avLst/>
          </a:prstGeom>
        </p:spPr>
      </p:pic>
      <p:pic>
        <p:nvPicPr>
          <p:cNvPr id="270" name="Picture 26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51439"/>
            <a:ext cx="570911" cy="380608"/>
          </a:xfrm>
          <a:prstGeom prst="rect">
            <a:avLst/>
          </a:prstGeom>
        </p:spPr>
      </p:pic>
      <p:pic>
        <p:nvPicPr>
          <p:cNvPr id="271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51042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" name="Isosceles Triangle 271"/>
          <p:cNvSpPr/>
          <p:nvPr/>
        </p:nvSpPr>
        <p:spPr>
          <a:xfrm rot="5400000">
            <a:off x="1866704" y="3962709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A4C989-85ED-4443-809E-B506E7CF53F4}"/>
              </a:ext>
            </a:extLst>
          </p:cNvPr>
          <p:cNvGrpSpPr/>
          <p:nvPr/>
        </p:nvGrpSpPr>
        <p:grpSpPr>
          <a:xfrm>
            <a:off x="5775405" y="5280297"/>
            <a:ext cx="5684734" cy="717169"/>
            <a:chOff x="6495092" y="5280297"/>
            <a:chExt cx="5684734" cy="717169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6495092" y="5997466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9831884" y="5289725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9C6708"/>
                  </a:solidFill>
                  <a:latin typeface="Century Gothic" panose="020B0502020202020204" pitchFamily="34" charset="0"/>
                </a:rPr>
                <a:t>17%/18%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0933972" y="5280297"/>
              <a:ext cx="12458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9C6708"/>
                  </a:solidFill>
                  <a:latin typeface="Century Gothic" panose="020B0502020202020204" pitchFamily="34" charset="0"/>
                </a:rPr>
                <a:t>Wearables</a:t>
              </a:r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7230888" y="5795204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64FCDAB-D209-49B1-9979-5BC4B36EE7F8}"/>
                </a:ext>
              </a:extLst>
            </p:cNvPr>
            <p:cNvCxnSpPr/>
            <p:nvPr/>
          </p:nvCxnSpPr>
          <p:spPr>
            <a:xfrm>
              <a:off x="7956197" y="5472116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F6BDB3C-7BF4-49ED-A32A-178B375BFF6F}"/>
                </a:ext>
              </a:extLst>
            </p:cNvPr>
            <p:cNvSpPr/>
            <p:nvPr/>
          </p:nvSpPr>
          <p:spPr>
            <a:xfrm>
              <a:off x="9437154" y="5397610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C67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0CED31A-9D0C-4A88-A757-A66C4C039F99}"/>
                </a:ext>
              </a:extLst>
            </p:cNvPr>
            <p:cNvCxnSpPr/>
            <p:nvPr/>
          </p:nvCxnSpPr>
          <p:spPr>
            <a:xfrm>
              <a:off x="8687198" y="5472116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4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6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14FB69A-6E93-4113-95F1-DBB4F70B4EAC}"/>
              </a:ext>
            </a:extLst>
          </p:cNvPr>
          <p:cNvSpPr txBox="1"/>
          <p:nvPr/>
        </p:nvSpPr>
        <p:spPr>
          <a:xfrm>
            <a:off x="3196810" y="307608"/>
            <a:ext cx="5798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Internet Accessing Device Usage, amongst French Adults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3F1FDF6A-E227-471D-88E5-CE4692DC7087}"/>
              </a:ext>
            </a:extLst>
          </p:cNvPr>
          <p:cNvSpPr txBox="1"/>
          <p:nvPr/>
        </p:nvSpPr>
        <p:spPr>
          <a:xfrm>
            <a:off x="9151989" y="5503133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25%/30%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32F4289-1695-407E-9C9B-D300808C010F}"/>
              </a:ext>
            </a:extLst>
          </p:cNvPr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DD99087F-18B2-4F2C-BB2C-31A9FF58A2F7}"/>
              </a:ext>
            </a:extLst>
          </p:cNvPr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22A43122-E73E-4685-9189-67F0CBC5CCCB}"/>
              </a:ext>
            </a:extLst>
          </p:cNvPr>
          <p:cNvSpPr/>
          <p:nvPr/>
        </p:nvSpPr>
        <p:spPr>
          <a:xfrm>
            <a:off x="9698624" y="565348"/>
            <a:ext cx="126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Total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18+/18-34  </a:t>
            </a:r>
            <a:endParaRPr lang="en-US" sz="16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309946F-D68E-45AE-95B7-33650A3C006B}"/>
              </a:ext>
            </a:extLst>
          </p:cNvPr>
          <p:cNvGrpSpPr/>
          <p:nvPr/>
        </p:nvGrpSpPr>
        <p:grpSpPr>
          <a:xfrm>
            <a:off x="9223194" y="5817615"/>
            <a:ext cx="1619989" cy="338554"/>
            <a:chOff x="8421066" y="5689749"/>
            <a:chExt cx="1619989" cy="33855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4B12AED-4FE8-454D-B408-B579D4E90F5D}"/>
                </a:ext>
              </a:extLst>
            </p:cNvPr>
            <p:cNvSpPr txBox="1"/>
            <p:nvPr/>
          </p:nvSpPr>
          <p:spPr>
            <a:xfrm>
              <a:off x="8421066" y="5689749"/>
              <a:ext cx="931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DB910B"/>
                  </a:solidFill>
                  <a:latin typeface="Century Gothic" panose="020B0502020202020204" pitchFamily="34" charset="0"/>
                </a:rPr>
                <a:t>7%/  7%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57C5B97-3943-4715-BF53-228C4531A57A}"/>
                </a:ext>
              </a:extLst>
            </p:cNvPr>
            <p:cNvSpPr txBox="1"/>
            <p:nvPr/>
          </p:nvSpPr>
          <p:spPr>
            <a:xfrm>
              <a:off x="9417166" y="5689749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DB910B"/>
                  </a:solidFill>
                  <a:latin typeface="Century Gothic" panose="020B0502020202020204" pitchFamily="34" charset="0"/>
                </a:rPr>
                <a:t>FitBit</a:t>
              </a:r>
              <a:endParaRPr lang="en-US" sz="1600" dirty="0">
                <a:solidFill>
                  <a:srgbClr val="DB910B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D11BA4A-519E-49E7-853B-5E0C27B2721F}"/>
              </a:ext>
            </a:extLst>
          </p:cNvPr>
          <p:cNvGrpSpPr/>
          <p:nvPr/>
        </p:nvGrpSpPr>
        <p:grpSpPr>
          <a:xfrm>
            <a:off x="9215814" y="6109125"/>
            <a:ext cx="2459252" cy="338554"/>
            <a:chOff x="8048184" y="6042219"/>
            <a:chExt cx="2459252" cy="33855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0AE96A7-CAB5-42D6-BDB9-15240CA442CE}"/>
                </a:ext>
              </a:extLst>
            </p:cNvPr>
            <p:cNvSpPr txBox="1"/>
            <p:nvPr/>
          </p:nvSpPr>
          <p:spPr>
            <a:xfrm>
              <a:off x="8048184" y="6042219"/>
              <a:ext cx="931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3A71D"/>
                  </a:solidFill>
                  <a:latin typeface="Century Gothic" panose="020B0502020202020204" pitchFamily="34" charset="0"/>
                </a:rPr>
                <a:t>3%/  3%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057DDA0-3FCF-4452-BE86-73C825C4D640}"/>
                </a:ext>
              </a:extLst>
            </p:cNvPr>
            <p:cNvSpPr txBox="1"/>
            <p:nvPr/>
          </p:nvSpPr>
          <p:spPr>
            <a:xfrm>
              <a:off x="9053192" y="6042219"/>
              <a:ext cx="1454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F3A71D"/>
                  </a:solidFill>
                  <a:latin typeface="Century Gothic" panose="020B0502020202020204" pitchFamily="34" charset="0"/>
                </a:rPr>
                <a:t>AppleWatch</a:t>
              </a:r>
              <a:endParaRPr lang="en-US" sz="1600" dirty="0">
                <a:solidFill>
                  <a:srgbClr val="F3A71D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2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713 " pathEditMode="relative" rAng="0" ptsTypes="AA" p14:bounceEnd="36000">
                                          <p:cBhvr>
                                            <p:cTn id="6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3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72" grpId="0" animBg="1"/>
          <p:bldP spid="2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713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3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72" grpId="0" animBg="1"/>
          <p:bldP spid="22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A6DE6A-DF52-4C09-AA28-9A1E8B9F18DE}"/>
              </a:ext>
            </a:extLst>
          </p:cNvPr>
          <p:cNvGrpSpPr/>
          <p:nvPr/>
        </p:nvGrpSpPr>
        <p:grpSpPr>
          <a:xfrm>
            <a:off x="716282" y="5254917"/>
            <a:ext cx="11072762" cy="844127"/>
            <a:chOff x="716282" y="5254917"/>
            <a:chExt cx="11072762" cy="84412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AA8E17B-2AFD-4860-B099-6912C0544AEB}"/>
                </a:ext>
              </a:extLst>
            </p:cNvPr>
            <p:cNvSpPr/>
            <p:nvPr/>
          </p:nvSpPr>
          <p:spPr>
            <a:xfrm>
              <a:off x="716282" y="5438583"/>
              <a:ext cx="11072762" cy="660461"/>
            </a:xfrm>
            <a:custGeom>
              <a:avLst/>
              <a:gdLst>
                <a:gd name="connsiteX0" fmla="*/ 0 w 5692140"/>
                <a:gd name="connsiteY0" fmla="*/ 411579 h 704489"/>
                <a:gd name="connsiteX1" fmla="*/ 60960 w 5692140"/>
                <a:gd name="connsiteY1" fmla="*/ 182979 h 704489"/>
                <a:gd name="connsiteX2" fmla="*/ 106680 w 5692140"/>
                <a:gd name="connsiteY2" fmla="*/ 99 h 704489"/>
                <a:gd name="connsiteX3" fmla="*/ 182880 w 5692140"/>
                <a:gd name="connsiteY3" fmla="*/ 160119 h 704489"/>
                <a:gd name="connsiteX4" fmla="*/ 266700 w 5692140"/>
                <a:gd name="connsiteY4" fmla="*/ 342999 h 704489"/>
                <a:gd name="connsiteX5" fmla="*/ 342900 w 5692140"/>
                <a:gd name="connsiteY5" fmla="*/ 442059 h 704489"/>
                <a:gd name="connsiteX6" fmla="*/ 411480 w 5692140"/>
                <a:gd name="connsiteY6" fmla="*/ 464919 h 704489"/>
                <a:gd name="connsiteX7" fmla="*/ 510540 w 5692140"/>
                <a:gd name="connsiteY7" fmla="*/ 396339 h 704489"/>
                <a:gd name="connsiteX8" fmla="*/ 571500 w 5692140"/>
                <a:gd name="connsiteY8" fmla="*/ 221079 h 704489"/>
                <a:gd name="connsiteX9" fmla="*/ 594360 w 5692140"/>
                <a:gd name="connsiteY9" fmla="*/ 91539 h 704489"/>
                <a:gd name="connsiteX10" fmla="*/ 617220 w 5692140"/>
                <a:gd name="connsiteY10" fmla="*/ 45819 h 704489"/>
                <a:gd name="connsiteX11" fmla="*/ 655320 w 5692140"/>
                <a:gd name="connsiteY11" fmla="*/ 190599 h 704489"/>
                <a:gd name="connsiteX12" fmla="*/ 723900 w 5692140"/>
                <a:gd name="connsiteY12" fmla="*/ 358239 h 704489"/>
                <a:gd name="connsiteX13" fmla="*/ 807720 w 5692140"/>
                <a:gd name="connsiteY13" fmla="*/ 419199 h 704489"/>
                <a:gd name="connsiteX14" fmla="*/ 929640 w 5692140"/>
                <a:gd name="connsiteY14" fmla="*/ 388719 h 704489"/>
                <a:gd name="connsiteX15" fmla="*/ 1028700 w 5692140"/>
                <a:gd name="connsiteY15" fmla="*/ 419199 h 704489"/>
                <a:gd name="connsiteX16" fmla="*/ 1112520 w 5692140"/>
                <a:gd name="connsiteY16" fmla="*/ 190599 h 704489"/>
                <a:gd name="connsiteX17" fmla="*/ 1234440 w 5692140"/>
                <a:gd name="connsiteY17" fmla="*/ 160119 h 704489"/>
                <a:gd name="connsiteX18" fmla="*/ 1363980 w 5692140"/>
                <a:gd name="connsiteY18" fmla="*/ 205839 h 704489"/>
                <a:gd name="connsiteX19" fmla="*/ 1501140 w 5692140"/>
                <a:gd name="connsiteY19" fmla="*/ 426819 h 704489"/>
                <a:gd name="connsiteX20" fmla="*/ 1554480 w 5692140"/>
                <a:gd name="connsiteY20" fmla="*/ 449679 h 704489"/>
                <a:gd name="connsiteX21" fmla="*/ 1638300 w 5692140"/>
                <a:gd name="connsiteY21" fmla="*/ 373479 h 704489"/>
                <a:gd name="connsiteX22" fmla="*/ 1752600 w 5692140"/>
                <a:gd name="connsiteY22" fmla="*/ 434439 h 704489"/>
                <a:gd name="connsiteX23" fmla="*/ 1844040 w 5692140"/>
                <a:gd name="connsiteY23" fmla="*/ 510639 h 704489"/>
                <a:gd name="connsiteX24" fmla="*/ 2011680 w 5692140"/>
                <a:gd name="connsiteY24" fmla="*/ 556359 h 704489"/>
                <a:gd name="connsiteX25" fmla="*/ 2148840 w 5692140"/>
                <a:gd name="connsiteY25" fmla="*/ 487779 h 704489"/>
                <a:gd name="connsiteX26" fmla="*/ 2209800 w 5692140"/>
                <a:gd name="connsiteY26" fmla="*/ 312519 h 704489"/>
                <a:gd name="connsiteX27" fmla="*/ 2263140 w 5692140"/>
                <a:gd name="connsiteY27" fmla="*/ 266799 h 704489"/>
                <a:gd name="connsiteX28" fmla="*/ 2377440 w 5692140"/>
                <a:gd name="connsiteY28" fmla="*/ 419199 h 704489"/>
                <a:gd name="connsiteX29" fmla="*/ 2446020 w 5692140"/>
                <a:gd name="connsiteY29" fmla="*/ 503019 h 704489"/>
                <a:gd name="connsiteX30" fmla="*/ 2560320 w 5692140"/>
                <a:gd name="connsiteY30" fmla="*/ 487779 h 704489"/>
                <a:gd name="connsiteX31" fmla="*/ 2697480 w 5692140"/>
                <a:gd name="connsiteY31" fmla="*/ 381099 h 704489"/>
                <a:gd name="connsiteX32" fmla="*/ 2781300 w 5692140"/>
                <a:gd name="connsiteY32" fmla="*/ 312519 h 704489"/>
                <a:gd name="connsiteX33" fmla="*/ 2910840 w 5692140"/>
                <a:gd name="connsiteY33" fmla="*/ 304899 h 704489"/>
                <a:gd name="connsiteX34" fmla="*/ 3048000 w 5692140"/>
                <a:gd name="connsiteY34" fmla="*/ 350619 h 704489"/>
                <a:gd name="connsiteX35" fmla="*/ 3162300 w 5692140"/>
                <a:gd name="connsiteY35" fmla="*/ 259179 h 704489"/>
                <a:gd name="connsiteX36" fmla="*/ 3253740 w 5692140"/>
                <a:gd name="connsiteY36" fmla="*/ 236319 h 704489"/>
                <a:gd name="connsiteX37" fmla="*/ 3368040 w 5692140"/>
                <a:gd name="connsiteY37" fmla="*/ 304899 h 704489"/>
                <a:gd name="connsiteX38" fmla="*/ 3436620 w 5692140"/>
                <a:gd name="connsiteY38" fmla="*/ 457299 h 704489"/>
                <a:gd name="connsiteX39" fmla="*/ 3604260 w 5692140"/>
                <a:gd name="connsiteY39" fmla="*/ 495399 h 704489"/>
                <a:gd name="connsiteX40" fmla="*/ 3771900 w 5692140"/>
                <a:gd name="connsiteY40" fmla="*/ 503019 h 704489"/>
                <a:gd name="connsiteX41" fmla="*/ 3863340 w 5692140"/>
                <a:gd name="connsiteY41" fmla="*/ 457299 h 704489"/>
                <a:gd name="connsiteX42" fmla="*/ 3992880 w 5692140"/>
                <a:gd name="connsiteY42" fmla="*/ 548739 h 704489"/>
                <a:gd name="connsiteX43" fmla="*/ 4084320 w 5692140"/>
                <a:gd name="connsiteY43" fmla="*/ 579219 h 704489"/>
                <a:gd name="connsiteX44" fmla="*/ 4168140 w 5692140"/>
                <a:gd name="connsiteY44" fmla="*/ 525879 h 704489"/>
                <a:gd name="connsiteX45" fmla="*/ 4305300 w 5692140"/>
                <a:gd name="connsiteY45" fmla="*/ 640179 h 704489"/>
                <a:gd name="connsiteX46" fmla="*/ 4457700 w 5692140"/>
                <a:gd name="connsiteY46" fmla="*/ 685899 h 704489"/>
                <a:gd name="connsiteX47" fmla="*/ 4518660 w 5692140"/>
                <a:gd name="connsiteY47" fmla="*/ 701139 h 704489"/>
                <a:gd name="connsiteX48" fmla="*/ 4610100 w 5692140"/>
                <a:gd name="connsiteY48" fmla="*/ 624939 h 704489"/>
                <a:gd name="connsiteX49" fmla="*/ 4777740 w 5692140"/>
                <a:gd name="connsiteY49" fmla="*/ 640179 h 704489"/>
                <a:gd name="connsiteX50" fmla="*/ 4884420 w 5692140"/>
                <a:gd name="connsiteY50" fmla="*/ 609699 h 704489"/>
                <a:gd name="connsiteX51" fmla="*/ 4968240 w 5692140"/>
                <a:gd name="connsiteY51" fmla="*/ 640179 h 704489"/>
                <a:gd name="connsiteX52" fmla="*/ 5105400 w 5692140"/>
                <a:gd name="connsiteY52" fmla="*/ 609699 h 704489"/>
                <a:gd name="connsiteX53" fmla="*/ 5181600 w 5692140"/>
                <a:gd name="connsiteY53" fmla="*/ 624939 h 704489"/>
                <a:gd name="connsiteX54" fmla="*/ 5311140 w 5692140"/>
                <a:gd name="connsiteY54" fmla="*/ 533499 h 704489"/>
                <a:gd name="connsiteX55" fmla="*/ 5372100 w 5692140"/>
                <a:gd name="connsiteY55" fmla="*/ 647799 h 704489"/>
                <a:gd name="connsiteX56" fmla="*/ 5440680 w 5692140"/>
                <a:gd name="connsiteY56" fmla="*/ 663039 h 704489"/>
                <a:gd name="connsiteX57" fmla="*/ 5547360 w 5692140"/>
                <a:gd name="connsiteY57" fmla="*/ 640179 h 704489"/>
                <a:gd name="connsiteX58" fmla="*/ 5692140 w 5692140"/>
                <a:gd name="connsiteY58" fmla="*/ 571599 h 704489"/>
                <a:gd name="connsiteX0" fmla="*/ 0 w 5784111"/>
                <a:gd name="connsiteY0" fmla="*/ 623553 h 704489"/>
                <a:gd name="connsiteX1" fmla="*/ 152931 w 5784111"/>
                <a:gd name="connsiteY1" fmla="*/ 182979 h 704489"/>
                <a:gd name="connsiteX2" fmla="*/ 198651 w 5784111"/>
                <a:gd name="connsiteY2" fmla="*/ 99 h 704489"/>
                <a:gd name="connsiteX3" fmla="*/ 274851 w 5784111"/>
                <a:gd name="connsiteY3" fmla="*/ 160119 h 704489"/>
                <a:gd name="connsiteX4" fmla="*/ 358671 w 5784111"/>
                <a:gd name="connsiteY4" fmla="*/ 342999 h 704489"/>
                <a:gd name="connsiteX5" fmla="*/ 434871 w 5784111"/>
                <a:gd name="connsiteY5" fmla="*/ 442059 h 704489"/>
                <a:gd name="connsiteX6" fmla="*/ 503451 w 5784111"/>
                <a:gd name="connsiteY6" fmla="*/ 464919 h 704489"/>
                <a:gd name="connsiteX7" fmla="*/ 602511 w 5784111"/>
                <a:gd name="connsiteY7" fmla="*/ 396339 h 704489"/>
                <a:gd name="connsiteX8" fmla="*/ 663471 w 5784111"/>
                <a:gd name="connsiteY8" fmla="*/ 221079 h 704489"/>
                <a:gd name="connsiteX9" fmla="*/ 686331 w 5784111"/>
                <a:gd name="connsiteY9" fmla="*/ 91539 h 704489"/>
                <a:gd name="connsiteX10" fmla="*/ 709191 w 5784111"/>
                <a:gd name="connsiteY10" fmla="*/ 45819 h 704489"/>
                <a:gd name="connsiteX11" fmla="*/ 747291 w 5784111"/>
                <a:gd name="connsiteY11" fmla="*/ 190599 h 704489"/>
                <a:gd name="connsiteX12" fmla="*/ 815871 w 5784111"/>
                <a:gd name="connsiteY12" fmla="*/ 358239 h 704489"/>
                <a:gd name="connsiteX13" fmla="*/ 899691 w 5784111"/>
                <a:gd name="connsiteY13" fmla="*/ 419199 h 704489"/>
                <a:gd name="connsiteX14" fmla="*/ 1021611 w 5784111"/>
                <a:gd name="connsiteY14" fmla="*/ 388719 h 704489"/>
                <a:gd name="connsiteX15" fmla="*/ 1120671 w 5784111"/>
                <a:gd name="connsiteY15" fmla="*/ 419199 h 704489"/>
                <a:gd name="connsiteX16" fmla="*/ 1204491 w 5784111"/>
                <a:gd name="connsiteY16" fmla="*/ 190599 h 704489"/>
                <a:gd name="connsiteX17" fmla="*/ 1326411 w 5784111"/>
                <a:gd name="connsiteY17" fmla="*/ 160119 h 704489"/>
                <a:gd name="connsiteX18" fmla="*/ 1455951 w 5784111"/>
                <a:gd name="connsiteY18" fmla="*/ 205839 h 704489"/>
                <a:gd name="connsiteX19" fmla="*/ 1593111 w 5784111"/>
                <a:gd name="connsiteY19" fmla="*/ 426819 h 704489"/>
                <a:gd name="connsiteX20" fmla="*/ 1646451 w 5784111"/>
                <a:gd name="connsiteY20" fmla="*/ 449679 h 704489"/>
                <a:gd name="connsiteX21" fmla="*/ 1730271 w 5784111"/>
                <a:gd name="connsiteY21" fmla="*/ 373479 h 704489"/>
                <a:gd name="connsiteX22" fmla="*/ 1844571 w 5784111"/>
                <a:gd name="connsiteY22" fmla="*/ 434439 h 704489"/>
                <a:gd name="connsiteX23" fmla="*/ 1936011 w 5784111"/>
                <a:gd name="connsiteY23" fmla="*/ 510639 h 704489"/>
                <a:gd name="connsiteX24" fmla="*/ 2103651 w 5784111"/>
                <a:gd name="connsiteY24" fmla="*/ 556359 h 704489"/>
                <a:gd name="connsiteX25" fmla="*/ 2240811 w 5784111"/>
                <a:gd name="connsiteY25" fmla="*/ 487779 h 704489"/>
                <a:gd name="connsiteX26" fmla="*/ 2301771 w 5784111"/>
                <a:gd name="connsiteY26" fmla="*/ 312519 h 704489"/>
                <a:gd name="connsiteX27" fmla="*/ 2355111 w 5784111"/>
                <a:gd name="connsiteY27" fmla="*/ 266799 h 704489"/>
                <a:gd name="connsiteX28" fmla="*/ 2469411 w 5784111"/>
                <a:gd name="connsiteY28" fmla="*/ 419199 h 704489"/>
                <a:gd name="connsiteX29" fmla="*/ 2537991 w 5784111"/>
                <a:gd name="connsiteY29" fmla="*/ 503019 h 704489"/>
                <a:gd name="connsiteX30" fmla="*/ 2652291 w 5784111"/>
                <a:gd name="connsiteY30" fmla="*/ 487779 h 704489"/>
                <a:gd name="connsiteX31" fmla="*/ 2789451 w 5784111"/>
                <a:gd name="connsiteY31" fmla="*/ 381099 h 704489"/>
                <a:gd name="connsiteX32" fmla="*/ 2873271 w 5784111"/>
                <a:gd name="connsiteY32" fmla="*/ 312519 h 704489"/>
                <a:gd name="connsiteX33" fmla="*/ 3002811 w 5784111"/>
                <a:gd name="connsiteY33" fmla="*/ 304899 h 704489"/>
                <a:gd name="connsiteX34" fmla="*/ 3139971 w 5784111"/>
                <a:gd name="connsiteY34" fmla="*/ 350619 h 704489"/>
                <a:gd name="connsiteX35" fmla="*/ 3254271 w 5784111"/>
                <a:gd name="connsiteY35" fmla="*/ 259179 h 704489"/>
                <a:gd name="connsiteX36" fmla="*/ 3345711 w 5784111"/>
                <a:gd name="connsiteY36" fmla="*/ 236319 h 704489"/>
                <a:gd name="connsiteX37" fmla="*/ 3460011 w 5784111"/>
                <a:gd name="connsiteY37" fmla="*/ 304899 h 704489"/>
                <a:gd name="connsiteX38" fmla="*/ 3528591 w 5784111"/>
                <a:gd name="connsiteY38" fmla="*/ 457299 h 704489"/>
                <a:gd name="connsiteX39" fmla="*/ 3696231 w 5784111"/>
                <a:gd name="connsiteY39" fmla="*/ 495399 h 704489"/>
                <a:gd name="connsiteX40" fmla="*/ 3863871 w 5784111"/>
                <a:gd name="connsiteY40" fmla="*/ 503019 h 704489"/>
                <a:gd name="connsiteX41" fmla="*/ 3955311 w 5784111"/>
                <a:gd name="connsiteY41" fmla="*/ 457299 h 704489"/>
                <a:gd name="connsiteX42" fmla="*/ 4084851 w 5784111"/>
                <a:gd name="connsiteY42" fmla="*/ 548739 h 704489"/>
                <a:gd name="connsiteX43" fmla="*/ 4176291 w 5784111"/>
                <a:gd name="connsiteY43" fmla="*/ 579219 h 704489"/>
                <a:gd name="connsiteX44" fmla="*/ 4260111 w 5784111"/>
                <a:gd name="connsiteY44" fmla="*/ 525879 h 704489"/>
                <a:gd name="connsiteX45" fmla="*/ 4397271 w 5784111"/>
                <a:gd name="connsiteY45" fmla="*/ 640179 h 704489"/>
                <a:gd name="connsiteX46" fmla="*/ 4549671 w 5784111"/>
                <a:gd name="connsiteY46" fmla="*/ 685899 h 704489"/>
                <a:gd name="connsiteX47" fmla="*/ 4610631 w 5784111"/>
                <a:gd name="connsiteY47" fmla="*/ 701139 h 704489"/>
                <a:gd name="connsiteX48" fmla="*/ 4702071 w 5784111"/>
                <a:gd name="connsiteY48" fmla="*/ 624939 h 704489"/>
                <a:gd name="connsiteX49" fmla="*/ 4869711 w 5784111"/>
                <a:gd name="connsiteY49" fmla="*/ 640179 h 704489"/>
                <a:gd name="connsiteX50" fmla="*/ 4976391 w 5784111"/>
                <a:gd name="connsiteY50" fmla="*/ 609699 h 704489"/>
                <a:gd name="connsiteX51" fmla="*/ 5060211 w 5784111"/>
                <a:gd name="connsiteY51" fmla="*/ 640179 h 704489"/>
                <a:gd name="connsiteX52" fmla="*/ 5197371 w 5784111"/>
                <a:gd name="connsiteY52" fmla="*/ 609699 h 704489"/>
                <a:gd name="connsiteX53" fmla="*/ 5273571 w 5784111"/>
                <a:gd name="connsiteY53" fmla="*/ 624939 h 704489"/>
                <a:gd name="connsiteX54" fmla="*/ 5403111 w 5784111"/>
                <a:gd name="connsiteY54" fmla="*/ 533499 h 704489"/>
                <a:gd name="connsiteX55" fmla="*/ 5464071 w 5784111"/>
                <a:gd name="connsiteY55" fmla="*/ 647799 h 704489"/>
                <a:gd name="connsiteX56" fmla="*/ 5532651 w 5784111"/>
                <a:gd name="connsiteY56" fmla="*/ 663039 h 704489"/>
                <a:gd name="connsiteX57" fmla="*/ 5639331 w 5784111"/>
                <a:gd name="connsiteY57" fmla="*/ 640179 h 704489"/>
                <a:gd name="connsiteX58" fmla="*/ 5784111 w 5784111"/>
                <a:gd name="connsiteY58" fmla="*/ 571599 h 704489"/>
                <a:gd name="connsiteX0" fmla="*/ 0 w 5784111"/>
                <a:gd name="connsiteY0" fmla="*/ 623553 h 704489"/>
                <a:gd name="connsiteX1" fmla="*/ 33481 w 5784111"/>
                <a:gd name="connsiteY1" fmla="*/ 460443 h 704489"/>
                <a:gd name="connsiteX2" fmla="*/ 152931 w 5784111"/>
                <a:gd name="connsiteY2" fmla="*/ 182979 h 704489"/>
                <a:gd name="connsiteX3" fmla="*/ 198651 w 5784111"/>
                <a:gd name="connsiteY3" fmla="*/ 99 h 704489"/>
                <a:gd name="connsiteX4" fmla="*/ 274851 w 5784111"/>
                <a:gd name="connsiteY4" fmla="*/ 160119 h 704489"/>
                <a:gd name="connsiteX5" fmla="*/ 358671 w 5784111"/>
                <a:gd name="connsiteY5" fmla="*/ 342999 h 704489"/>
                <a:gd name="connsiteX6" fmla="*/ 434871 w 5784111"/>
                <a:gd name="connsiteY6" fmla="*/ 442059 h 704489"/>
                <a:gd name="connsiteX7" fmla="*/ 503451 w 5784111"/>
                <a:gd name="connsiteY7" fmla="*/ 464919 h 704489"/>
                <a:gd name="connsiteX8" fmla="*/ 602511 w 5784111"/>
                <a:gd name="connsiteY8" fmla="*/ 396339 h 704489"/>
                <a:gd name="connsiteX9" fmla="*/ 663471 w 5784111"/>
                <a:gd name="connsiteY9" fmla="*/ 221079 h 704489"/>
                <a:gd name="connsiteX10" fmla="*/ 686331 w 5784111"/>
                <a:gd name="connsiteY10" fmla="*/ 91539 h 704489"/>
                <a:gd name="connsiteX11" fmla="*/ 709191 w 5784111"/>
                <a:gd name="connsiteY11" fmla="*/ 45819 h 704489"/>
                <a:gd name="connsiteX12" fmla="*/ 747291 w 5784111"/>
                <a:gd name="connsiteY12" fmla="*/ 190599 h 704489"/>
                <a:gd name="connsiteX13" fmla="*/ 815871 w 5784111"/>
                <a:gd name="connsiteY13" fmla="*/ 358239 h 704489"/>
                <a:gd name="connsiteX14" fmla="*/ 899691 w 5784111"/>
                <a:gd name="connsiteY14" fmla="*/ 419199 h 704489"/>
                <a:gd name="connsiteX15" fmla="*/ 1021611 w 5784111"/>
                <a:gd name="connsiteY15" fmla="*/ 388719 h 704489"/>
                <a:gd name="connsiteX16" fmla="*/ 1120671 w 5784111"/>
                <a:gd name="connsiteY16" fmla="*/ 419199 h 704489"/>
                <a:gd name="connsiteX17" fmla="*/ 1204491 w 5784111"/>
                <a:gd name="connsiteY17" fmla="*/ 190599 h 704489"/>
                <a:gd name="connsiteX18" fmla="*/ 1326411 w 5784111"/>
                <a:gd name="connsiteY18" fmla="*/ 160119 h 704489"/>
                <a:gd name="connsiteX19" fmla="*/ 1455951 w 5784111"/>
                <a:gd name="connsiteY19" fmla="*/ 205839 h 704489"/>
                <a:gd name="connsiteX20" fmla="*/ 1593111 w 5784111"/>
                <a:gd name="connsiteY20" fmla="*/ 426819 h 704489"/>
                <a:gd name="connsiteX21" fmla="*/ 1646451 w 5784111"/>
                <a:gd name="connsiteY21" fmla="*/ 449679 h 704489"/>
                <a:gd name="connsiteX22" fmla="*/ 1730271 w 5784111"/>
                <a:gd name="connsiteY22" fmla="*/ 373479 h 704489"/>
                <a:gd name="connsiteX23" fmla="*/ 1844571 w 5784111"/>
                <a:gd name="connsiteY23" fmla="*/ 434439 h 704489"/>
                <a:gd name="connsiteX24" fmla="*/ 1936011 w 5784111"/>
                <a:gd name="connsiteY24" fmla="*/ 510639 h 704489"/>
                <a:gd name="connsiteX25" fmla="*/ 2103651 w 5784111"/>
                <a:gd name="connsiteY25" fmla="*/ 556359 h 704489"/>
                <a:gd name="connsiteX26" fmla="*/ 2240811 w 5784111"/>
                <a:gd name="connsiteY26" fmla="*/ 487779 h 704489"/>
                <a:gd name="connsiteX27" fmla="*/ 2301771 w 5784111"/>
                <a:gd name="connsiteY27" fmla="*/ 312519 h 704489"/>
                <a:gd name="connsiteX28" fmla="*/ 2355111 w 5784111"/>
                <a:gd name="connsiteY28" fmla="*/ 266799 h 704489"/>
                <a:gd name="connsiteX29" fmla="*/ 2469411 w 5784111"/>
                <a:gd name="connsiteY29" fmla="*/ 419199 h 704489"/>
                <a:gd name="connsiteX30" fmla="*/ 2537991 w 5784111"/>
                <a:gd name="connsiteY30" fmla="*/ 503019 h 704489"/>
                <a:gd name="connsiteX31" fmla="*/ 2652291 w 5784111"/>
                <a:gd name="connsiteY31" fmla="*/ 487779 h 704489"/>
                <a:gd name="connsiteX32" fmla="*/ 2789451 w 5784111"/>
                <a:gd name="connsiteY32" fmla="*/ 381099 h 704489"/>
                <a:gd name="connsiteX33" fmla="*/ 2873271 w 5784111"/>
                <a:gd name="connsiteY33" fmla="*/ 312519 h 704489"/>
                <a:gd name="connsiteX34" fmla="*/ 3002811 w 5784111"/>
                <a:gd name="connsiteY34" fmla="*/ 304899 h 704489"/>
                <a:gd name="connsiteX35" fmla="*/ 3139971 w 5784111"/>
                <a:gd name="connsiteY35" fmla="*/ 350619 h 704489"/>
                <a:gd name="connsiteX36" fmla="*/ 3254271 w 5784111"/>
                <a:gd name="connsiteY36" fmla="*/ 259179 h 704489"/>
                <a:gd name="connsiteX37" fmla="*/ 3345711 w 5784111"/>
                <a:gd name="connsiteY37" fmla="*/ 236319 h 704489"/>
                <a:gd name="connsiteX38" fmla="*/ 3460011 w 5784111"/>
                <a:gd name="connsiteY38" fmla="*/ 304899 h 704489"/>
                <a:gd name="connsiteX39" fmla="*/ 3528591 w 5784111"/>
                <a:gd name="connsiteY39" fmla="*/ 457299 h 704489"/>
                <a:gd name="connsiteX40" fmla="*/ 3696231 w 5784111"/>
                <a:gd name="connsiteY40" fmla="*/ 495399 h 704489"/>
                <a:gd name="connsiteX41" fmla="*/ 3863871 w 5784111"/>
                <a:gd name="connsiteY41" fmla="*/ 503019 h 704489"/>
                <a:gd name="connsiteX42" fmla="*/ 3955311 w 5784111"/>
                <a:gd name="connsiteY42" fmla="*/ 457299 h 704489"/>
                <a:gd name="connsiteX43" fmla="*/ 4084851 w 5784111"/>
                <a:gd name="connsiteY43" fmla="*/ 548739 h 704489"/>
                <a:gd name="connsiteX44" fmla="*/ 4176291 w 5784111"/>
                <a:gd name="connsiteY44" fmla="*/ 579219 h 704489"/>
                <a:gd name="connsiteX45" fmla="*/ 4260111 w 5784111"/>
                <a:gd name="connsiteY45" fmla="*/ 525879 h 704489"/>
                <a:gd name="connsiteX46" fmla="*/ 4397271 w 5784111"/>
                <a:gd name="connsiteY46" fmla="*/ 640179 h 704489"/>
                <a:gd name="connsiteX47" fmla="*/ 4549671 w 5784111"/>
                <a:gd name="connsiteY47" fmla="*/ 685899 h 704489"/>
                <a:gd name="connsiteX48" fmla="*/ 4610631 w 5784111"/>
                <a:gd name="connsiteY48" fmla="*/ 701139 h 704489"/>
                <a:gd name="connsiteX49" fmla="*/ 4702071 w 5784111"/>
                <a:gd name="connsiteY49" fmla="*/ 624939 h 704489"/>
                <a:gd name="connsiteX50" fmla="*/ 4869711 w 5784111"/>
                <a:gd name="connsiteY50" fmla="*/ 640179 h 704489"/>
                <a:gd name="connsiteX51" fmla="*/ 4976391 w 5784111"/>
                <a:gd name="connsiteY51" fmla="*/ 609699 h 704489"/>
                <a:gd name="connsiteX52" fmla="*/ 5060211 w 5784111"/>
                <a:gd name="connsiteY52" fmla="*/ 640179 h 704489"/>
                <a:gd name="connsiteX53" fmla="*/ 5197371 w 5784111"/>
                <a:gd name="connsiteY53" fmla="*/ 609699 h 704489"/>
                <a:gd name="connsiteX54" fmla="*/ 5273571 w 5784111"/>
                <a:gd name="connsiteY54" fmla="*/ 624939 h 704489"/>
                <a:gd name="connsiteX55" fmla="*/ 5403111 w 5784111"/>
                <a:gd name="connsiteY55" fmla="*/ 533499 h 704489"/>
                <a:gd name="connsiteX56" fmla="*/ 5464071 w 5784111"/>
                <a:gd name="connsiteY56" fmla="*/ 647799 h 704489"/>
                <a:gd name="connsiteX57" fmla="*/ 5532651 w 5784111"/>
                <a:gd name="connsiteY57" fmla="*/ 663039 h 704489"/>
                <a:gd name="connsiteX58" fmla="*/ 5639331 w 5784111"/>
                <a:gd name="connsiteY58" fmla="*/ 640179 h 704489"/>
                <a:gd name="connsiteX59" fmla="*/ 5784111 w 5784111"/>
                <a:gd name="connsiteY59" fmla="*/ 571599 h 704489"/>
                <a:gd name="connsiteX0" fmla="*/ 11437 w 5759560"/>
                <a:gd name="connsiteY0" fmla="*/ 1097800 h 1097800"/>
                <a:gd name="connsiteX1" fmla="*/ 8930 w 5759560"/>
                <a:gd name="connsiteY1" fmla="*/ 460443 h 1097800"/>
                <a:gd name="connsiteX2" fmla="*/ 128380 w 5759560"/>
                <a:gd name="connsiteY2" fmla="*/ 182979 h 1097800"/>
                <a:gd name="connsiteX3" fmla="*/ 174100 w 5759560"/>
                <a:gd name="connsiteY3" fmla="*/ 99 h 1097800"/>
                <a:gd name="connsiteX4" fmla="*/ 250300 w 5759560"/>
                <a:gd name="connsiteY4" fmla="*/ 160119 h 1097800"/>
                <a:gd name="connsiteX5" fmla="*/ 334120 w 5759560"/>
                <a:gd name="connsiteY5" fmla="*/ 342999 h 1097800"/>
                <a:gd name="connsiteX6" fmla="*/ 410320 w 5759560"/>
                <a:gd name="connsiteY6" fmla="*/ 442059 h 1097800"/>
                <a:gd name="connsiteX7" fmla="*/ 478900 w 5759560"/>
                <a:gd name="connsiteY7" fmla="*/ 464919 h 1097800"/>
                <a:gd name="connsiteX8" fmla="*/ 577960 w 5759560"/>
                <a:gd name="connsiteY8" fmla="*/ 396339 h 1097800"/>
                <a:gd name="connsiteX9" fmla="*/ 638920 w 5759560"/>
                <a:gd name="connsiteY9" fmla="*/ 221079 h 1097800"/>
                <a:gd name="connsiteX10" fmla="*/ 661780 w 5759560"/>
                <a:gd name="connsiteY10" fmla="*/ 91539 h 1097800"/>
                <a:gd name="connsiteX11" fmla="*/ 684640 w 5759560"/>
                <a:gd name="connsiteY11" fmla="*/ 45819 h 1097800"/>
                <a:gd name="connsiteX12" fmla="*/ 722740 w 5759560"/>
                <a:gd name="connsiteY12" fmla="*/ 190599 h 1097800"/>
                <a:gd name="connsiteX13" fmla="*/ 791320 w 5759560"/>
                <a:gd name="connsiteY13" fmla="*/ 358239 h 1097800"/>
                <a:gd name="connsiteX14" fmla="*/ 875140 w 5759560"/>
                <a:gd name="connsiteY14" fmla="*/ 419199 h 1097800"/>
                <a:gd name="connsiteX15" fmla="*/ 997060 w 5759560"/>
                <a:gd name="connsiteY15" fmla="*/ 388719 h 1097800"/>
                <a:gd name="connsiteX16" fmla="*/ 1096120 w 5759560"/>
                <a:gd name="connsiteY16" fmla="*/ 419199 h 1097800"/>
                <a:gd name="connsiteX17" fmla="*/ 1179940 w 5759560"/>
                <a:gd name="connsiteY17" fmla="*/ 190599 h 1097800"/>
                <a:gd name="connsiteX18" fmla="*/ 1301860 w 5759560"/>
                <a:gd name="connsiteY18" fmla="*/ 160119 h 1097800"/>
                <a:gd name="connsiteX19" fmla="*/ 1431400 w 5759560"/>
                <a:gd name="connsiteY19" fmla="*/ 205839 h 1097800"/>
                <a:gd name="connsiteX20" fmla="*/ 1568560 w 5759560"/>
                <a:gd name="connsiteY20" fmla="*/ 426819 h 1097800"/>
                <a:gd name="connsiteX21" fmla="*/ 1621900 w 5759560"/>
                <a:gd name="connsiteY21" fmla="*/ 449679 h 1097800"/>
                <a:gd name="connsiteX22" fmla="*/ 1705720 w 5759560"/>
                <a:gd name="connsiteY22" fmla="*/ 373479 h 1097800"/>
                <a:gd name="connsiteX23" fmla="*/ 1820020 w 5759560"/>
                <a:gd name="connsiteY23" fmla="*/ 434439 h 1097800"/>
                <a:gd name="connsiteX24" fmla="*/ 1911460 w 5759560"/>
                <a:gd name="connsiteY24" fmla="*/ 510639 h 1097800"/>
                <a:gd name="connsiteX25" fmla="*/ 2079100 w 5759560"/>
                <a:gd name="connsiteY25" fmla="*/ 556359 h 1097800"/>
                <a:gd name="connsiteX26" fmla="*/ 2216260 w 5759560"/>
                <a:gd name="connsiteY26" fmla="*/ 487779 h 1097800"/>
                <a:gd name="connsiteX27" fmla="*/ 2277220 w 5759560"/>
                <a:gd name="connsiteY27" fmla="*/ 312519 h 1097800"/>
                <a:gd name="connsiteX28" fmla="*/ 2330560 w 5759560"/>
                <a:gd name="connsiteY28" fmla="*/ 266799 h 1097800"/>
                <a:gd name="connsiteX29" fmla="*/ 2444860 w 5759560"/>
                <a:gd name="connsiteY29" fmla="*/ 419199 h 1097800"/>
                <a:gd name="connsiteX30" fmla="*/ 2513440 w 5759560"/>
                <a:gd name="connsiteY30" fmla="*/ 503019 h 1097800"/>
                <a:gd name="connsiteX31" fmla="*/ 2627740 w 5759560"/>
                <a:gd name="connsiteY31" fmla="*/ 487779 h 1097800"/>
                <a:gd name="connsiteX32" fmla="*/ 2764900 w 5759560"/>
                <a:gd name="connsiteY32" fmla="*/ 381099 h 1097800"/>
                <a:gd name="connsiteX33" fmla="*/ 2848720 w 5759560"/>
                <a:gd name="connsiteY33" fmla="*/ 312519 h 1097800"/>
                <a:gd name="connsiteX34" fmla="*/ 2978260 w 5759560"/>
                <a:gd name="connsiteY34" fmla="*/ 304899 h 1097800"/>
                <a:gd name="connsiteX35" fmla="*/ 3115420 w 5759560"/>
                <a:gd name="connsiteY35" fmla="*/ 350619 h 1097800"/>
                <a:gd name="connsiteX36" fmla="*/ 3229720 w 5759560"/>
                <a:gd name="connsiteY36" fmla="*/ 259179 h 1097800"/>
                <a:gd name="connsiteX37" fmla="*/ 3321160 w 5759560"/>
                <a:gd name="connsiteY37" fmla="*/ 236319 h 1097800"/>
                <a:gd name="connsiteX38" fmla="*/ 3435460 w 5759560"/>
                <a:gd name="connsiteY38" fmla="*/ 304899 h 1097800"/>
                <a:gd name="connsiteX39" fmla="*/ 3504040 w 5759560"/>
                <a:gd name="connsiteY39" fmla="*/ 457299 h 1097800"/>
                <a:gd name="connsiteX40" fmla="*/ 3671680 w 5759560"/>
                <a:gd name="connsiteY40" fmla="*/ 495399 h 1097800"/>
                <a:gd name="connsiteX41" fmla="*/ 3839320 w 5759560"/>
                <a:gd name="connsiteY41" fmla="*/ 503019 h 1097800"/>
                <a:gd name="connsiteX42" fmla="*/ 3930760 w 5759560"/>
                <a:gd name="connsiteY42" fmla="*/ 457299 h 1097800"/>
                <a:gd name="connsiteX43" fmla="*/ 4060300 w 5759560"/>
                <a:gd name="connsiteY43" fmla="*/ 548739 h 1097800"/>
                <a:gd name="connsiteX44" fmla="*/ 4151740 w 5759560"/>
                <a:gd name="connsiteY44" fmla="*/ 579219 h 1097800"/>
                <a:gd name="connsiteX45" fmla="*/ 4235560 w 5759560"/>
                <a:gd name="connsiteY45" fmla="*/ 525879 h 1097800"/>
                <a:gd name="connsiteX46" fmla="*/ 4372720 w 5759560"/>
                <a:gd name="connsiteY46" fmla="*/ 640179 h 1097800"/>
                <a:gd name="connsiteX47" fmla="*/ 4525120 w 5759560"/>
                <a:gd name="connsiteY47" fmla="*/ 685899 h 1097800"/>
                <a:gd name="connsiteX48" fmla="*/ 4586080 w 5759560"/>
                <a:gd name="connsiteY48" fmla="*/ 701139 h 1097800"/>
                <a:gd name="connsiteX49" fmla="*/ 4677520 w 5759560"/>
                <a:gd name="connsiteY49" fmla="*/ 624939 h 1097800"/>
                <a:gd name="connsiteX50" fmla="*/ 4845160 w 5759560"/>
                <a:gd name="connsiteY50" fmla="*/ 640179 h 1097800"/>
                <a:gd name="connsiteX51" fmla="*/ 4951840 w 5759560"/>
                <a:gd name="connsiteY51" fmla="*/ 609699 h 1097800"/>
                <a:gd name="connsiteX52" fmla="*/ 5035660 w 5759560"/>
                <a:gd name="connsiteY52" fmla="*/ 640179 h 1097800"/>
                <a:gd name="connsiteX53" fmla="*/ 5172820 w 5759560"/>
                <a:gd name="connsiteY53" fmla="*/ 609699 h 1097800"/>
                <a:gd name="connsiteX54" fmla="*/ 5249020 w 5759560"/>
                <a:gd name="connsiteY54" fmla="*/ 624939 h 1097800"/>
                <a:gd name="connsiteX55" fmla="*/ 5378560 w 5759560"/>
                <a:gd name="connsiteY55" fmla="*/ 533499 h 1097800"/>
                <a:gd name="connsiteX56" fmla="*/ 5439520 w 5759560"/>
                <a:gd name="connsiteY56" fmla="*/ 647799 h 1097800"/>
                <a:gd name="connsiteX57" fmla="*/ 5508100 w 5759560"/>
                <a:gd name="connsiteY57" fmla="*/ 663039 h 1097800"/>
                <a:gd name="connsiteX58" fmla="*/ 5614780 w 5759560"/>
                <a:gd name="connsiteY58" fmla="*/ 640179 h 1097800"/>
                <a:gd name="connsiteX59" fmla="*/ 5759560 w 5759560"/>
                <a:gd name="connsiteY59" fmla="*/ 571599 h 1097800"/>
                <a:gd name="connsiteX0" fmla="*/ 2507 w 5750630"/>
                <a:gd name="connsiteY0" fmla="*/ 1097800 h 1097800"/>
                <a:gd name="connsiteX1" fmla="*/ 0 w 5750630"/>
                <a:gd name="connsiteY1" fmla="*/ 460443 h 1097800"/>
                <a:gd name="connsiteX2" fmla="*/ 119450 w 5750630"/>
                <a:gd name="connsiteY2" fmla="*/ 182979 h 1097800"/>
                <a:gd name="connsiteX3" fmla="*/ 165170 w 5750630"/>
                <a:gd name="connsiteY3" fmla="*/ 99 h 1097800"/>
                <a:gd name="connsiteX4" fmla="*/ 241370 w 5750630"/>
                <a:gd name="connsiteY4" fmla="*/ 160119 h 1097800"/>
                <a:gd name="connsiteX5" fmla="*/ 325190 w 5750630"/>
                <a:gd name="connsiteY5" fmla="*/ 342999 h 1097800"/>
                <a:gd name="connsiteX6" fmla="*/ 401390 w 5750630"/>
                <a:gd name="connsiteY6" fmla="*/ 442059 h 1097800"/>
                <a:gd name="connsiteX7" fmla="*/ 469970 w 5750630"/>
                <a:gd name="connsiteY7" fmla="*/ 464919 h 1097800"/>
                <a:gd name="connsiteX8" fmla="*/ 569030 w 5750630"/>
                <a:gd name="connsiteY8" fmla="*/ 396339 h 1097800"/>
                <a:gd name="connsiteX9" fmla="*/ 629990 w 5750630"/>
                <a:gd name="connsiteY9" fmla="*/ 221079 h 1097800"/>
                <a:gd name="connsiteX10" fmla="*/ 652850 w 5750630"/>
                <a:gd name="connsiteY10" fmla="*/ 91539 h 1097800"/>
                <a:gd name="connsiteX11" fmla="*/ 675710 w 5750630"/>
                <a:gd name="connsiteY11" fmla="*/ 45819 h 1097800"/>
                <a:gd name="connsiteX12" fmla="*/ 713810 w 5750630"/>
                <a:gd name="connsiteY12" fmla="*/ 190599 h 1097800"/>
                <a:gd name="connsiteX13" fmla="*/ 782390 w 5750630"/>
                <a:gd name="connsiteY13" fmla="*/ 358239 h 1097800"/>
                <a:gd name="connsiteX14" fmla="*/ 866210 w 5750630"/>
                <a:gd name="connsiteY14" fmla="*/ 419199 h 1097800"/>
                <a:gd name="connsiteX15" fmla="*/ 988130 w 5750630"/>
                <a:gd name="connsiteY15" fmla="*/ 388719 h 1097800"/>
                <a:gd name="connsiteX16" fmla="*/ 1087190 w 5750630"/>
                <a:gd name="connsiteY16" fmla="*/ 419199 h 1097800"/>
                <a:gd name="connsiteX17" fmla="*/ 1171010 w 5750630"/>
                <a:gd name="connsiteY17" fmla="*/ 190599 h 1097800"/>
                <a:gd name="connsiteX18" fmla="*/ 1292930 w 5750630"/>
                <a:gd name="connsiteY18" fmla="*/ 160119 h 1097800"/>
                <a:gd name="connsiteX19" fmla="*/ 1422470 w 5750630"/>
                <a:gd name="connsiteY19" fmla="*/ 205839 h 1097800"/>
                <a:gd name="connsiteX20" fmla="*/ 1559630 w 5750630"/>
                <a:gd name="connsiteY20" fmla="*/ 426819 h 1097800"/>
                <a:gd name="connsiteX21" fmla="*/ 1612970 w 5750630"/>
                <a:gd name="connsiteY21" fmla="*/ 449679 h 1097800"/>
                <a:gd name="connsiteX22" fmla="*/ 1696790 w 5750630"/>
                <a:gd name="connsiteY22" fmla="*/ 373479 h 1097800"/>
                <a:gd name="connsiteX23" fmla="*/ 1811090 w 5750630"/>
                <a:gd name="connsiteY23" fmla="*/ 434439 h 1097800"/>
                <a:gd name="connsiteX24" fmla="*/ 1902530 w 5750630"/>
                <a:gd name="connsiteY24" fmla="*/ 510639 h 1097800"/>
                <a:gd name="connsiteX25" fmla="*/ 2070170 w 5750630"/>
                <a:gd name="connsiteY25" fmla="*/ 556359 h 1097800"/>
                <a:gd name="connsiteX26" fmla="*/ 2207330 w 5750630"/>
                <a:gd name="connsiteY26" fmla="*/ 487779 h 1097800"/>
                <a:gd name="connsiteX27" fmla="*/ 2268290 w 5750630"/>
                <a:gd name="connsiteY27" fmla="*/ 312519 h 1097800"/>
                <a:gd name="connsiteX28" fmla="*/ 2321630 w 5750630"/>
                <a:gd name="connsiteY28" fmla="*/ 266799 h 1097800"/>
                <a:gd name="connsiteX29" fmla="*/ 2435930 w 5750630"/>
                <a:gd name="connsiteY29" fmla="*/ 419199 h 1097800"/>
                <a:gd name="connsiteX30" fmla="*/ 2504510 w 5750630"/>
                <a:gd name="connsiteY30" fmla="*/ 503019 h 1097800"/>
                <a:gd name="connsiteX31" fmla="*/ 2618810 w 5750630"/>
                <a:gd name="connsiteY31" fmla="*/ 487779 h 1097800"/>
                <a:gd name="connsiteX32" fmla="*/ 2755970 w 5750630"/>
                <a:gd name="connsiteY32" fmla="*/ 381099 h 1097800"/>
                <a:gd name="connsiteX33" fmla="*/ 2839790 w 5750630"/>
                <a:gd name="connsiteY33" fmla="*/ 312519 h 1097800"/>
                <a:gd name="connsiteX34" fmla="*/ 2969330 w 5750630"/>
                <a:gd name="connsiteY34" fmla="*/ 304899 h 1097800"/>
                <a:gd name="connsiteX35" fmla="*/ 3106490 w 5750630"/>
                <a:gd name="connsiteY35" fmla="*/ 350619 h 1097800"/>
                <a:gd name="connsiteX36" fmla="*/ 3220790 w 5750630"/>
                <a:gd name="connsiteY36" fmla="*/ 259179 h 1097800"/>
                <a:gd name="connsiteX37" fmla="*/ 3312230 w 5750630"/>
                <a:gd name="connsiteY37" fmla="*/ 236319 h 1097800"/>
                <a:gd name="connsiteX38" fmla="*/ 3426530 w 5750630"/>
                <a:gd name="connsiteY38" fmla="*/ 304899 h 1097800"/>
                <a:gd name="connsiteX39" fmla="*/ 3495110 w 5750630"/>
                <a:gd name="connsiteY39" fmla="*/ 457299 h 1097800"/>
                <a:gd name="connsiteX40" fmla="*/ 3662750 w 5750630"/>
                <a:gd name="connsiteY40" fmla="*/ 495399 h 1097800"/>
                <a:gd name="connsiteX41" fmla="*/ 3830390 w 5750630"/>
                <a:gd name="connsiteY41" fmla="*/ 503019 h 1097800"/>
                <a:gd name="connsiteX42" fmla="*/ 3921830 w 5750630"/>
                <a:gd name="connsiteY42" fmla="*/ 457299 h 1097800"/>
                <a:gd name="connsiteX43" fmla="*/ 4051370 w 5750630"/>
                <a:gd name="connsiteY43" fmla="*/ 548739 h 1097800"/>
                <a:gd name="connsiteX44" fmla="*/ 4142810 w 5750630"/>
                <a:gd name="connsiteY44" fmla="*/ 579219 h 1097800"/>
                <a:gd name="connsiteX45" fmla="*/ 4226630 w 5750630"/>
                <a:gd name="connsiteY45" fmla="*/ 525879 h 1097800"/>
                <a:gd name="connsiteX46" fmla="*/ 4363790 w 5750630"/>
                <a:gd name="connsiteY46" fmla="*/ 640179 h 1097800"/>
                <a:gd name="connsiteX47" fmla="*/ 4516190 w 5750630"/>
                <a:gd name="connsiteY47" fmla="*/ 685899 h 1097800"/>
                <a:gd name="connsiteX48" fmla="*/ 4577150 w 5750630"/>
                <a:gd name="connsiteY48" fmla="*/ 701139 h 1097800"/>
                <a:gd name="connsiteX49" fmla="*/ 4668590 w 5750630"/>
                <a:gd name="connsiteY49" fmla="*/ 624939 h 1097800"/>
                <a:gd name="connsiteX50" fmla="*/ 4836230 w 5750630"/>
                <a:gd name="connsiteY50" fmla="*/ 640179 h 1097800"/>
                <a:gd name="connsiteX51" fmla="*/ 4942910 w 5750630"/>
                <a:gd name="connsiteY51" fmla="*/ 609699 h 1097800"/>
                <a:gd name="connsiteX52" fmla="*/ 5026730 w 5750630"/>
                <a:gd name="connsiteY52" fmla="*/ 640179 h 1097800"/>
                <a:gd name="connsiteX53" fmla="*/ 5163890 w 5750630"/>
                <a:gd name="connsiteY53" fmla="*/ 609699 h 1097800"/>
                <a:gd name="connsiteX54" fmla="*/ 5240090 w 5750630"/>
                <a:gd name="connsiteY54" fmla="*/ 624939 h 1097800"/>
                <a:gd name="connsiteX55" fmla="*/ 5369630 w 5750630"/>
                <a:gd name="connsiteY55" fmla="*/ 533499 h 1097800"/>
                <a:gd name="connsiteX56" fmla="*/ 5430590 w 5750630"/>
                <a:gd name="connsiteY56" fmla="*/ 647799 h 1097800"/>
                <a:gd name="connsiteX57" fmla="*/ 5499170 w 5750630"/>
                <a:gd name="connsiteY57" fmla="*/ 663039 h 1097800"/>
                <a:gd name="connsiteX58" fmla="*/ 5605850 w 5750630"/>
                <a:gd name="connsiteY58" fmla="*/ 640179 h 1097800"/>
                <a:gd name="connsiteX59" fmla="*/ 5750630 w 5750630"/>
                <a:gd name="connsiteY59" fmla="*/ 571599 h 1097800"/>
                <a:gd name="connsiteX0" fmla="*/ 2507 w 5870592"/>
                <a:gd name="connsiteY0" fmla="*/ 1097800 h 1097800"/>
                <a:gd name="connsiteX1" fmla="*/ 0 w 5870592"/>
                <a:gd name="connsiteY1" fmla="*/ 460443 h 1097800"/>
                <a:gd name="connsiteX2" fmla="*/ 119450 w 5870592"/>
                <a:gd name="connsiteY2" fmla="*/ 182979 h 1097800"/>
                <a:gd name="connsiteX3" fmla="*/ 165170 w 5870592"/>
                <a:gd name="connsiteY3" fmla="*/ 99 h 1097800"/>
                <a:gd name="connsiteX4" fmla="*/ 241370 w 5870592"/>
                <a:gd name="connsiteY4" fmla="*/ 160119 h 1097800"/>
                <a:gd name="connsiteX5" fmla="*/ 325190 w 5870592"/>
                <a:gd name="connsiteY5" fmla="*/ 342999 h 1097800"/>
                <a:gd name="connsiteX6" fmla="*/ 401390 w 5870592"/>
                <a:gd name="connsiteY6" fmla="*/ 442059 h 1097800"/>
                <a:gd name="connsiteX7" fmla="*/ 469970 w 5870592"/>
                <a:gd name="connsiteY7" fmla="*/ 464919 h 1097800"/>
                <a:gd name="connsiteX8" fmla="*/ 569030 w 5870592"/>
                <a:gd name="connsiteY8" fmla="*/ 396339 h 1097800"/>
                <a:gd name="connsiteX9" fmla="*/ 629990 w 5870592"/>
                <a:gd name="connsiteY9" fmla="*/ 221079 h 1097800"/>
                <a:gd name="connsiteX10" fmla="*/ 652850 w 5870592"/>
                <a:gd name="connsiteY10" fmla="*/ 91539 h 1097800"/>
                <a:gd name="connsiteX11" fmla="*/ 675710 w 5870592"/>
                <a:gd name="connsiteY11" fmla="*/ 45819 h 1097800"/>
                <a:gd name="connsiteX12" fmla="*/ 713810 w 5870592"/>
                <a:gd name="connsiteY12" fmla="*/ 190599 h 1097800"/>
                <a:gd name="connsiteX13" fmla="*/ 782390 w 5870592"/>
                <a:gd name="connsiteY13" fmla="*/ 358239 h 1097800"/>
                <a:gd name="connsiteX14" fmla="*/ 866210 w 5870592"/>
                <a:gd name="connsiteY14" fmla="*/ 419199 h 1097800"/>
                <a:gd name="connsiteX15" fmla="*/ 988130 w 5870592"/>
                <a:gd name="connsiteY15" fmla="*/ 388719 h 1097800"/>
                <a:gd name="connsiteX16" fmla="*/ 1087190 w 5870592"/>
                <a:gd name="connsiteY16" fmla="*/ 419199 h 1097800"/>
                <a:gd name="connsiteX17" fmla="*/ 1171010 w 5870592"/>
                <a:gd name="connsiteY17" fmla="*/ 190599 h 1097800"/>
                <a:gd name="connsiteX18" fmla="*/ 1292930 w 5870592"/>
                <a:gd name="connsiteY18" fmla="*/ 160119 h 1097800"/>
                <a:gd name="connsiteX19" fmla="*/ 1422470 w 5870592"/>
                <a:gd name="connsiteY19" fmla="*/ 205839 h 1097800"/>
                <a:gd name="connsiteX20" fmla="*/ 1559630 w 5870592"/>
                <a:gd name="connsiteY20" fmla="*/ 426819 h 1097800"/>
                <a:gd name="connsiteX21" fmla="*/ 1612970 w 5870592"/>
                <a:gd name="connsiteY21" fmla="*/ 449679 h 1097800"/>
                <a:gd name="connsiteX22" fmla="*/ 1696790 w 5870592"/>
                <a:gd name="connsiteY22" fmla="*/ 373479 h 1097800"/>
                <a:gd name="connsiteX23" fmla="*/ 1811090 w 5870592"/>
                <a:gd name="connsiteY23" fmla="*/ 434439 h 1097800"/>
                <a:gd name="connsiteX24" fmla="*/ 1902530 w 5870592"/>
                <a:gd name="connsiteY24" fmla="*/ 510639 h 1097800"/>
                <a:gd name="connsiteX25" fmla="*/ 2070170 w 5870592"/>
                <a:gd name="connsiteY25" fmla="*/ 556359 h 1097800"/>
                <a:gd name="connsiteX26" fmla="*/ 2207330 w 5870592"/>
                <a:gd name="connsiteY26" fmla="*/ 487779 h 1097800"/>
                <a:gd name="connsiteX27" fmla="*/ 2268290 w 5870592"/>
                <a:gd name="connsiteY27" fmla="*/ 312519 h 1097800"/>
                <a:gd name="connsiteX28" fmla="*/ 2321630 w 5870592"/>
                <a:gd name="connsiteY28" fmla="*/ 266799 h 1097800"/>
                <a:gd name="connsiteX29" fmla="*/ 2435930 w 5870592"/>
                <a:gd name="connsiteY29" fmla="*/ 419199 h 1097800"/>
                <a:gd name="connsiteX30" fmla="*/ 2504510 w 5870592"/>
                <a:gd name="connsiteY30" fmla="*/ 503019 h 1097800"/>
                <a:gd name="connsiteX31" fmla="*/ 2618810 w 5870592"/>
                <a:gd name="connsiteY31" fmla="*/ 487779 h 1097800"/>
                <a:gd name="connsiteX32" fmla="*/ 2755970 w 5870592"/>
                <a:gd name="connsiteY32" fmla="*/ 381099 h 1097800"/>
                <a:gd name="connsiteX33" fmla="*/ 2839790 w 5870592"/>
                <a:gd name="connsiteY33" fmla="*/ 312519 h 1097800"/>
                <a:gd name="connsiteX34" fmla="*/ 2969330 w 5870592"/>
                <a:gd name="connsiteY34" fmla="*/ 304899 h 1097800"/>
                <a:gd name="connsiteX35" fmla="*/ 3106490 w 5870592"/>
                <a:gd name="connsiteY35" fmla="*/ 350619 h 1097800"/>
                <a:gd name="connsiteX36" fmla="*/ 3220790 w 5870592"/>
                <a:gd name="connsiteY36" fmla="*/ 259179 h 1097800"/>
                <a:gd name="connsiteX37" fmla="*/ 3312230 w 5870592"/>
                <a:gd name="connsiteY37" fmla="*/ 236319 h 1097800"/>
                <a:gd name="connsiteX38" fmla="*/ 3426530 w 5870592"/>
                <a:gd name="connsiteY38" fmla="*/ 304899 h 1097800"/>
                <a:gd name="connsiteX39" fmla="*/ 3495110 w 5870592"/>
                <a:gd name="connsiteY39" fmla="*/ 457299 h 1097800"/>
                <a:gd name="connsiteX40" fmla="*/ 3662750 w 5870592"/>
                <a:gd name="connsiteY40" fmla="*/ 495399 h 1097800"/>
                <a:gd name="connsiteX41" fmla="*/ 3830390 w 5870592"/>
                <a:gd name="connsiteY41" fmla="*/ 503019 h 1097800"/>
                <a:gd name="connsiteX42" fmla="*/ 3921830 w 5870592"/>
                <a:gd name="connsiteY42" fmla="*/ 457299 h 1097800"/>
                <a:gd name="connsiteX43" fmla="*/ 4051370 w 5870592"/>
                <a:gd name="connsiteY43" fmla="*/ 548739 h 1097800"/>
                <a:gd name="connsiteX44" fmla="*/ 4142810 w 5870592"/>
                <a:gd name="connsiteY44" fmla="*/ 579219 h 1097800"/>
                <a:gd name="connsiteX45" fmla="*/ 4226630 w 5870592"/>
                <a:gd name="connsiteY45" fmla="*/ 525879 h 1097800"/>
                <a:gd name="connsiteX46" fmla="*/ 4363790 w 5870592"/>
                <a:gd name="connsiteY46" fmla="*/ 640179 h 1097800"/>
                <a:gd name="connsiteX47" fmla="*/ 4516190 w 5870592"/>
                <a:gd name="connsiteY47" fmla="*/ 685899 h 1097800"/>
                <a:gd name="connsiteX48" fmla="*/ 4577150 w 5870592"/>
                <a:gd name="connsiteY48" fmla="*/ 701139 h 1097800"/>
                <a:gd name="connsiteX49" fmla="*/ 4668590 w 5870592"/>
                <a:gd name="connsiteY49" fmla="*/ 624939 h 1097800"/>
                <a:gd name="connsiteX50" fmla="*/ 4836230 w 5870592"/>
                <a:gd name="connsiteY50" fmla="*/ 640179 h 1097800"/>
                <a:gd name="connsiteX51" fmla="*/ 4942910 w 5870592"/>
                <a:gd name="connsiteY51" fmla="*/ 609699 h 1097800"/>
                <a:gd name="connsiteX52" fmla="*/ 5026730 w 5870592"/>
                <a:gd name="connsiteY52" fmla="*/ 640179 h 1097800"/>
                <a:gd name="connsiteX53" fmla="*/ 5163890 w 5870592"/>
                <a:gd name="connsiteY53" fmla="*/ 609699 h 1097800"/>
                <a:gd name="connsiteX54" fmla="*/ 5240090 w 5870592"/>
                <a:gd name="connsiteY54" fmla="*/ 624939 h 1097800"/>
                <a:gd name="connsiteX55" fmla="*/ 5369630 w 5870592"/>
                <a:gd name="connsiteY55" fmla="*/ 533499 h 1097800"/>
                <a:gd name="connsiteX56" fmla="*/ 5430590 w 5870592"/>
                <a:gd name="connsiteY56" fmla="*/ 647799 h 1097800"/>
                <a:gd name="connsiteX57" fmla="*/ 5499170 w 5870592"/>
                <a:gd name="connsiteY57" fmla="*/ 663039 h 1097800"/>
                <a:gd name="connsiteX58" fmla="*/ 5605850 w 5870592"/>
                <a:gd name="connsiteY58" fmla="*/ 640179 h 1097800"/>
                <a:gd name="connsiteX59" fmla="*/ 5870592 w 5870592"/>
                <a:gd name="connsiteY59" fmla="*/ 557228 h 1097800"/>
                <a:gd name="connsiteX0" fmla="*/ 2507 w 5870592"/>
                <a:gd name="connsiteY0" fmla="*/ 1097800 h 1097800"/>
                <a:gd name="connsiteX1" fmla="*/ 0 w 5870592"/>
                <a:gd name="connsiteY1" fmla="*/ 460443 h 1097800"/>
                <a:gd name="connsiteX2" fmla="*/ 119450 w 5870592"/>
                <a:gd name="connsiteY2" fmla="*/ 182979 h 1097800"/>
                <a:gd name="connsiteX3" fmla="*/ 165170 w 5870592"/>
                <a:gd name="connsiteY3" fmla="*/ 99 h 1097800"/>
                <a:gd name="connsiteX4" fmla="*/ 241370 w 5870592"/>
                <a:gd name="connsiteY4" fmla="*/ 160119 h 1097800"/>
                <a:gd name="connsiteX5" fmla="*/ 325190 w 5870592"/>
                <a:gd name="connsiteY5" fmla="*/ 342999 h 1097800"/>
                <a:gd name="connsiteX6" fmla="*/ 401390 w 5870592"/>
                <a:gd name="connsiteY6" fmla="*/ 442059 h 1097800"/>
                <a:gd name="connsiteX7" fmla="*/ 469970 w 5870592"/>
                <a:gd name="connsiteY7" fmla="*/ 464919 h 1097800"/>
                <a:gd name="connsiteX8" fmla="*/ 569030 w 5870592"/>
                <a:gd name="connsiteY8" fmla="*/ 396339 h 1097800"/>
                <a:gd name="connsiteX9" fmla="*/ 629990 w 5870592"/>
                <a:gd name="connsiteY9" fmla="*/ 221079 h 1097800"/>
                <a:gd name="connsiteX10" fmla="*/ 652850 w 5870592"/>
                <a:gd name="connsiteY10" fmla="*/ 91539 h 1097800"/>
                <a:gd name="connsiteX11" fmla="*/ 675710 w 5870592"/>
                <a:gd name="connsiteY11" fmla="*/ 45819 h 1097800"/>
                <a:gd name="connsiteX12" fmla="*/ 713810 w 5870592"/>
                <a:gd name="connsiteY12" fmla="*/ 190599 h 1097800"/>
                <a:gd name="connsiteX13" fmla="*/ 782390 w 5870592"/>
                <a:gd name="connsiteY13" fmla="*/ 358239 h 1097800"/>
                <a:gd name="connsiteX14" fmla="*/ 866210 w 5870592"/>
                <a:gd name="connsiteY14" fmla="*/ 419199 h 1097800"/>
                <a:gd name="connsiteX15" fmla="*/ 988130 w 5870592"/>
                <a:gd name="connsiteY15" fmla="*/ 388719 h 1097800"/>
                <a:gd name="connsiteX16" fmla="*/ 1087190 w 5870592"/>
                <a:gd name="connsiteY16" fmla="*/ 419199 h 1097800"/>
                <a:gd name="connsiteX17" fmla="*/ 1171010 w 5870592"/>
                <a:gd name="connsiteY17" fmla="*/ 190599 h 1097800"/>
                <a:gd name="connsiteX18" fmla="*/ 1292930 w 5870592"/>
                <a:gd name="connsiteY18" fmla="*/ 160119 h 1097800"/>
                <a:gd name="connsiteX19" fmla="*/ 1422470 w 5870592"/>
                <a:gd name="connsiteY19" fmla="*/ 205839 h 1097800"/>
                <a:gd name="connsiteX20" fmla="*/ 1559630 w 5870592"/>
                <a:gd name="connsiteY20" fmla="*/ 426819 h 1097800"/>
                <a:gd name="connsiteX21" fmla="*/ 1612970 w 5870592"/>
                <a:gd name="connsiteY21" fmla="*/ 449679 h 1097800"/>
                <a:gd name="connsiteX22" fmla="*/ 1696790 w 5870592"/>
                <a:gd name="connsiteY22" fmla="*/ 373479 h 1097800"/>
                <a:gd name="connsiteX23" fmla="*/ 1811090 w 5870592"/>
                <a:gd name="connsiteY23" fmla="*/ 434439 h 1097800"/>
                <a:gd name="connsiteX24" fmla="*/ 1902530 w 5870592"/>
                <a:gd name="connsiteY24" fmla="*/ 510639 h 1097800"/>
                <a:gd name="connsiteX25" fmla="*/ 2070170 w 5870592"/>
                <a:gd name="connsiteY25" fmla="*/ 556359 h 1097800"/>
                <a:gd name="connsiteX26" fmla="*/ 2207330 w 5870592"/>
                <a:gd name="connsiteY26" fmla="*/ 487779 h 1097800"/>
                <a:gd name="connsiteX27" fmla="*/ 2268290 w 5870592"/>
                <a:gd name="connsiteY27" fmla="*/ 312519 h 1097800"/>
                <a:gd name="connsiteX28" fmla="*/ 2321630 w 5870592"/>
                <a:gd name="connsiteY28" fmla="*/ 266799 h 1097800"/>
                <a:gd name="connsiteX29" fmla="*/ 2435930 w 5870592"/>
                <a:gd name="connsiteY29" fmla="*/ 419199 h 1097800"/>
                <a:gd name="connsiteX30" fmla="*/ 2504510 w 5870592"/>
                <a:gd name="connsiteY30" fmla="*/ 503019 h 1097800"/>
                <a:gd name="connsiteX31" fmla="*/ 2618810 w 5870592"/>
                <a:gd name="connsiteY31" fmla="*/ 487779 h 1097800"/>
                <a:gd name="connsiteX32" fmla="*/ 2755970 w 5870592"/>
                <a:gd name="connsiteY32" fmla="*/ 381099 h 1097800"/>
                <a:gd name="connsiteX33" fmla="*/ 2839790 w 5870592"/>
                <a:gd name="connsiteY33" fmla="*/ 312519 h 1097800"/>
                <a:gd name="connsiteX34" fmla="*/ 2969330 w 5870592"/>
                <a:gd name="connsiteY34" fmla="*/ 304899 h 1097800"/>
                <a:gd name="connsiteX35" fmla="*/ 3106490 w 5870592"/>
                <a:gd name="connsiteY35" fmla="*/ 350619 h 1097800"/>
                <a:gd name="connsiteX36" fmla="*/ 3220790 w 5870592"/>
                <a:gd name="connsiteY36" fmla="*/ 259179 h 1097800"/>
                <a:gd name="connsiteX37" fmla="*/ 3312230 w 5870592"/>
                <a:gd name="connsiteY37" fmla="*/ 236319 h 1097800"/>
                <a:gd name="connsiteX38" fmla="*/ 3426530 w 5870592"/>
                <a:gd name="connsiteY38" fmla="*/ 304899 h 1097800"/>
                <a:gd name="connsiteX39" fmla="*/ 3495110 w 5870592"/>
                <a:gd name="connsiteY39" fmla="*/ 457299 h 1097800"/>
                <a:gd name="connsiteX40" fmla="*/ 3662750 w 5870592"/>
                <a:gd name="connsiteY40" fmla="*/ 495399 h 1097800"/>
                <a:gd name="connsiteX41" fmla="*/ 3830390 w 5870592"/>
                <a:gd name="connsiteY41" fmla="*/ 503019 h 1097800"/>
                <a:gd name="connsiteX42" fmla="*/ 3921830 w 5870592"/>
                <a:gd name="connsiteY42" fmla="*/ 457299 h 1097800"/>
                <a:gd name="connsiteX43" fmla="*/ 4051370 w 5870592"/>
                <a:gd name="connsiteY43" fmla="*/ 548739 h 1097800"/>
                <a:gd name="connsiteX44" fmla="*/ 4142810 w 5870592"/>
                <a:gd name="connsiteY44" fmla="*/ 579219 h 1097800"/>
                <a:gd name="connsiteX45" fmla="*/ 4226630 w 5870592"/>
                <a:gd name="connsiteY45" fmla="*/ 525879 h 1097800"/>
                <a:gd name="connsiteX46" fmla="*/ 4363790 w 5870592"/>
                <a:gd name="connsiteY46" fmla="*/ 640179 h 1097800"/>
                <a:gd name="connsiteX47" fmla="*/ 4516190 w 5870592"/>
                <a:gd name="connsiteY47" fmla="*/ 685899 h 1097800"/>
                <a:gd name="connsiteX48" fmla="*/ 4577150 w 5870592"/>
                <a:gd name="connsiteY48" fmla="*/ 701139 h 1097800"/>
                <a:gd name="connsiteX49" fmla="*/ 4668590 w 5870592"/>
                <a:gd name="connsiteY49" fmla="*/ 624939 h 1097800"/>
                <a:gd name="connsiteX50" fmla="*/ 4836230 w 5870592"/>
                <a:gd name="connsiteY50" fmla="*/ 640179 h 1097800"/>
                <a:gd name="connsiteX51" fmla="*/ 4942910 w 5870592"/>
                <a:gd name="connsiteY51" fmla="*/ 609699 h 1097800"/>
                <a:gd name="connsiteX52" fmla="*/ 5026730 w 5870592"/>
                <a:gd name="connsiteY52" fmla="*/ 640179 h 1097800"/>
                <a:gd name="connsiteX53" fmla="*/ 5163890 w 5870592"/>
                <a:gd name="connsiteY53" fmla="*/ 609699 h 1097800"/>
                <a:gd name="connsiteX54" fmla="*/ 5240090 w 5870592"/>
                <a:gd name="connsiteY54" fmla="*/ 624939 h 1097800"/>
                <a:gd name="connsiteX55" fmla="*/ 5369630 w 5870592"/>
                <a:gd name="connsiteY55" fmla="*/ 533499 h 1097800"/>
                <a:gd name="connsiteX56" fmla="*/ 5430590 w 5870592"/>
                <a:gd name="connsiteY56" fmla="*/ 647799 h 1097800"/>
                <a:gd name="connsiteX57" fmla="*/ 5499170 w 5870592"/>
                <a:gd name="connsiteY57" fmla="*/ 663039 h 1097800"/>
                <a:gd name="connsiteX58" fmla="*/ 5605850 w 5870592"/>
                <a:gd name="connsiteY58" fmla="*/ 640179 h 1097800"/>
                <a:gd name="connsiteX59" fmla="*/ 5802139 w 5870592"/>
                <a:gd name="connsiteY59" fmla="*/ 582598 h 1097800"/>
                <a:gd name="connsiteX60" fmla="*/ 5870592 w 5870592"/>
                <a:gd name="connsiteY60" fmla="*/ 557228 h 1097800"/>
                <a:gd name="connsiteX0" fmla="*/ 2507 w 5819760"/>
                <a:gd name="connsiteY0" fmla="*/ 1097800 h 1097800"/>
                <a:gd name="connsiteX1" fmla="*/ 0 w 5819760"/>
                <a:gd name="connsiteY1" fmla="*/ 460443 h 1097800"/>
                <a:gd name="connsiteX2" fmla="*/ 119450 w 5819760"/>
                <a:gd name="connsiteY2" fmla="*/ 182979 h 1097800"/>
                <a:gd name="connsiteX3" fmla="*/ 165170 w 5819760"/>
                <a:gd name="connsiteY3" fmla="*/ 99 h 1097800"/>
                <a:gd name="connsiteX4" fmla="*/ 241370 w 5819760"/>
                <a:gd name="connsiteY4" fmla="*/ 160119 h 1097800"/>
                <a:gd name="connsiteX5" fmla="*/ 325190 w 5819760"/>
                <a:gd name="connsiteY5" fmla="*/ 342999 h 1097800"/>
                <a:gd name="connsiteX6" fmla="*/ 401390 w 5819760"/>
                <a:gd name="connsiteY6" fmla="*/ 442059 h 1097800"/>
                <a:gd name="connsiteX7" fmla="*/ 469970 w 5819760"/>
                <a:gd name="connsiteY7" fmla="*/ 464919 h 1097800"/>
                <a:gd name="connsiteX8" fmla="*/ 569030 w 5819760"/>
                <a:gd name="connsiteY8" fmla="*/ 396339 h 1097800"/>
                <a:gd name="connsiteX9" fmla="*/ 629990 w 5819760"/>
                <a:gd name="connsiteY9" fmla="*/ 221079 h 1097800"/>
                <a:gd name="connsiteX10" fmla="*/ 652850 w 5819760"/>
                <a:gd name="connsiteY10" fmla="*/ 91539 h 1097800"/>
                <a:gd name="connsiteX11" fmla="*/ 675710 w 5819760"/>
                <a:gd name="connsiteY11" fmla="*/ 45819 h 1097800"/>
                <a:gd name="connsiteX12" fmla="*/ 713810 w 5819760"/>
                <a:gd name="connsiteY12" fmla="*/ 190599 h 1097800"/>
                <a:gd name="connsiteX13" fmla="*/ 782390 w 5819760"/>
                <a:gd name="connsiteY13" fmla="*/ 358239 h 1097800"/>
                <a:gd name="connsiteX14" fmla="*/ 866210 w 5819760"/>
                <a:gd name="connsiteY14" fmla="*/ 419199 h 1097800"/>
                <a:gd name="connsiteX15" fmla="*/ 988130 w 5819760"/>
                <a:gd name="connsiteY15" fmla="*/ 388719 h 1097800"/>
                <a:gd name="connsiteX16" fmla="*/ 1087190 w 5819760"/>
                <a:gd name="connsiteY16" fmla="*/ 419199 h 1097800"/>
                <a:gd name="connsiteX17" fmla="*/ 1171010 w 5819760"/>
                <a:gd name="connsiteY17" fmla="*/ 190599 h 1097800"/>
                <a:gd name="connsiteX18" fmla="*/ 1292930 w 5819760"/>
                <a:gd name="connsiteY18" fmla="*/ 160119 h 1097800"/>
                <a:gd name="connsiteX19" fmla="*/ 1422470 w 5819760"/>
                <a:gd name="connsiteY19" fmla="*/ 205839 h 1097800"/>
                <a:gd name="connsiteX20" fmla="*/ 1559630 w 5819760"/>
                <a:gd name="connsiteY20" fmla="*/ 426819 h 1097800"/>
                <a:gd name="connsiteX21" fmla="*/ 1612970 w 5819760"/>
                <a:gd name="connsiteY21" fmla="*/ 449679 h 1097800"/>
                <a:gd name="connsiteX22" fmla="*/ 1696790 w 5819760"/>
                <a:gd name="connsiteY22" fmla="*/ 373479 h 1097800"/>
                <a:gd name="connsiteX23" fmla="*/ 1811090 w 5819760"/>
                <a:gd name="connsiteY23" fmla="*/ 434439 h 1097800"/>
                <a:gd name="connsiteX24" fmla="*/ 1902530 w 5819760"/>
                <a:gd name="connsiteY24" fmla="*/ 510639 h 1097800"/>
                <a:gd name="connsiteX25" fmla="*/ 2070170 w 5819760"/>
                <a:gd name="connsiteY25" fmla="*/ 556359 h 1097800"/>
                <a:gd name="connsiteX26" fmla="*/ 2207330 w 5819760"/>
                <a:gd name="connsiteY26" fmla="*/ 487779 h 1097800"/>
                <a:gd name="connsiteX27" fmla="*/ 2268290 w 5819760"/>
                <a:gd name="connsiteY27" fmla="*/ 312519 h 1097800"/>
                <a:gd name="connsiteX28" fmla="*/ 2321630 w 5819760"/>
                <a:gd name="connsiteY28" fmla="*/ 266799 h 1097800"/>
                <a:gd name="connsiteX29" fmla="*/ 2435930 w 5819760"/>
                <a:gd name="connsiteY29" fmla="*/ 419199 h 1097800"/>
                <a:gd name="connsiteX30" fmla="*/ 2504510 w 5819760"/>
                <a:gd name="connsiteY30" fmla="*/ 503019 h 1097800"/>
                <a:gd name="connsiteX31" fmla="*/ 2618810 w 5819760"/>
                <a:gd name="connsiteY31" fmla="*/ 487779 h 1097800"/>
                <a:gd name="connsiteX32" fmla="*/ 2755970 w 5819760"/>
                <a:gd name="connsiteY32" fmla="*/ 381099 h 1097800"/>
                <a:gd name="connsiteX33" fmla="*/ 2839790 w 5819760"/>
                <a:gd name="connsiteY33" fmla="*/ 312519 h 1097800"/>
                <a:gd name="connsiteX34" fmla="*/ 2969330 w 5819760"/>
                <a:gd name="connsiteY34" fmla="*/ 304899 h 1097800"/>
                <a:gd name="connsiteX35" fmla="*/ 3106490 w 5819760"/>
                <a:gd name="connsiteY35" fmla="*/ 350619 h 1097800"/>
                <a:gd name="connsiteX36" fmla="*/ 3220790 w 5819760"/>
                <a:gd name="connsiteY36" fmla="*/ 259179 h 1097800"/>
                <a:gd name="connsiteX37" fmla="*/ 3312230 w 5819760"/>
                <a:gd name="connsiteY37" fmla="*/ 236319 h 1097800"/>
                <a:gd name="connsiteX38" fmla="*/ 3426530 w 5819760"/>
                <a:gd name="connsiteY38" fmla="*/ 304899 h 1097800"/>
                <a:gd name="connsiteX39" fmla="*/ 3495110 w 5819760"/>
                <a:gd name="connsiteY39" fmla="*/ 457299 h 1097800"/>
                <a:gd name="connsiteX40" fmla="*/ 3662750 w 5819760"/>
                <a:gd name="connsiteY40" fmla="*/ 495399 h 1097800"/>
                <a:gd name="connsiteX41" fmla="*/ 3830390 w 5819760"/>
                <a:gd name="connsiteY41" fmla="*/ 503019 h 1097800"/>
                <a:gd name="connsiteX42" fmla="*/ 3921830 w 5819760"/>
                <a:gd name="connsiteY42" fmla="*/ 457299 h 1097800"/>
                <a:gd name="connsiteX43" fmla="*/ 4051370 w 5819760"/>
                <a:gd name="connsiteY43" fmla="*/ 548739 h 1097800"/>
                <a:gd name="connsiteX44" fmla="*/ 4142810 w 5819760"/>
                <a:gd name="connsiteY44" fmla="*/ 579219 h 1097800"/>
                <a:gd name="connsiteX45" fmla="*/ 4226630 w 5819760"/>
                <a:gd name="connsiteY45" fmla="*/ 525879 h 1097800"/>
                <a:gd name="connsiteX46" fmla="*/ 4363790 w 5819760"/>
                <a:gd name="connsiteY46" fmla="*/ 640179 h 1097800"/>
                <a:gd name="connsiteX47" fmla="*/ 4516190 w 5819760"/>
                <a:gd name="connsiteY47" fmla="*/ 685899 h 1097800"/>
                <a:gd name="connsiteX48" fmla="*/ 4577150 w 5819760"/>
                <a:gd name="connsiteY48" fmla="*/ 701139 h 1097800"/>
                <a:gd name="connsiteX49" fmla="*/ 4668590 w 5819760"/>
                <a:gd name="connsiteY49" fmla="*/ 624939 h 1097800"/>
                <a:gd name="connsiteX50" fmla="*/ 4836230 w 5819760"/>
                <a:gd name="connsiteY50" fmla="*/ 640179 h 1097800"/>
                <a:gd name="connsiteX51" fmla="*/ 4942910 w 5819760"/>
                <a:gd name="connsiteY51" fmla="*/ 609699 h 1097800"/>
                <a:gd name="connsiteX52" fmla="*/ 5026730 w 5819760"/>
                <a:gd name="connsiteY52" fmla="*/ 640179 h 1097800"/>
                <a:gd name="connsiteX53" fmla="*/ 5163890 w 5819760"/>
                <a:gd name="connsiteY53" fmla="*/ 609699 h 1097800"/>
                <a:gd name="connsiteX54" fmla="*/ 5240090 w 5819760"/>
                <a:gd name="connsiteY54" fmla="*/ 624939 h 1097800"/>
                <a:gd name="connsiteX55" fmla="*/ 5369630 w 5819760"/>
                <a:gd name="connsiteY55" fmla="*/ 533499 h 1097800"/>
                <a:gd name="connsiteX56" fmla="*/ 5430590 w 5819760"/>
                <a:gd name="connsiteY56" fmla="*/ 647799 h 1097800"/>
                <a:gd name="connsiteX57" fmla="*/ 5499170 w 5819760"/>
                <a:gd name="connsiteY57" fmla="*/ 663039 h 1097800"/>
                <a:gd name="connsiteX58" fmla="*/ 5605850 w 5819760"/>
                <a:gd name="connsiteY58" fmla="*/ 640179 h 1097800"/>
                <a:gd name="connsiteX59" fmla="*/ 5802139 w 5819760"/>
                <a:gd name="connsiteY59" fmla="*/ 582598 h 1097800"/>
                <a:gd name="connsiteX60" fmla="*/ 5810611 w 5819760"/>
                <a:gd name="connsiteY60" fmla="*/ 1088959 h 1097800"/>
                <a:gd name="connsiteX0" fmla="*/ 2507 w 5810611"/>
                <a:gd name="connsiteY0" fmla="*/ 1097800 h 1097800"/>
                <a:gd name="connsiteX1" fmla="*/ 0 w 5810611"/>
                <a:gd name="connsiteY1" fmla="*/ 460443 h 1097800"/>
                <a:gd name="connsiteX2" fmla="*/ 119450 w 5810611"/>
                <a:gd name="connsiteY2" fmla="*/ 182979 h 1097800"/>
                <a:gd name="connsiteX3" fmla="*/ 165170 w 5810611"/>
                <a:gd name="connsiteY3" fmla="*/ 99 h 1097800"/>
                <a:gd name="connsiteX4" fmla="*/ 241370 w 5810611"/>
                <a:gd name="connsiteY4" fmla="*/ 160119 h 1097800"/>
                <a:gd name="connsiteX5" fmla="*/ 325190 w 5810611"/>
                <a:gd name="connsiteY5" fmla="*/ 342999 h 1097800"/>
                <a:gd name="connsiteX6" fmla="*/ 401390 w 5810611"/>
                <a:gd name="connsiteY6" fmla="*/ 442059 h 1097800"/>
                <a:gd name="connsiteX7" fmla="*/ 469970 w 5810611"/>
                <a:gd name="connsiteY7" fmla="*/ 464919 h 1097800"/>
                <a:gd name="connsiteX8" fmla="*/ 569030 w 5810611"/>
                <a:gd name="connsiteY8" fmla="*/ 396339 h 1097800"/>
                <a:gd name="connsiteX9" fmla="*/ 629990 w 5810611"/>
                <a:gd name="connsiteY9" fmla="*/ 221079 h 1097800"/>
                <a:gd name="connsiteX10" fmla="*/ 652850 w 5810611"/>
                <a:gd name="connsiteY10" fmla="*/ 91539 h 1097800"/>
                <a:gd name="connsiteX11" fmla="*/ 675710 w 5810611"/>
                <a:gd name="connsiteY11" fmla="*/ 45819 h 1097800"/>
                <a:gd name="connsiteX12" fmla="*/ 713810 w 5810611"/>
                <a:gd name="connsiteY12" fmla="*/ 190599 h 1097800"/>
                <a:gd name="connsiteX13" fmla="*/ 782390 w 5810611"/>
                <a:gd name="connsiteY13" fmla="*/ 358239 h 1097800"/>
                <a:gd name="connsiteX14" fmla="*/ 866210 w 5810611"/>
                <a:gd name="connsiteY14" fmla="*/ 419199 h 1097800"/>
                <a:gd name="connsiteX15" fmla="*/ 988130 w 5810611"/>
                <a:gd name="connsiteY15" fmla="*/ 388719 h 1097800"/>
                <a:gd name="connsiteX16" fmla="*/ 1087190 w 5810611"/>
                <a:gd name="connsiteY16" fmla="*/ 419199 h 1097800"/>
                <a:gd name="connsiteX17" fmla="*/ 1171010 w 5810611"/>
                <a:gd name="connsiteY17" fmla="*/ 190599 h 1097800"/>
                <a:gd name="connsiteX18" fmla="*/ 1292930 w 5810611"/>
                <a:gd name="connsiteY18" fmla="*/ 160119 h 1097800"/>
                <a:gd name="connsiteX19" fmla="*/ 1422470 w 5810611"/>
                <a:gd name="connsiteY19" fmla="*/ 205839 h 1097800"/>
                <a:gd name="connsiteX20" fmla="*/ 1559630 w 5810611"/>
                <a:gd name="connsiteY20" fmla="*/ 426819 h 1097800"/>
                <a:gd name="connsiteX21" fmla="*/ 1612970 w 5810611"/>
                <a:gd name="connsiteY21" fmla="*/ 449679 h 1097800"/>
                <a:gd name="connsiteX22" fmla="*/ 1696790 w 5810611"/>
                <a:gd name="connsiteY22" fmla="*/ 373479 h 1097800"/>
                <a:gd name="connsiteX23" fmla="*/ 1811090 w 5810611"/>
                <a:gd name="connsiteY23" fmla="*/ 434439 h 1097800"/>
                <a:gd name="connsiteX24" fmla="*/ 1902530 w 5810611"/>
                <a:gd name="connsiteY24" fmla="*/ 510639 h 1097800"/>
                <a:gd name="connsiteX25" fmla="*/ 2070170 w 5810611"/>
                <a:gd name="connsiteY25" fmla="*/ 556359 h 1097800"/>
                <a:gd name="connsiteX26" fmla="*/ 2207330 w 5810611"/>
                <a:gd name="connsiteY26" fmla="*/ 487779 h 1097800"/>
                <a:gd name="connsiteX27" fmla="*/ 2268290 w 5810611"/>
                <a:gd name="connsiteY27" fmla="*/ 312519 h 1097800"/>
                <a:gd name="connsiteX28" fmla="*/ 2321630 w 5810611"/>
                <a:gd name="connsiteY28" fmla="*/ 266799 h 1097800"/>
                <a:gd name="connsiteX29" fmla="*/ 2435930 w 5810611"/>
                <a:gd name="connsiteY29" fmla="*/ 419199 h 1097800"/>
                <a:gd name="connsiteX30" fmla="*/ 2504510 w 5810611"/>
                <a:gd name="connsiteY30" fmla="*/ 503019 h 1097800"/>
                <a:gd name="connsiteX31" fmla="*/ 2618810 w 5810611"/>
                <a:gd name="connsiteY31" fmla="*/ 487779 h 1097800"/>
                <a:gd name="connsiteX32" fmla="*/ 2755970 w 5810611"/>
                <a:gd name="connsiteY32" fmla="*/ 381099 h 1097800"/>
                <a:gd name="connsiteX33" fmla="*/ 2839790 w 5810611"/>
                <a:gd name="connsiteY33" fmla="*/ 312519 h 1097800"/>
                <a:gd name="connsiteX34" fmla="*/ 2969330 w 5810611"/>
                <a:gd name="connsiteY34" fmla="*/ 304899 h 1097800"/>
                <a:gd name="connsiteX35" fmla="*/ 3106490 w 5810611"/>
                <a:gd name="connsiteY35" fmla="*/ 350619 h 1097800"/>
                <a:gd name="connsiteX36" fmla="*/ 3220790 w 5810611"/>
                <a:gd name="connsiteY36" fmla="*/ 259179 h 1097800"/>
                <a:gd name="connsiteX37" fmla="*/ 3312230 w 5810611"/>
                <a:gd name="connsiteY37" fmla="*/ 236319 h 1097800"/>
                <a:gd name="connsiteX38" fmla="*/ 3426530 w 5810611"/>
                <a:gd name="connsiteY38" fmla="*/ 304899 h 1097800"/>
                <a:gd name="connsiteX39" fmla="*/ 3495110 w 5810611"/>
                <a:gd name="connsiteY39" fmla="*/ 457299 h 1097800"/>
                <a:gd name="connsiteX40" fmla="*/ 3662750 w 5810611"/>
                <a:gd name="connsiteY40" fmla="*/ 495399 h 1097800"/>
                <a:gd name="connsiteX41" fmla="*/ 3830390 w 5810611"/>
                <a:gd name="connsiteY41" fmla="*/ 503019 h 1097800"/>
                <a:gd name="connsiteX42" fmla="*/ 3921830 w 5810611"/>
                <a:gd name="connsiteY42" fmla="*/ 457299 h 1097800"/>
                <a:gd name="connsiteX43" fmla="*/ 4051370 w 5810611"/>
                <a:gd name="connsiteY43" fmla="*/ 548739 h 1097800"/>
                <a:gd name="connsiteX44" fmla="*/ 4142810 w 5810611"/>
                <a:gd name="connsiteY44" fmla="*/ 579219 h 1097800"/>
                <a:gd name="connsiteX45" fmla="*/ 4226630 w 5810611"/>
                <a:gd name="connsiteY45" fmla="*/ 525879 h 1097800"/>
                <a:gd name="connsiteX46" fmla="*/ 4363790 w 5810611"/>
                <a:gd name="connsiteY46" fmla="*/ 640179 h 1097800"/>
                <a:gd name="connsiteX47" fmla="*/ 4516190 w 5810611"/>
                <a:gd name="connsiteY47" fmla="*/ 685899 h 1097800"/>
                <a:gd name="connsiteX48" fmla="*/ 4577150 w 5810611"/>
                <a:gd name="connsiteY48" fmla="*/ 701139 h 1097800"/>
                <a:gd name="connsiteX49" fmla="*/ 4668590 w 5810611"/>
                <a:gd name="connsiteY49" fmla="*/ 624939 h 1097800"/>
                <a:gd name="connsiteX50" fmla="*/ 4836230 w 5810611"/>
                <a:gd name="connsiteY50" fmla="*/ 640179 h 1097800"/>
                <a:gd name="connsiteX51" fmla="*/ 4942910 w 5810611"/>
                <a:gd name="connsiteY51" fmla="*/ 609699 h 1097800"/>
                <a:gd name="connsiteX52" fmla="*/ 5026730 w 5810611"/>
                <a:gd name="connsiteY52" fmla="*/ 640179 h 1097800"/>
                <a:gd name="connsiteX53" fmla="*/ 5163890 w 5810611"/>
                <a:gd name="connsiteY53" fmla="*/ 609699 h 1097800"/>
                <a:gd name="connsiteX54" fmla="*/ 5240090 w 5810611"/>
                <a:gd name="connsiteY54" fmla="*/ 624939 h 1097800"/>
                <a:gd name="connsiteX55" fmla="*/ 5369630 w 5810611"/>
                <a:gd name="connsiteY55" fmla="*/ 533499 h 1097800"/>
                <a:gd name="connsiteX56" fmla="*/ 5430590 w 5810611"/>
                <a:gd name="connsiteY56" fmla="*/ 647799 h 1097800"/>
                <a:gd name="connsiteX57" fmla="*/ 5499170 w 5810611"/>
                <a:gd name="connsiteY57" fmla="*/ 663039 h 1097800"/>
                <a:gd name="connsiteX58" fmla="*/ 5605850 w 5810611"/>
                <a:gd name="connsiteY58" fmla="*/ 640179 h 1097800"/>
                <a:gd name="connsiteX59" fmla="*/ 5802139 w 5810611"/>
                <a:gd name="connsiteY59" fmla="*/ 582598 h 1097800"/>
                <a:gd name="connsiteX60" fmla="*/ 5810611 w 5810611"/>
                <a:gd name="connsiteY60" fmla="*/ 1088959 h 109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810611" h="1097800">
                  <a:moveTo>
                    <a:pt x="2507" y="1097800"/>
                  </a:moveTo>
                  <a:cubicBezTo>
                    <a:pt x="12752" y="1070016"/>
                    <a:pt x="6501" y="1090753"/>
                    <a:pt x="0" y="460443"/>
                  </a:cubicBezTo>
                  <a:cubicBezTo>
                    <a:pt x="25489" y="387014"/>
                    <a:pt x="91922" y="259703"/>
                    <a:pt x="119450" y="182979"/>
                  </a:cubicBezTo>
                  <a:cubicBezTo>
                    <a:pt x="146978" y="106255"/>
                    <a:pt x="144850" y="3909"/>
                    <a:pt x="165170" y="99"/>
                  </a:cubicBezTo>
                  <a:cubicBezTo>
                    <a:pt x="185490" y="-3711"/>
                    <a:pt x="214700" y="102969"/>
                    <a:pt x="241370" y="160119"/>
                  </a:cubicBezTo>
                  <a:cubicBezTo>
                    <a:pt x="268040" y="217269"/>
                    <a:pt x="298520" y="296009"/>
                    <a:pt x="325190" y="342999"/>
                  </a:cubicBezTo>
                  <a:cubicBezTo>
                    <a:pt x="351860" y="389989"/>
                    <a:pt x="377260" y="421739"/>
                    <a:pt x="401390" y="442059"/>
                  </a:cubicBezTo>
                  <a:cubicBezTo>
                    <a:pt x="425520" y="462379"/>
                    <a:pt x="442030" y="472539"/>
                    <a:pt x="469970" y="464919"/>
                  </a:cubicBezTo>
                  <a:cubicBezTo>
                    <a:pt x="497910" y="457299"/>
                    <a:pt x="542360" y="436979"/>
                    <a:pt x="569030" y="396339"/>
                  </a:cubicBezTo>
                  <a:cubicBezTo>
                    <a:pt x="595700" y="355699"/>
                    <a:pt x="616020" y="271879"/>
                    <a:pt x="629990" y="221079"/>
                  </a:cubicBezTo>
                  <a:cubicBezTo>
                    <a:pt x="643960" y="170279"/>
                    <a:pt x="645230" y="120749"/>
                    <a:pt x="652850" y="91539"/>
                  </a:cubicBezTo>
                  <a:cubicBezTo>
                    <a:pt x="660470" y="62329"/>
                    <a:pt x="665550" y="29309"/>
                    <a:pt x="675710" y="45819"/>
                  </a:cubicBezTo>
                  <a:cubicBezTo>
                    <a:pt x="685870" y="62329"/>
                    <a:pt x="696030" y="138529"/>
                    <a:pt x="713810" y="190599"/>
                  </a:cubicBezTo>
                  <a:cubicBezTo>
                    <a:pt x="731590" y="242669"/>
                    <a:pt x="756990" y="320139"/>
                    <a:pt x="782390" y="358239"/>
                  </a:cubicBezTo>
                  <a:cubicBezTo>
                    <a:pt x="807790" y="396339"/>
                    <a:pt x="831920" y="414119"/>
                    <a:pt x="866210" y="419199"/>
                  </a:cubicBezTo>
                  <a:cubicBezTo>
                    <a:pt x="900500" y="424279"/>
                    <a:pt x="951300" y="388719"/>
                    <a:pt x="988130" y="388719"/>
                  </a:cubicBezTo>
                  <a:cubicBezTo>
                    <a:pt x="1024960" y="388719"/>
                    <a:pt x="1056710" y="452219"/>
                    <a:pt x="1087190" y="419199"/>
                  </a:cubicBezTo>
                  <a:cubicBezTo>
                    <a:pt x="1117670" y="386179"/>
                    <a:pt x="1136720" y="233779"/>
                    <a:pt x="1171010" y="190599"/>
                  </a:cubicBezTo>
                  <a:cubicBezTo>
                    <a:pt x="1205300" y="147419"/>
                    <a:pt x="1251020" y="157579"/>
                    <a:pt x="1292930" y="160119"/>
                  </a:cubicBezTo>
                  <a:cubicBezTo>
                    <a:pt x="1334840" y="162659"/>
                    <a:pt x="1378020" y="161389"/>
                    <a:pt x="1422470" y="205839"/>
                  </a:cubicBezTo>
                  <a:cubicBezTo>
                    <a:pt x="1466920" y="250289"/>
                    <a:pt x="1527880" y="386179"/>
                    <a:pt x="1559630" y="426819"/>
                  </a:cubicBezTo>
                  <a:cubicBezTo>
                    <a:pt x="1591380" y="467459"/>
                    <a:pt x="1590110" y="458569"/>
                    <a:pt x="1612970" y="449679"/>
                  </a:cubicBezTo>
                  <a:cubicBezTo>
                    <a:pt x="1635830" y="440789"/>
                    <a:pt x="1663770" y="376019"/>
                    <a:pt x="1696790" y="373479"/>
                  </a:cubicBezTo>
                  <a:cubicBezTo>
                    <a:pt x="1729810" y="370939"/>
                    <a:pt x="1776800" y="411579"/>
                    <a:pt x="1811090" y="434439"/>
                  </a:cubicBezTo>
                  <a:cubicBezTo>
                    <a:pt x="1845380" y="457299"/>
                    <a:pt x="1859350" y="490319"/>
                    <a:pt x="1902530" y="510639"/>
                  </a:cubicBezTo>
                  <a:cubicBezTo>
                    <a:pt x="1945710" y="530959"/>
                    <a:pt x="2019370" y="560169"/>
                    <a:pt x="2070170" y="556359"/>
                  </a:cubicBezTo>
                  <a:cubicBezTo>
                    <a:pt x="2120970" y="552549"/>
                    <a:pt x="2174310" y="528419"/>
                    <a:pt x="2207330" y="487779"/>
                  </a:cubicBezTo>
                  <a:cubicBezTo>
                    <a:pt x="2240350" y="447139"/>
                    <a:pt x="2249240" y="349349"/>
                    <a:pt x="2268290" y="312519"/>
                  </a:cubicBezTo>
                  <a:cubicBezTo>
                    <a:pt x="2287340" y="275689"/>
                    <a:pt x="2293690" y="249019"/>
                    <a:pt x="2321630" y="266799"/>
                  </a:cubicBezTo>
                  <a:cubicBezTo>
                    <a:pt x="2349570" y="284579"/>
                    <a:pt x="2405450" y="379829"/>
                    <a:pt x="2435930" y="419199"/>
                  </a:cubicBezTo>
                  <a:cubicBezTo>
                    <a:pt x="2466410" y="458569"/>
                    <a:pt x="2474030" y="491589"/>
                    <a:pt x="2504510" y="503019"/>
                  </a:cubicBezTo>
                  <a:cubicBezTo>
                    <a:pt x="2534990" y="514449"/>
                    <a:pt x="2576900" y="508099"/>
                    <a:pt x="2618810" y="487779"/>
                  </a:cubicBezTo>
                  <a:cubicBezTo>
                    <a:pt x="2660720" y="467459"/>
                    <a:pt x="2719140" y="410309"/>
                    <a:pt x="2755970" y="381099"/>
                  </a:cubicBezTo>
                  <a:cubicBezTo>
                    <a:pt x="2792800" y="351889"/>
                    <a:pt x="2804230" y="325219"/>
                    <a:pt x="2839790" y="312519"/>
                  </a:cubicBezTo>
                  <a:cubicBezTo>
                    <a:pt x="2875350" y="299819"/>
                    <a:pt x="2924880" y="298549"/>
                    <a:pt x="2969330" y="304899"/>
                  </a:cubicBezTo>
                  <a:cubicBezTo>
                    <a:pt x="3013780" y="311249"/>
                    <a:pt x="3064580" y="358239"/>
                    <a:pt x="3106490" y="350619"/>
                  </a:cubicBezTo>
                  <a:cubicBezTo>
                    <a:pt x="3148400" y="342999"/>
                    <a:pt x="3186500" y="278229"/>
                    <a:pt x="3220790" y="259179"/>
                  </a:cubicBezTo>
                  <a:cubicBezTo>
                    <a:pt x="3255080" y="240129"/>
                    <a:pt x="3277940" y="228699"/>
                    <a:pt x="3312230" y="236319"/>
                  </a:cubicBezTo>
                  <a:cubicBezTo>
                    <a:pt x="3346520" y="243939"/>
                    <a:pt x="3396050" y="268069"/>
                    <a:pt x="3426530" y="304899"/>
                  </a:cubicBezTo>
                  <a:cubicBezTo>
                    <a:pt x="3457010" y="341729"/>
                    <a:pt x="3455740" y="425549"/>
                    <a:pt x="3495110" y="457299"/>
                  </a:cubicBezTo>
                  <a:cubicBezTo>
                    <a:pt x="3534480" y="489049"/>
                    <a:pt x="3606870" y="487779"/>
                    <a:pt x="3662750" y="495399"/>
                  </a:cubicBezTo>
                  <a:cubicBezTo>
                    <a:pt x="3718630" y="503019"/>
                    <a:pt x="3787210" y="509369"/>
                    <a:pt x="3830390" y="503019"/>
                  </a:cubicBezTo>
                  <a:cubicBezTo>
                    <a:pt x="3873570" y="496669"/>
                    <a:pt x="3885000" y="449679"/>
                    <a:pt x="3921830" y="457299"/>
                  </a:cubicBezTo>
                  <a:cubicBezTo>
                    <a:pt x="3958660" y="464919"/>
                    <a:pt x="4014540" y="528419"/>
                    <a:pt x="4051370" y="548739"/>
                  </a:cubicBezTo>
                  <a:cubicBezTo>
                    <a:pt x="4088200" y="569059"/>
                    <a:pt x="4113600" y="583029"/>
                    <a:pt x="4142810" y="579219"/>
                  </a:cubicBezTo>
                  <a:cubicBezTo>
                    <a:pt x="4172020" y="575409"/>
                    <a:pt x="4189800" y="515719"/>
                    <a:pt x="4226630" y="525879"/>
                  </a:cubicBezTo>
                  <a:cubicBezTo>
                    <a:pt x="4263460" y="536039"/>
                    <a:pt x="4315530" y="613509"/>
                    <a:pt x="4363790" y="640179"/>
                  </a:cubicBezTo>
                  <a:cubicBezTo>
                    <a:pt x="4412050" y="666849"/>
                    <a:pt x="4480630" y="675739"/>
                    <a:pt x="4516190" y="685899"/>
                  </a:cubicBezTo>
                  <a:cubicBezTo>
                    <a:pt x="4551750" y="696059"/>
                    <a:pt x="4551750" y="711299"/>
                    <a:pt x="4577150" y="701139"/>
                  </a:cubicBezTo>
                  <a:cubicBezTo>
                    <a:pt x="4602550" y="690979"/>
                    <a:pt x="4625410" y="635099"/>
                    <a:pt x="4668590" y="624939"/>
                  </a:cubicBezTo>
                  <a:cubicBezTo>
                    <a:pt x="4711770" y="614779"/>
                    <a:pt x="4790510" y="642719"/>
                    <a:pt x="4836230" y="640179"/>
                  </a:cubicBezTo>
                  <a:cubicBezTo>
                    <a:pt x="4881950" y="637639"/>
                    <a:pt x="4911160" y="609699"/>
                    <a:pt x="4942910" y="609699"/>
                  </a:cubicBezTo>
                  <a:cubicBezTo>
                    <a:pt x="4974660" y="609699"/>
                    <a:pt x="4989900" y="640179"/>
                    <a:pt x="5026730" y="640179"/>
                  </a:cubicBezTo>
                  <a:cubicBezTo>
                    <a:pt x="5063560" y="640179"/>
                    <a:pt x="5128330" y="612239"/>
                    <a:pt x="5163890" y="609699"/>
                  </a:cubicBezTo>
                  <a:cubicBezTo>
                    <a:pt x="5199450" y="607159"/>
                    <a:pt x="5205800" y="637639"/>
                    <a:pt x="5240090" y="624939"/>
                  </a:cubicBezTo>
                  <a:cubicBezTo>
                    <a:pt x="5274380" y="612239"/>
                    <a:pt x="5337880" y="529689"/>
                    <a:pt x="5369630" y="533499"/>
                  </a:cubicBezTo>
                  <a:cubicBezTo>
                    <a:pt x="5401380" y="537309"/>
                    <a:pt x="5409000" y="626209"/>
                    <a:pt x="5430590" y="647799"/>
                  </a:cubicBezTo>
                  <a:cubicBezTo>
                    <a:pt x="5452180" y="669389"/>
                    <a:pt x="5469960" y="664309"/>
                    <a:pt x="5499170" y="663039"/>
                  </a:cubicBezTo>
                  <a:cubicBezTo>
                    <a:pt x="5528380" y="661769"/>
                    <a:pt x="5563353" y="652388"/>
                    <a:pt x="5605850" y="640179"/>
                  </a:cubicBezTo>
                  <a:lnTo>
                    <a:pt x="5802139" y="582598"/>
                  </a:lnTo>
                  <a:cubicBezTo>
                    <a:pt x="5802277" y="1086133"/>
                    <a:pt x="5791205" y="1094385"/>
                    <a:pt x="5810611" y="1088959"/>
                  </a:cubicBezTo>
                </a:path>
              </a:pathLst>
            </a:custGeom>
            <a:solidFill>
              <a:srgbClr val="FFF6D9"/>
            </a:solidFill>
            <a:ln w="28575">
              <a:solidFill>
                <a:srgbClr val="FFC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75C44D4-75C7-4A6F-AD88-1406B258822E}"/>
                </a:ext>
              </a:extLst>
            </p:cNvPr>
            <p:cNvSpPr/>
            <p:nvPr/>
          </p:nvSpPr>
          <p:spPr>
            <a:xfrm>
              <a:off x="727961" y="5254917"/>
              <a:ext cx="1493769" cy="843874"/>
            </a:xfrm>
            <a:custGeom>
              <a:avLst/>
              <a:gdLst>
                <a:gd name="connsiteX0" fmla="*/ 0 w 723900"/>
                <a:gd name="connsiteY0" fmla="*/ 1250263 h 1402663"/>
                <a:gd name="connsiteX1" fmla="*/ 129540 w 723900"/>
                <a:gd name="connsiteY1" fmla="*/ 602563 h 1402663"/>
                <a:gd name="connsiteX2" fmla="*/ 198120 w 723900"/>
                <a:gd name="connsiteY2" fmla="*/ 305383 h 1402663"/>
                <a:gd name="connsiteX3" fmla="*/ 266700 w 723900"/>
                <a:gd name="connsiteY3" fmla="*/ 107263 h 1402663"/>
                <a:gd name="connsiteX4" fmla="*/ 312420 w 723900"/>
                <a:gd name="connsiteY4" fmla="*/ 583 h 1402663"/>
                <a:gd name="connsiteX5" fmla="*/ 373380 w 723900"/>
                <a:gd name="connsiteY5" fmla="*/ 69163 h 1402663"/>
                <a:gd name="connsiteX6" fmla="*/ 411480 w 723900"/>
                <a:gd name="connsiteY6" fmla="*/ 168223 h 1402663"/>
                <a:gd name="connsiteX7" fmla="*/ 495300 w 723900"/>
                <a:gd name="connsiteY7" fmla="*/ 602563 h 1402663"/>
                <a:gd name="connsiteX8" fmla="*/ 601980 w 723900"/>
                <a:gd name="connsiteY8" fmla="*/ 1090243 h 1402663"/>
                <a:gd name="connsiteX9" fmla="*/ 678180 w 723900"/>
                <a:gd name="connsiteY9" fmla="*/ 1311223 h 1402663"/>
                <a:gd name="connsiteX10" fmla="*/ 723900 w 723900"/>
                <a:gd name="connsiteY10" fmla="*/ 1402663 h 1402663"/>
                <a:gd name="connsiteX0" fmla="*/ 0 w 759888"/>
                <a:gd name="connsiteY0" fmla="*/ 1365232 h 1402663"/>
                <a:gd name="connsiteX1" fmla="*/ 165528 w 759888"/>
                <a:gd name="connsiteY1" fmla="*/ 602563 h 1402663"/>
                <a:gd name="connsiteX2" fmla="*/ 234108 w 759888"/>
                <a:gd name="connsiteY2" fmla="*/ 305383 h 1402663"/>
                <a:gd name="connsiteX3" fmla="*/ 302688 w 759888"/>
                <a:gd name="connsiteY3" fmla="*/ 107263 h 1402663"/>
                <a:gd name="connsiteX4" fmla="*/ 348408 w 759888"/>
                <a:gd name="connsiteY4" fmla="*/ 583 h 1402663"/>
                <a:gd name="connsiteX5" fmla="*/ 409368 w 759888"/>
                <a:gd name="connsiteY5" fmla="*/ 69163 h 1402663"/>
                <a:gd name="connsiteX6" fmla="*/ 447468 w 759888"/>
                <a:gd name="connsiteY6" fmla="*/ 168223 h 1402663"/>
                <a:gd name="connsiteX7" fmla="*/ 531288 w 759888"/>
                <a:gd name="connsiteY7" fmla="*/ 602563 h 1402663"/>
                <a:gd name="connsiteX8" fmla="*/ 637968 w 759888"/>
                <a:gd name="connsiteY8" fmla="*/ 1090243 h 1402663"/>
                <a:gd name="connsiteX9" fmla="*/ 714168 w 759888"/>
                <a:gd name="connsiteY9" fmla="*/ 1311223 h 1402663"/>
                <a:gd name="connsiteX10" fmla="*/ 759888 w 759888"/>
                <a:gd name="connsiteY10" fmla="*/ 1402663 h 1402663"/>
                <a:gd name="connsiteX0" fmla="*/ 0 w 783880"/>
                <a:gd name="connsiteY0" fmla="*/ 1390382 h 1402663"/>
                <a:gd name="connsiteX1" fmla="*/ 189520 w 783880"/>
                <a:gd name="connsiteY1" fmla="*/ 602563 h 1402663"/>
                <a:gd name="connsiteX2" fmla="*/ 258100 w 783880"/>
                <a:gd name="connsiteY2" fmla="*/ 305383 h 1402663"/>
                <a:gd name="connsiteX3" fmla="*/ 326680 w 783880"/>
                <a:gd name="connsiteY3" fmla="*/ 107263 h 1402663"/>
                <a:gd name="connsiteX4" fmla="*/ 372400 w 783880"/>
                <a:gd name="connsiteY4" fmla="*/ 583 h 1402663"/>
                <a:gd name="connsiteX5" fmla="*/ 433360 w 783880"/>
                <a:gd name="connsiteY5" fmla="*/ 69163 h 1402663"/>
                <a:gd name="connsiteX6" fmla="*/ 471460 w 783880"/>
                <a:gd name="connsiteY6" fmla="*/ 168223 h 1402663"/>
                <a:gd name="connsiteX7" fmla="*/ 555280 w 783880"/>
                <a:gd name="connsiteY7" fmla="*/ 602563 h 1402663"/>
                <a:gd name="connsiteX8" fmla="*/ 661960 w 783880"/>
                <a:gd name="connsiteY8" fmla="*/ 1090243 h 1402663"/>
                <a:gd name="connsiteX9" fmla="*/ 738160 w 783880"/>
                <a:gd name="connsiteY9" fmla="*/ 1311223 h 1402663"/>
                <a:gd name="connsiteX10" fmla="*/ 783880 w 783880"/>
                <a:gd name="connsiteY10" fmla="*/ 1402663 h 1402663"/>
                <a:gd name="connsiteX0" fmla="*/ 0 w 779881"/>
                <a:gd name="connsiteY0" fmla="*/ 1393975 h 1402663"/>
                <a:gd name="connsiteX1" fmla="*/ 185521 w 779881"/>
                <a:gd name="connsiteY1" fmla="*/ 602563 h 1402663"/>
                <a:gd name="connsiteX2" fmla="*/ 254101 w 779881"/>
                <a:gd name="connsiteY2" fmla="*/ 305383 h 1402663"/>
                <a:gd name="connsiteX3" fmla="*/ 322681 w 779881"/>
                <a:gd name="connsiteY3" fmla="*/ 107263 h 1402663"/>
                <a:gd name="connsiteX4" fmla="*/ 368401 w 779881"/>
                <a:gd name="connsiteY4" fmla="*/ 583 h 1402663"/>
                <a:gd name="connsiteX5" fmla="*/ 429361 w 779881"/>
                <a:gd name="connsiteY5" fmla="*/ 69163 h 1402663"/>
                <a:gd name="connsiteX6" fmla="*/ 467461 w 779881"/>
                <a:gd name="connsiteY6" fmla="*/ 168223 h 1402663"/>
                <a:gd name="connsiteX7" fmla="*/ 551281 w 779881"/>
                <a:gd name="connsiteY7" fmla="*/ 602563 h 1402663"/>
                <a:gd name="connsiteX8" fmla="*/ 657961 w 779881"/>
                <a:gd name="connsiteY8" fmla="*/ 1090243 h 1402663"/>
                <a:gd name="connsiteX9" fmla="*/ 734161 w 779881"/>
                <a:gd name="connsiteY9" fmla="*/ 1311223 h 1402663"/>
                <a:gd name="connsiteX10" fmla="*/ 779881 w 779881"/>
                <a:gd name="connsiteY10" fmla="*/ 1402663 h 1402663"/>
                <a:gd name="connsiteX0" fmla="*/ 0 w 779881"/>
                <a:gd name="connsiteY0" fmla="*/ 1393975 h 1402663"/>
                <a:gd name="connsiteX1" fmla="*/ 185521 w 779881"/>
                <a:gd name="connsiteY1" fmla="*/ 602563 h 1402663"/>
                <a:gd name="connsiteX2" fmla="*/ 254101 w 779881"/>
                <a:gd name="connsiteY2" fmla="*/ 305383 h 1402663"/>
                <a:gd name="connsiteX3" fmla="*/ 322681 w 779881"/>
                <a:gd name="connsiteY3" fmla="*/ 107263 h 1402663"/>
                <a:gd name="connsiteX4" fmla="*/ 368401 w 779881"/>
                <a:gd name="connsiteY4" fmla="*/ 583 h 1402663"/>
                <a:gd name="connsiteX5" fmla="*/ 429361 w 779881"/>
                <a:gd name="connsiteY5" fmla="*/ 69163 h 1402663"/>
                <a:gd name="connsiteX6" fmla="*/ 467461 w 779881"/>
                <a:gd name="connsiteY6" fmla="*/ 168223 h 1402663"/>
                <a:gd name="connsiteX7" fmla="*/ 551281 w 779881"/>
                <a:gd name="connsiteY7" fmla="*/ 602563 h 1402663"/>
                <a:gd name="connsiteX8" fmla="*/ 657961 w 779881"/>
                <a:gd name="connsiteY8" fmla="*/ 1090243 h 1402663"/>
                <a:gd name="connsiteX9" fmla="*/ 734161 w 779881"/>
                <a:gd name="connsiteY9" fmla="*/ 1311223 h 1402663"/>
                <a:gd name="connsiteX10" fmla="*/ 779881 w 779881"/>
                <a:gd name="connsiteY10" fmla="*/ 1402663 h 1402663"/>
                <a:gd name="connsiteX0" fmla="*/ 0 w 783880"/>
                <a:gd name="connsiteY0" fmla="*/ 1401161 h 1402663"/>
                <a:gd name="connsiteX1" fmla="*/ 189520 w 783880"/>
                <a:gd name="connsiteY1" fmla="*/ 602563 h 1402663"/>
                <a:gd name="connsiteX2" fmla="*/ 258100 w 783880"/>
                <a:gd name="connsiteY2" fmla="*/ 305383 h 1402663"/>
                <a:gd name="connsiteX3" fmla="*/ 326680 w 783880"/>
                <a:gd name="connsiteY3" fmla="*/ 107263 h 1402663"/>
                <a:gd name="connsiteX4" fmla="*/ 372400 w 783880"/>
                <a:gd name="connsiteY4" fmla="*/ 583 h 1402663"/>
                <a:gd name="connsiteX5" fmla="*/ 433360 w 783880"/>
                <a:gd name="connsiteY5" fmla="*/ 69163 h 1402663"/>
                <a:gd name="connsiteX6" fmla="*/ 471460 w 783880"/>
                <a:gd name="connsiteY6" fmla="*/ 168223 h 1402663"/>
                <a:gd name="connsiteX7" fmla="*/ 555280 w 783880"/>
                <a:gd name="connsiteY7" fmla="*/ 602563 h 1402663"/>
                <a:gd name="connsiteX8" fmla="*/ 661960 w 783880"/>
                <a:gd name="connsiteY8" fmla="*/ 1090243 h 1402663"/>
                <a:gd name="connsiteX9" fmla="*/ 738160 w 783880"/>
                <a:gd name="connsiteY9" fmla="*/ 1311223 h 1402663"/>
                <a:gd name="connsiteX10" fmla="*/ 783880 w 783880"/>
                <a:gd name="connsiteY10" fmla="*/ 1402663 h 140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880" h="1402663">
                  <a:moveTo>
                    <a:pt x="0" y="1401161"/>
                  </a:moveTo>
                  <a:cubicBezTo>
                    <a:pt x="48260" y="1156051"/>
                    <a:pt x="146503" y="785193"/>
                    <a:pt x="189520" y="602563"/>
                  </a:cubicBezTo>
                  <a:cubicBezTo>
                    <a:pt x="232537" y="419933"/>
                    <a:pt x="235240" y="387933"/>
                    <a:pt x="258100" y="305383"/>
                  </a:cubicBezTo>
                  <a:cubicBezTo>
                    <a:pt x="280960" y="222833"/>
                    <a:pt x="307630" y="158063"/>
                    <a:pt x="326680" y="107263"/>
                  </a:cubicBezTo>
                  <a:cubicBezTo>
                    <a:pt x="345730" y="56463"/>
                    <a:pt x="354620" y="6933"/>
                    <a:pt x="372400" y="583"/>
                  </a:cubicBezTo>
                  <a:cubicBezTo>
                    <a:pt x="390180" y="-5767"/>
                    <a:pt x="416850" y="41223"/>
                    <a:pt x="433360" y="69163"/>
                  </a:cubicBezTo>
                  <a:cubicBezTo>
                    <a:pt x="449870" y="97103"/>
                    <a:pt x="451140" y="79323"/>
                    <a:pt x="471460" y="168223"/>
                  </a:cubicBezTo>
                  <a:cubicBezTo>
                    <a:pt x="491780" y="257123"/>
                    <a:pt x="523530" y="448893"/>
                    <a:pt x="555280" y="602563"/>
                  </a:cubicBezTo>
                  <a:cubicBezTo>
                    <a:pt x="587030" y="756233"/>
                    <a:pt x="631480" y="972133"/>
                    <a:pt x="661960" y="1090243"/>
                  </a:cubicBezTo>
                  <a:cubicBezTo>
                    <a:pt x="692440" y="1208353"/>
                    <a:pt x="717840" y="1259153"/>
                    <a:pt x="738160" y="1311223"/>
                  </a:cubicBezTo>
                  <a:cubicBezTo>
                    <a:pt x="758480" y="1363293"/>
                    <a:pt x="771180" y="1382978"/>
                    <a:pt x="783880" y="1402663"/>
                  </a:cubicBezTo>
                </a:path>
              </a:pathLst>
            </a:custGeom>
            <a:solidFill>
              <a:srgbClr val="BDC4F1"/>
            </a:solidFill>
            <a:ln w="28575">
              <a:solidFill>
                <a:srgbClr val="162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7E06596-91E2-445E-B78C-7A3C27D71323}"/>
                </a:ext>
              </a:extLst>
            </p:cNvPr>
            <p:cNvSpPr/>
            <p:nvPr/>
          </p:nvSpPr>
          <p:spPr>
            <a:xfrm>
              <a:off x="3945385" y="5621615"/>
              <a:ext cx="3039154" cy="476131"/>
            </a:xfrm>
            <a:custGeom>
              <a:avLst/>
              <a:gdLst>
                <a:gd name="connsiteX0" fmla="*/ 0 w 1546860"/>
                <a:gd name="connsiteY0" fmla="*/ 762669 h 785529"/>
                <a:gd name="connsiteX1" fmla="*/ 76200 w 1546860"/>
                <a:gd name="connsiteY1" fmla="*/ 686469 h 785529"/>
                <a:gd name="connsiteX2" fmla="*/ 144780 w 1546860"/>
                <a:gd name="connsiteY2" fmla="*/ 564549 h 785529"/>
                <a:gd name="connsiteX3" fmla="*/ 213360 w 1546860"/>
                <a:gd name="connsiteY3" fmla="*/ 221649 h 785529"/>
                <a:gd name="connsiteX4" fmla="*/ 251460 w 1546860"/>
                <a:gd name="connsiteY4" fmla="*/ 669 h 785529"/>
                <a:gd name="connsiteX5" fmla="*/ 289560 w 1546860"/>
                <a:gd name="connsiteY5" fmla="*/ 160689 h 785529"/>
                <a:gd name="connsiteX6" fmla="*/ 335280 w 1546860"/>
                <a:gd name="connsiteY6" fmla="*/ 374049 h 785529"/>
                <a:gd name="connsiteX7" fmla="*/ 441960 w 1546860"/>
                <a:gd name="connsiteY7" fmla="*/ 518829 h 785529"/>
                <a:gd name="connsiteX8" fmla="*/ 647700 w 1546860"/>
                <a:gd name="connsiteY8" fmla="*/ 617889 h 785529"/>
                <a:gd name="connsiteX9" fmla="*/ 914400 w 1546860"/>
                <a:gd name="connsiteY9" fmla="*/ 655989 h 785529"/>
                <a:gd name="connsiteX10" fmla="*/ 1059180 w 1546860"/>
                <a:gd name="connsiteY10" fmla="*/ 655989 h 785529"/>
                <a:gd name="connsiteX11" fmla="*/ 1303020 w 1546860"/>
                <a:gd name="connsiteY11" fmla="*/ 724569 h 785529"/>
                <a:gd name="connsiteX12" fmla="*/ 1546860 w 1546860"/>
                <a:gd name="connsiteY12" fmla="*/ 785529 h 785529"/>
                <a:gd name="connsiteX0" fmla="*/ 0 w 1594845"/>
                <a:gd name="connsiteY0" fmla="*/ 791411 h 791411"/>
                <a:gd name="connsiteX1" fmla="*/ 124185 w 1594845"/>
                <a:gd name="connsiteY1" fmla="*/ 686469 h 791411"/>
                <a:gd name="connsiteX2" fmla="*/ 192765 w 1594845"/>
                <a:gd name="connsiteY2" fmla="*/ 564549 h 791411"/>
                <a:gd name="connsiteX3" fmla="*/ 261345 w 1594845"/>
                <a:gd name="connsiteY3" fmla="*/ 221649 h 791411"/>
                <a:gd name="connsiteX4" fmla="*/ 299445 w 1594845"/>
                <a:gd name="connsiteY4" fmla="*/ 669 h 791411"/>
                <a:gd name="connsiteX5" fmla="*/ 337545 w 1594845"/>
                <a:gd name="connsiteY5" fmla="*/ 160689 h 791411"/>
                <a:gd name="connsiteX6" fmla="*/ 383265 w 1594845"/>
                <a:gd name="connsiteY6" fmla="*/ 374049 h 791411"/>
                <a:gd name="connsiteX7" fmla="*/ 489945 w 1594845"/>
                <a:gd name="connsiteY7" fmla="*/ 518829 h 791411"/>
                <a:gd name="connsiteX8" fmla="*/ 695685 w 1594845"/>
                <a:gd name="connsiteY8" fmla="*/ 617889 h 791411"/>
                <a:gd name="connsiteX9" fmla="*/ 962385 w 1594845"/>
                <a:gd name="connsiteY9" fmla="*/ 655989 h 791411"/>
                <a:gd name="connsiteX10" fmla="*/ 1107165 w 1594845"/>
                <a:gd name="connsiteY10" fmla="*/ 655989 h 791411"/>
                <a:gd name="connsiteX11" fmla="*/ 1351005 w 1594845"/>
                <a:gd name="connsiteY11" fmla="*/ 724569 h 791411"/>
                <a:gd name="connsiteX12" fmla="*/ 1594845 w 1594845"/>
                <a:gd name="connsiteY12" fmla="*/ 785529 h 79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4845" h="791411">
                  <a:moveTo>
                    <a:pt x="0" y="791411"/>
                  </a:moveTo>
                  <a:cubicBezTo>
                    <a:pt x="26035" y="769821"/>
                    <a:pt x="92058" y="724279"/>
                    <a:pt x="124185" y="686469"/>
                  </a:cubicBezTo>
                  <a:cubicBezTo>
                    <a:pt x="156313" y="648659"/>
                    <a:pt x="169905" y="642019"/>
                    <a:pt x="192765" y="564549"/>
                  </a:cubicBezTo>
                  <a:cubicBezTo>
                    <a:pt x="215625" y="487079"/>
                    <a:pt x="243565" y="315629"/>
                    <a:pt x="261345" y="221649"/>
                  </a:cubicBezTo>
                  <a:cubicBezTo>
                    <a:pt x="279125" y="127669"/>
                    <a:pt x="286745" y="10829"/>
                    <a:pt x="299445" y="669"/>
                  </a:cubicBezTo>
                  <a:cubicBezTo>
                    <a:pt x="312145" y="-9491"/>
                    <a:pt x="323575" y="98459"/>
                    <a:pt x="337545" y="160689"/>
                  </a:cubicBezTo>
                  <a:cubicBezTo>
                    <a:pt x="351515" y="222919"/>
                    <a:pt x="357865" y="314359"/>
                    <a:pt x="383265" y="374049"/>
                  </a:cubicBezTo>
                  <a:cubicBezTo>
                    <a:pt x="408665" y="433739"/>
                    <a:pt x="437875" y="478189"/>
                    <a:pt x="489945" y="518829"/>
                  </a:cubicBezTo>
                  <a:cubicBezTo>
                    <a:pt x="542015" y="559469"/>
                    <a:pt x="616945" y="595029"/>
                    <a:pt x="695685" y="617889"/>
                  </a:cubicBezTo>
                  <a:cubicBezTo>
                    <a:pt x="774425" y="640749"/>
                    <a:pt x="893805" y="649639"/>
                    <a:pt x="962385" y="655989"/>
                  </a:cubicBezTo>
                  <a:cubicBezTo>
                    <a:pt x="1030965" y="662339"/>
                    <a:pt x="1042395" y="644559"/>
                    <a:pt x="1107165" y="655989"/>
                  </a:cubicBezTo>
                  <a:cubicBezTo>
                    <a:pt x="1171935" y="667419"/>
                    <a:pt x="1269725" y="702979"/>
                    <a:pt x="1351005" y="724569"/>
                  </a:cubicBezTo>
                  <a:cubicBezTo>
                    <a:pt x="1432285" y="746159"/>
                    <a:pt x="1513565" y="765844"/>
                    <a:pt x="1594845" y="785529"/>
                  </a:cubicBezTo>
                </a:path>
              </a:pathLst>
            </a:custGeom>
            <a:solidFill>
              <a:srgbClr val="CAEEB4"/>
            </a:solidFill>
            <a:ln w="28575">
              <a:solidFill>
                <a:srgbClr val="488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1BAB081-3A0D-48EC-89BD-8F996C57276D}"/>
                </a:ext>
              </a:extLst>
            </p:cNvPr>
            <p:cNvSpPr/>
            <p:nvPr/>
          </p:nvSpPr>
          <p:spPr>
            <a:xfrm>
              <a:off x="3318836" y="5893337"/>
              <a:ext cx="7078080" cy="204217"/>
            </a:xfrm>
            <a:custGeom>
              <a:avLst/>
              <a:gdLst>
                <a:gd name="connsiteX0" fmla="*/ 0 w 3642360"/>
                <a:gd name="connsiteY0" fmla="*/ 242439 h 333879"/>
                <a:gd name="connsiteX1" fmla="*/ 198120 w 3642360"/>
                <a:gd name="connsiteY1" fmla="*/ 158619 h 333879"/>
                <a:gd name="connsiteX2" fmla="*/ 350520 w 3642360"/>
                <a:gd name="connsiteY2" fmla="*/ 120519 h 333879"/>
                <a:gd name="connsiteX3" fmla="*/ 594360 w 3642360"/>
                <a:gd name="connsiteY3" fmla="*/ 105279 h 333879"/>
                <a:gd name="connsiteX4" fmla="*/ 853440 w 3642360"/>
                <a:gd name="connsiteY4" fmla="*/ 112899 h 333879"/>
                <a:gd name="connsiteX5" fmla="*/ 1158240 w 3642360"/>
                <a:gd name="connsiteY5" fmla="*/ 135759 h 333879"/>
                <a:gd name="connsiteX6" fmla="*/ 1249680 w 3642360"/>
                <a:gd name="connsiteY6" fmla="*/ 120519 h 333879"/>
                <a:gd name="connsiteX7" fmla="*/ 1417320 w 3642360"/>
                <a:gd name="connsiteY7" fmla="*/ 105279 h 333879"/>
                <a:gd name="connsiteX8" fmla="*/ 1554480 w 3642360"/>
                <a:gd name="connsiteY8" fmla="*/ 143379 h 333879"/>
                <a:gd name="connsiteX9" fmla="*/ 1699260 w 3642360"/>
                <a:gd name="connsiteY9" fmla="*/ 120519 h 333879"/>
                <a:gd name="connsiteX10" fmla="*/ 1790700 w 3642360"/>
                <a:gd name="connsiteY10" fmla="*/ 143379 h 333879"/>
                <a:gd name="connsiteX11" fmla="*/ 1905000 w 3642360"/>
                <a:gd name="connsiteY11" fmla="*/ 112899 h 333879"/>
                <a:gd name="connsiteX12" fmla="*/ 2080260 w 3642360"/>
                <a:gd name="connsiteY12" fmla="*/ 211959 h 333879"/>
                <a:gd name="connsiteX13" fmla="*/ 2225040 w 3642360"/>
                <a:gd name="connsiteY13" fmla="*/ 120519 h 333879"/>
                <a:gd name="connsiteX14" fmla="*/ 2324100 w 3642360"/>
                <a:gd name="connsiteY14" fmla="*/ 112899 h 333879"/>
                <a:gd name="connsiteX15" fmla="*/ 2529840 w 3642360"/>
                <a:gd name="connsiteY15" fmla="*/ 97659 h 333879"/>
                <a:gd name="connsiteX16" fmla="*/ 2697480 w 3642360"/>
                <a:gd name="connsiteY16" fmla="*/ 150999 h 333879"/>
                <a:gd name="connsiteX17" fmla="*/ 2834640 w 3642360"/>
                <a:gd name="connsiteY17" fmla="*/ 105279 h 333879"/>
                <a:gd name="connsiteX18" fmla="*/ 2948940 w 3642360"/>
                <a:gd name="connsiteY18" fmla="*/ 13839 h 333879"/>
                <a:gd name="connsiteX19" fmla="*/ 3017520 w 3642360"/>
                <a:gd name="connsiteY19" fmla="*/ 21459 h 333879"/>
                <a:gd name="connsiteX20" fmla="*/ 3116580 w 3642360"/>
                <a:gd name="connsiteY20" fmla="*/ 211959 h 333879"/>
                <a:gd name="connsiteX21" fmla="*/ 3276600 w 3642360"/>
                <a:gd name="connsiteY21" fmla="*/ 280539 h 333879"/>
                <a:gd name="connsiteX22" fmla="*/ 3474720 w 3642360"/>
                <a:gd name="connsiteY22" fmla="*/ 303399 h 333879"/>
                <a:gd name="connsiteX23" fmla="*/ 3642360 w 3642360"/>
                <a:gd name="connsiteY23" fmla="*/ 333879 h 333879"/>
                <a:gd name="connsiteX0" fmla="*/ 0 w 3714337"/>
                <a:gd name="connsiteY0" fmla="*/ 339444 h 339444"/>
                <a:gd name="connsiteX1" fmla="*/ 270097 w 3714337"/>
                <a:gd name="connsiteY1" fmla="*/ 158619 h 339444"/>
                <a:gd name="connsiteX2" fmla="*/ 422497 w 3714337"/>
                <a:gd name="connsiteY2" fmla="*/ 120519 h 339444"/>
                <a:gd name="connsiteX3" fmla="*/ 666337 w 3714337"/>
                <a:gd name="connsiteY3" fmla="*/ 105279 h 339444"/>
                <a:gd name="connsiteX4" fmla="*/ 925417 w 3714337"/>
                <a:gd name="connsiteY4" fmla="*/ 112899 h 339444"/>
                <a:gd name="connsiteX5" fmla="*/ 1230217 w 3714337"/>
                <a:gd name="connsiteY5" fmla="*/ 135759 h 339444"/>
                <a:gd name="connsiteX6" fmla="*/ 1321657 w 3714337"/>
                <a:gd name="connsiteY6" fmla="*/ 120519 h 339444"/>
                <a:gd name="connsiteX7" fmla="*/ 1489297 w 3714337"/>
                <a:gd name="connsiteY7" fmla="*/ 105279 h 339444"/>
                <a:gd name="connsiteX8" fmla="*/ 1626457 w 3714337"/>
                <a:gd name="connsiteY8" fmla="*/ 143379 h 339444"/>
                <a:gd name="connsiteX9" fmla="*/ 1771237 w 3714337"/>
                <a:gd name="connsiteY9" fmla="*/ 120519 h 339444"/>
                <a:gd name="connsiteX10" fmla="*/ 1862677 w 3714337"/>
                <a:gd name="connsiteY10" fmla="*/ 143379 h 339444"/>
                <a:gd name="connsiteX11" fmla="*/ 1976977 w 3714337"/>
                <a:gd name="connsiteY11" fmla="*/ 112899 h 339444"/>
                <a:gd name="connsiteX12" fmla="*/ 2152237 w 3714337"/>
                <a:gd name="connsiteY12" fmla="*/ 211959 h 339444"/>
                <a:gd name="connsiteX13" fmla="*/ 2297017 w 3714337"/>
                <a:gd name="connsiteY13" fmla="*/ 120519 h 339444"/>
                <a:gd name="connsiteX14" fmla="*/ 2396077 w 3714337"/>
                <a:gd name="connsiteY14" fmla="*/ 112899 h 339444"/>
                <a:gd name="connsiteX15" fmla="*/ 2601817 w 3714337"/>
                <a:gd name="connsiteY15" fmla="*/ 97659 h 339444"/>
                <a:gd name="connsiteX16" fmla="*/ 2769457 w 3714337"/>
                <a:gd name="connsiteY16" fmla="*/ 150999 h 339444"/>
                <a:gd name="connsiteX17" fmla="*/ 2906617 w 3714337"/>
                <a:gd name="connsiteY17" fmla="*/ 105279 h 339444"/>
                <a:gd name="connsiteX18" fmla="*/ 3020917 w 3714337"/>
                <a:gd name="connsiteY18" fmla="*/ 13839 h 339444"/>
                <a:gd name="connsiteX19" fmla="*/ 3089497 w 3714337"/>
                <a:gd name="connsiteY19" fmla="*/ 21459 h 339444"/>
                <a:gd name="connsiteX20" fmla="*/ 3188557 w 3714337"/>
                <a:gd name="connsiteY20" fmla="*/ 211959 h 339444"/>
                <a:gd name="connsiteX21" fmla="*/ 3348577 w 3714337"/>
                <a:gd name="connsiteY21" fmla="*/ 280539 h 339444"/>
                <a:gd name="connsiteX22" fmla="*/ 3546697 w 3714337"/>
                <a:gd name="connsiteY22" fmla="*/ 303399 h 339444"/>
                <a:gd name="connsiteX23" fmla="*/ 3714337 w 3714337"/>
                <a:gd name="connsiteY23" fmla="*/ 333879 h 33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14337" h="339444">
                  <a:moveTo>
                    <a:pt x="0" y="339444"/>
                  </a:moveTo>
                  <a:cubicBezTo>
                    <a:pt x="69850" y="307694"/>
                    <a:pt x="199681" y="195107"/>
                    <a:pt x="270097" y="158619"/>
                  </a:cubicBezTo>
                  <a:cubicBezTo>
                    <a:pt x="340513" y="122132"/>
                    <a:pt x="356457" y="129409"/>
                    <a:pt x="422497" y="120519"/>
                  </a:cubicBezTo>
                  <a:cubicBezTo>
                    <a:pt x="488537" y="111629"/>
                    <a:pt x="582517" y="106549"/>
                    <a:pt x="666337" y="105279"/>
                  </a:cubicBezTo>
                  <a:cubicBezTo>
                    <a:pt x="750157" y="104009"/>
                    <a:pt x="831437" y="107819"/>
                    <a:pt x="925417" y="112899"/>
                  </a:cubicBezTo>
                  <a:cubicBezTo>
                    <a:pt x="1019397" y="117979"/>
                    <a:pt x="1164177" y="134489"/>
                    <a:pt x="1230217" y="135759"/>
                  </a:cubicBezTo>
                  <a:cubicBezTo>
                    <a:pt x="1296257" y="137029"/>
                    <a:pt x="1278477" y="125599"/>
                    <a:pt x="1321657" y="120519"/>
                  </a:cubicBezTo>
                  <a:cubicBezTo>
                    <a:pt x="1364837" y="115439"/>
                    <a:pt x="1438497" y="101469"/>
                    <a:pt x="1489297" y="105279"/>
                  </a:cubicBezTo>
                  <a:cubicBezTo>
                    <a:pt x="1540097" y="109089"/>
                    <a:pt x="1579467" y="140839"/>
                    <a:pt x="1626457" y="143379"/>
                  </a:cubicBezTo>
                  <a:cubicBezTo>
                    <a:pt x="1673447" y="145919"/>
                    <a:pt x="1731867" y="120519"/>
                    <a:pt x="1771237" y="120519"/>
                  </a:cubicBezTo>
                  <a:cubicBezTo>
                    <a:pt x="1810607" y="120519"/>
                    <a:pt x="1828387" y="144649"/>
                    <a:pt x="1862677" y="143379"/>
                  </a:cubicBezTo>
                  <a:cubicBezTo>
                    <a:pt x="1896967" y="142109"/>
                    <a:pt x="1928717" y="101469"/>
                    <a:pt x="1976977" y="112899"/>
                  </a:cubicBezTo>
                  <a:cubicBezTo>
                    <a:pt x="2025237" y="124329"/>
                    <a:pt x="2098897" y="210689"/>
                    <a:pt x="2152237" y="211959"/>
                  </a:cubicBezTo>
                  <a:cubicBezTo>
                    <a:pt x="2205577" y="213229"/>
                    <a:pt x="2256377" y="137029"/>
                    <a:pt x="2297017" y="120519"/>
                  </a:cubicBezTo>
                  <a:cubicBezTo>
                    <a:pt x="2337657" y="104009"/>
                    <a:pt x="2396077" y="112899"/>
                    <a:pt x="2396077" y="112899"/>
                  </a:cubicBezTo>
                  <a:cubicBezTo>
                    <a:pt x="2446877" y="109089"/>
                    <a:pt x="2539587" y="91309"/>
                    <a:pt x="2601817" y="97659"/>
                  </a:cubicBezTo>
                  <a:cubicBezTo>
                    <a:pt x="2664047" y="104009"/>
                    <a:pt x="2718657" y="149729"/>
                    <a:pt x="2769457" y="150999"/>
                  </a:cubicBezTo>
                  <a:cubicBezTo>
                    <a:pt x="2820257" y="152269"/>
                    <a:pt x="2864707" y="128139"/>
                    <a:pt x="2906617" y="105279"/>
                  </a:cubicBezTo>
                  <a:cubicBezTo>
                    <a:pt x="2948527" y="82419"/>
                    <a:pt x="2990437" y="27809"/>
                    <a:pt x="3020917" y="13839"/>
                  </a:cubicBezTo>
                  <a:cubicBezTo>
                    <a:pt x="3051397" y="-131"/>
                    <a:pt x="3061557" y="-11561"/>
                    <a:pt x="3089497" y="21459"/>
                  </a:cubicBezTo>
                  <a:cubicBezTo>
                    <a:pt x="3117437" y="54479"/>
                    <a:pt x="3145377" y="168779"/>
                    <a:pt x="3188557" y="211959"/>
                  </a:cubicBezTo>
                  <a:cubicBezTo>
                    <a:pt x="3231737" y="255139"/>
                    <a:pt x="3288887" y="265299"/>
                    <a:pt x="3348577" y="280539"/>
                  </a:cubicBezTo>
                  <a:cubicBezTo>
                    <a:pt x="3408267" y="295779"/>
                    <a:pt x="3485737" y="294509"/>
                    <a:pt x="3546697" y="303399"/>
                  </a:cubicBezTo>
                  <a:cubicBezTo>
                    <a:pt x="3607657" y="312289"/>
                    <a:pt x="3660997" y="323084"/>
                    <a:pt x="3714337" y="333879"/>
                  </a:cubicBezTo>
                </a:path>
              </a:pathLst>
            </a:custGeom>
            <a:solidFill>
              <a:srgbClr val="F3B7BD"/>
            </a:solidFill>
            <a:ln w="28575">
              <a:solidFill>
                <a:srgbClr val="AF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66E92B9-F1BC-4D5D-A220-33DD9AF58688}"/>
                </a:ext>
              </a:extLst>
            </p:cNvPr>
            <p:cNvSpPr/>
            <p:nvPr/>
          </p:nvSpPr>
          <p:spPr>
            <a:xfrm>
              <a:off x="3328614" y="5863957"/>
              <a:ext cx="6865011" cy="230250"/>
            </a:xfrm>
            <a:custGeom>
              <a:avLst/>
              <a:gdLst>
                <a:gd name="connsiteX0" fmla="*/ 0 w 3558540"/>
                <a:gd name="connsiteY0" fmla="*/ 321754 h 382714"/>
                <a:gd name="connsiteX1" fmla="*/ 236220 w 3558540"/>
                <a:gd name="connsiteY1" fmla="*/ 253174 h 382714"/>
                <a:gd name="connsiteX2" fmla="*/ 388620 w 3558540"/>
                <a:gd name="connsiteY2" fmla="*/ 207454 h 382714"/>
                <a:gd name="connsiteX3" fmla="*/ 586740 w 3558540"/>
                <a:gd name="connsiteY3" fmla="*/ 184594 h 382714"/>
                <a:gd name="connsiteX4" fmla="*/ 792480 w 3558540"/>
                <a:gd name="connsiteY4" fmla="*/ 253174 h 382714"/>
                <a:gd name="connsiteX5" fmla="*/ 1051560 w 3558540"/>
                <a:gd name="connsiteY5" fmla="*/ 230314 h 382714"/>
                <a:gd name="connsiteX6" fmla="*/ 1257300 w 3558540"/>
                <a:gd name="connsiteY6" fmla="*/ 176974 h 382714"/>
                <a:gd name="connsiteX7" fmla="*/ 1432560 w 3558540"/>
                <a:gd name="connsiteY7" fmla="*/ 237934 h 382714"/>
                <a:gd name="connsiteX8" fmla="*/ 1623060 w 3558540"/>
                <a:gd name="connsiteY8" fmla="*/ 222694 h 382714"/>
                <a:gd name="connsiteX9" fmla="*/ 1783080 w 3558540"/>
                <a:gd name="connsiteY9" fmla="*/ 253174 h 382714"/>
                <a:gd name="connsiteX10" fmla="*/ 2103120 w 3558540"/>
                <a:gd name="connsiteY10" fmla="*/ 260794 h 382714"/>
                <a:gd name="connsiteX11" fmla="*/ 2354580 w 3558540"/>
                <a:gd name="connsiteY11" fmla="*/ 207454 h 382714"/>
                <a:gd name="connsiteX12" fmla="*/ 2468880 w 3558540"/>
                <a:gd name="connsiteY12" fmla="*/ 222694 h 382714"/>
                <a:gd name="connsiteX13" fmla="*/ 2537460 w 3558540"/>
                <a:gd name="connsiteY13" fmla="*/ 192214 h 382714"/>
                <a:gd name="connsiteX14" fmla="*/ 2674620 w 3558540"/>
                <a:gd name="connsiteY14" fmla="*/ 230314 h 382714"/>
                <a:gd name="connsiteX15" fmla="*/ 2857500 w 3558540"/>
                <a:gd name="connsiteY15" fmla="*/ 253174 h 382714"/>
                <a:gd name="connsiteX16" fmla="*/ 3055620 w 3558540"/>
                <a:gd name="connsiteY16" fmla="*/ 222694 h 382714"/>
                <a:gd name="connsiteX17" fmla="*/ 3192780 w 3558540"/>
                <a:gd name="connsiteY17" fmla="*/ 100774 h 382714"/>
                <a:gd name="connsiteX18" fmla="*/ 3238500 w 3558540"/>
                <a:gd name="connsiteY18" fmla="*/ 1714 h 382714"/>
                <a:gd name="connsiteX19" fmla="*/ 3345180 w 3558540"/>
                <a:gd name="connsiteY19" fmla="*/ 55054 h 382714"/>
                <a:gd name="connsiteX20" fmla="*/ 3406140 w 3558540"/>
                <a:gd name="connsiteY20" fmla="*/ 260794 h 382714"/>
                <a:gd name="connsiteX21" fmla="*/ 3459480 w 3558540"/>
                <a:gd name="connsiteY21" fmla="*/ 352234 h 382714"/>
                <a:gd name="connsiteX22" fmla="*/ 3558540 w 3558540"/>
                <a:gd name="connsiteY22" fmla="*/ 382714 h 382714"/>
                <a:gd name="connsiteX23" fmla="*/ 3558540 w 3558540"/>
                <a:gd name="connsiteY23" fmla="*/ 382714 h 382714"/>
                <a:gd name="connsiteX0" fmla="*/ 0 w 3602526"/>
                <a:gd name="connsiteY0" fmla="*/ 379239 h 382714"/>
                <a:gd name="connsiteX1" fmla="*/ 280206 w 3602526"/>
                <a:gd name="connsiteY1" fmla="*/ 253174 h 382714"/>
                <a:gd name="connsiteX2" fmla="*/ 432606 w 3602526"/>
                <a:gd name="connsiteY2" fmla="*/ 207454 h 382714"/>
                <a:gd name="connsiteX3" fmla="*/ 630726 w 3602526"/>
                <a:gd name="connsiteY3" fmla="*/ 184594 h 382714"/>
                <a:gd name="connsiteX4" fmla="*/ 836466 w 3602526"/>
                <a:gd name="connsiteY4" fmla="*/ 253174 h 382714"/>
                <a:gd name="connsiteX5" fmla="*/ 1095546 w 3602526"/>
                <a:gd name="connsiteY5" fmla="*/ 230314 h 382714"/>
                <a:gd name="connsiteX6" fmla="*/ 1301286 w 3602526"/>
                <a:gd name="connsiteY6" fmla="*/ 176974 h 382714"/>
                <a:gd name="connsiteX7" fmla="*/ 1476546 w 3602526"/>
                <a:gd name="connsiteY7" fmla="*/ 237934 h 382714"/>
                <a:gd name="connsiteX8" fmla="*/ 1667046 w 3602526"/>
                <a:gd name="connsiteY8" fmla="*/ 222694 h 382714"/>
                <a:gd name="connsiteX9" fmla="*/ 1827066 w 3602526"/>
                <a:gd name="connsiteY9" fmla="*/ 253174 h 382714"/>
                <a:gd name="connsiteX10" fmla="*/ 2147106 w 3602526"/>
                <a:gd name="connsiteY10" fmla="*/ 260794 h 382714"/>
                <a:gd name="connsiteX11" fmla="*/ 2398566 w 3602526"/>
                <a:gd name="connsiteY11" fmla="*/ 207454 h 382714"/>
                <a:gd name="connsiteX12" fmla="*/ 2512866 w 3602526"/>
                <a:gd name="connsiteY12" fmla="*/ 222694 h 382714"/>
                <a:gd name="connsiteX13" fmla="*/ 2581446 w 3602526"/>
                <a:gd name="connsiteY13" fmla="*/ 192214 h 382714"/>
                <a:gd name="connsiteX14" fmla="*/ 2718606 w 3602526"/>
                <a:gd name="connsiteY14" fmla="*/ 230314 h 382714"/>
                <a:gd name="connsiteX15" fmla="*/ 2901486 w 3602526"/>
                <a:gd name="connsiteY15" fmla="*/ 253174 h 382714"/>
                <a:gd name="connsiteX16" fmla="*/ 3099606 w 3602526"/>
                <a:gd name="connsiteY16" fmla="*/ 222694 h 382714"/>
                <a:gd name="connsiteX17" fmla="*/ 3236766 w 3602526"/>
                <a:gd name="connsiteY17" fmla="*/ 100774 h 382714"/>
                <a:gd name="connsiteX18" fmla="*/ 3282486 w 3602526"/>
                <a:gd name="connsiteY18" fmla="*/ 1714 h 382714"/>
                <a:gd name="connsiteX19" fmla="*/ 3389166 w 3602526"/>
                <a:gd name="connsiteY19" fmla="*/ 55054 h 382714"/>
                <a:gd name="connsiteX20" fmla="*/ 3450126 w 3602526"/>
                <a:gd name="connsiteY20" fmla="*/ 260794 h 382714"/>
                <a:gd name="connsiteX21" fmla="*/ 3503466 w 3602526"/>
                <a:gd name="connsiteY21" fmla="*/ 352234 h 382714"/>
                <a:gd name="connsiteX22" fmla="*/ 3602526 w 3602526"/>
                <a:gd name="connsiteY22" fmla="*/ 382714 h 382714"/>
                <a:gd name="connsiteX23" fmla="*/ 3602526 w 3602526"/>
                <a:gd name="connsiteY23" fmla="*/ 382714 h 38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02526" h="382714">
                  <a:moveTo>
                    <a:pt x="0" y="379239"/>
                  </a:moveTo>
                  <a:cubicBezTo>
                    <a:pt x="78740" y="356379"/>
                    <a:pt x="201466" y="276034"/>
                    <a:pt x="280206" y="253174"/>
                  </a:cubicBezTo>
                  <a:cubicBezTo>
                    <a:pt x="344976" y="234124"/>
                    <a:pt x="374186" y="218884"/>
                    <a:pt x="432606" y="207454"/>
                  </a:cubicBezTo>
                  <a:cubicBezTo>
                    <a:pt x="491026" y="196024"/>
                    <a:pt x="563416" y="176974"/>
                    <a:pt x="630726" y="184594"/>
                  </a:cubicBezTo>
                  <a:cubicBezTo>
                    <a:pt x="698036" y="192214"/>
                    <a:pt x="758996" y="245554"/>
                    <a:pt x="836466" y="253174"/>
                  </a:cubicBezTo>
                  <a:cubicBezTo>
                    <a:pt x="913936" y="260794"/>
                    <a:pt x="1018076" y="243014"/>
                    <a:pt x="1095546" y="230314"/>
                  </a:cubicBezTo>
                  <a:cubicBezTo>
                    <a:pt x="1173016" y="217614"/>
                    <a:pt x="1237786" y="175704"/>
                    <a:pt x="1301286" y="176974"/>
                  </a:cubicBezTo>
                  <a:cubicBezTo>
                    <a:pt x="1364786" y="178244"/>
                    <a:pt x="1415586" y="230314"/>
                    <a:pt x="1476546" y="237934"/>
                  </a:cubicBezTo>
                  <a:cubicBezTo>
                    <a:pt x="1537506" y="245554"/>
                    <a:pt x="1608626" y="220154"/>
                    <a:pt x="1667046" y="222694"/>
                  </a:cubicBezTo>
                  <a:cubicBezTo>
                    <a:pt x="1725466" y="225234"/>
                    <a:pt x="1747056" y="246824"/>
                    <a:pt x="1827066" y="253174"/>
                  </a:cubicBezTo>
                  <a:cubicBezTo>
                    <a:pt x="1907076" y="259524"/>
                    <a:pt x="2051856" y="268414"/>
                    <a:pt x="2147106" y="260794"/>
                  </a:cubicBezTo>
                  <a:cubicBezTo>
                    <a:pt x="2242356" y="253174"/>
                    <a:pt x="2337606" y="213804"/>
                    <a:pt x="2398566" y="207454"/>
                  </a:cubicBezTo>
                  <a:cubicBezTo>
                    <a:pt x="2459526" y="201104"/>
                    <a:pt x="2482386" y="225234"/>
                    <a:pt x="2512866" y="222694"/>
                  </a:cubicBezTo>
                  <a:cubicBezTo>
                    <a:pt x="2543346" y="220154"/>
                    <a:pt x="2547156" y="190944"/>
                    <a:pt x="2581446" y="192214"/>
                  </a:cubicBezTo>
                  <a:cubicBezTo>
                    <a:pt x="2615736" y="193484"/>
                    <a:pt x="2665266" y="220154"/>
                    <a:pt x="2718606" y="230314"/>
                  </a:cubicBezTo>
                  <a:cubicBezTo>
                    <a:pt x="2771946" y="240474"/>
                    <a:pt x="2837986" y="254444"/>
                    <a:pt x="2901486" y="253174"/>
                  </a:cubicBezTo>
                  <a:cubicBezTo>
                    <a:pt x="2964986" y="251904"/>
                    <a:pt x="3043726" y="248094"/>
                    <a:pt x="3099606" y="222694"/>
                  </a:cubicBezTo>
                  <a:cubicBezTo>
                    <a:pt x="3155486" y="197294"/>
                    <a:pt x="3206286" y="137604"/>
                    <a:pt x="3236766" y="100774"/>
                  </a:cubicBezTo>
                  <a:cubicBezTo>
                    <a:pt x="3267246" y="63944"/>
                    <a:pt x="3257086" y="9334"/>
                    <a:pt x="3282486" y="1714"/>
                  </a:cubicBezTo>
                  <a:cubicBezTo>
                    <a:pt x="3307886" y="-5906"/>
                    <a:pt x="3361226" y="11874"/>
                    <a:pt x="3389166" y="55054"/>
                  </a:cubicBezTo>
                  <a:cubicBezTo>
                    <a:pt x="3417106" y="98234"/>
                    <a:pt x="3431076" y="211264"/>
                    <a:pt x="3450126" y="260794"/>
                  </a:cubicBezTo>
                  <a:cubicBezTo>
                    <a:pt x="3469176" y="310324"/>
                    <a:pt x="3478066" y="331914"/>
                    <a:pt x="3503466" y="352234"/>
                  </a:cubicBezTo>
                  <a:cubicBezTo>
                    <a:pt x="3528866" y="372554"/>
                    <a:pt x="3602526" y="382714"/>
                    <a:pt x="3602526" y="382714"/>
                  </a:cubicBezTo>
                  <a:lnTo>
                    <a:pt x="3602526" y="382714"/>
                  </a:lnTo>
                </a:path>
              </a:pathLst>
            </a:custGeom>
            <a:solidFill>
              <a:srgbClr val="B7D1FF"/>
            </a:solidFill>
            <a:ln w="28575">
              <a:solidFill>
                <a:srgbClr val="0020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6B5F9A-A16D-4F1A-B1C5-95DC867F860C}"/>
              </a:ext>
            </a:extLst>
          </p:cNvPr>
          <p:cNvGrpSpPr/>
          <p:nvPr/>
        </p:nvGrpSpPr>
        <p:grpSpPr>
          <a:xfrm>
            <a:off x="716282" y="3123213"/>
            <a:ext cx="11072762" cy="2975831"/>
            <a:chOff x="716282" y="3123213"/>
            <a:chExt cx="11072762" cy="2975831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5C333E4-75FC-4DB3-8649-84AD8988C665}"/>
                </a:ext>
              </a:extLst>
            </p:cNvPr>
            <p:cNvSpPr/>
            <p:nvPr/>
          </p:nvSpPr>
          <p:spPr>
            <a:xfrm>
              <a:off x="716282" y="3770696"/>
              <a:ext cx="11072762" cy="2328348"/>
            </a:xfrm>
            <a:custGeom>
              <a:avLst/>
              <a:gdLst>
                <a:gd name="connsiteX0" fmla="*/ 0 w 5692140"/>
                <a:gd name="connsiteY0" fmla="*/ 411579 h 704489"/>
                <a:gd name="connsiteX1" fmla="*/ 60960 w 5692140"/>
                <a:gd name="connsiteY1" fmla="*/ 182979 h 704489"/>
                <a:gd name="connsiteX2" fmla="*/ 106680 w 5692140"/>
                <a:gd name="connsiteY2" fmla="*/ 99 h 704489"/>
                <a:gd name="connsiteX3" fmla="*/ 182880 w 5692140"/>
                <a:gd name="connsiteY3" fmla="*/ 160119 h 704489"/>
                <a:gd name="connsiteX4" fmla="*/ 266700 w 5692140"/>
                <a:gd name="connsiteY4" fmla="*/ 342999 h 704489"/>
                <a:gd name="connsiteX5" fmla="*/ 342900 w 5692140"/>
                <a:gd name="connsiteY5" fmla="*/ 442059 h 704489"/>
                <a:gd name="connsiteX6" fmla="*/ 411480 w 5692140"/>
                <a:gd name="connsiteY6" fmla="*/ 464919 h 704489"/>
                <a:gd name="connsiteX7" fmla="*/ 510540 w 5692140"/>
                <a:gd name="connsiteY7" fmla="*/ 396339 h 704489"/>
                <a:gd name="connsiteX8" fmla="*/ 571500 w 5692140"/>
                <a:gd name="connsiteY8" fmla="*/ 221079 h 704489"/>
                <a:gd name="connsiteX9" fmla="*/ 594360 w 5692140"/>
                <a:gd name="connsiteY9" fmla="*/ 91539 h 704489"/>
                <a:gd name="connsiteX10" fmla="*/ 617220 w 5692140"/>
                <a:gd name="connsiteY10" fmla="*/ 45819 h 704489"/>
                <a:gd name="connsiteX11" fmla="*/ 655320 w 5692140"/>
                <a:gd name="connsiteY11" fmla="*/ 190599 h 704489"/>
                <a:gd name="connsiteX12" fmla="*/ 723900 w 5692140"/>
                <a:gd name="connsiteY12" fmla="*/ 358239 h 704489"/>
                <a:gd name="connsiteX13" fmla="*/ 807720 w 5692140"/>
                <a:gd name="connsiteY13" fmla="*/ 419199 h 704489"/>
                <a:gd name="connsiteX14" fmla="*/ 929640 w 5692140"/>
                <a:gd name="connsiteY14" fmla="*/ 388719 h 704489"/>
                <a:gd name="connsiteX15" fmla="*/ 1028700 w 5692140"/>
                <a:gd name="connsiteY15" fmla="*/ 419199 h 704489"/>
                <a:gd name="connsiteX16" fmla="*/ 1112520 w 5692140"/>
                <a:gd name="connsiteY16" fmla="*/ 190599 h 704489"/>
                <a:gd name="connsiteX17" fmla="*/ 1234440 w 5692140"/>
                <a:gd name="connsiteY17" fmla="*/ 160119 h 704489"/>
                <a:gd name="connsiteX18" fmla="*/ 1363980 w 5692140"/>
                <a:gd name="connsiteY18" fmla="*/ 205839 h 704489"/>
                <a:gd name="connsiteX19" fmla="*/ 1501140 w 5692140"/>
                <a:gd name="connsiteY19" fmla="*/ 426819 h 704489"/>
                <a:gd name="connsiteX20" fmla="*/ 1554480 w 5692140"/>
                <a:gd name="connsiteY20" fmla="*/ 449679 h 704489"/>
                <a:gd name="connsiteX21" fmla="*/ 1638300 w 5692140"/>
                <a:gd name="connsiteY21" fmla="*/ 373479 h 704489"/>
                <a:gd name="connsiteX22" fmla="*/ 1752600 w 5692140"/>
                <a:gd name="connsiteY22" fmla="*/ 434439 h 704489"/>
                <a:gd name="connsiteX23" fmla="*/ 1844040 w 5692140"/>
                <a:gd name="connsiteY23" fmla="*/ 510639 h 704489"/>
                <a:gd name="connsiteX24" fmla="*/ 2011680 w 5692140"/>
                <a:gd name="connsiteY24" fmla="*/ 556359 h 704489"/>
                <a:gd name="connsiteX25" fmla="*/ 2148840 w 5692140"/>
                <a:gd name="connsiteY25" fmla="*/ 487779 h 704489"/>
                <a:gd name="connsiteX26" fmla="*/ 2209800 w 5692140"/>
                <a:gd name="connsiteY26" fmla="*/ 312519 h 704489"/>
                <a:gd name="connsiteX27" fmla="*/ 2263140 w 5692140"/>
                <a:gd name="connsiteY27" fmla="*/ 266799 h 704489"/>
                <a:gd name="connsiteX28" fmla="*/ 2377440 w 5692140"/>
                <a:gd name="connsiteY28" fmla="*/ 419199 h 704489"/>
                <a:gd name="connsiteX29" fmla="*/ 2446020 w 5692140"/>
                <a:gd name="connsiteY29" fmla="*/ 503019 h 704489"/>
                <a:gd name="connsiteX30" fmla="*/ 2560320 w 5692140"/>
                <a:gd name="connsiteY30" fmla="*/ 487779 h 704489"/>
                <a:gd name="connsiteX31" fmla="*/ 2697480 w 5692140"/>
                <a:gd name="connsiteY31" fmla="*/ 381099 h 704489"/>
                <a:gd name="connsiteX32" fmla="*/ 2781300 w 5692140"/>
                <a:gd name="connsiteY32" fmla="*/ 312519 h 704489"/>
                <a:gd name="connsiteX33" fmla="*/ 2910840 w 5692140"/>
                <a:gd name="connsiteY33" fmla="*/ 304899 h 704489"/>
                <a:gd name="connsiteX34" fmla="*/ 3048000 w 5692140"/>
                <a:gd name="connsiteY34" fmla="*/ 350619 h 704489"/>
                <a:gd name="connsiteX35" fmla="*/ 3162300 w 5692140"/>
                <a:gd name="connsiteY35" fmla="*/ 259179 h 704489"/>
                <a:gd name="connsiteX36" fmla="*/ 3253740 w 5692140"/>
                <a:gd name="connsiteY36" fmla="*/ 236319 h 704489"/>
                <a:gd name="connsiteX37" fmla="*/ 3368040 w 5692140"/>
                <a:gd name="connsiteY37" fmla="*/ 304899 h 704489"/>
                <a:gd name="connsiteX38" fmla="*/ 3436620 w 5692140"/>
                <a:gd name="connsiteY38" fmla="*/ 457299 h 704489"/>
                <a:gd name="connsiteX39" fmla="*/ 3604260 w 5692140"/>
                <a:gd name="connsiteY39" fmla="*/ 495399 h 704489"/>
                <a:gd name="connsiteX40" fmla="*/ 3771900 w 5692140"/>
                <a:gd name="connsiteY40" fmla="*/ 503019 h 704489"/>
                <a:gd name="connsiteX41" fmla="*/ 3863340 w 5692140"/>
                <a:gd name="connsiteY41" fmla="*/ 457299 h 704489"/>
                <a:gd name="connsiteX42" fmla="*/ 3992880 w 5692140"/>
                <a:gd name="connsiteY42" fmla="*/ 548739 h 704489"/>
                <a:gd name="connsiteX43" fmla="*/ 4084320 w 5692140"/>
                <a:gd name="connsiteY43" fmla="*/ 579219 h 704489"/>
                <a:gd name="connsiteX44" fmla="*/ 4168140 w 5692140"/>
                <a:gd name="connsiteY44" fmla="*/ 525879 h 704489"/>
                <a:gd name="connsiteX45" fmla="*/ 4305300 w 5692140"/>
                <a:gd name="connsiteY45" fmla="*/ 640179 h 704489"/>
                <a:gd name="connsiteX46" fmla="*/ 4457700 w 5692140"/>
                <a:gd name="connsiteY46" fmla="*/ 685899 h 704489"/>
                <a:gd name="connsiteX47" fmla="*/ 4518660 w 5692140"/>
                <a:gd name="connsiteY47" fmla="*/ 701139 h 704489"/>
                <a:gd name="connsiteX48" fmla="*/ 4610100 w 5692140"/>
                <a:gd name="connsiteY48" fmla="*/ 624939 h 704489"/>
                <a:gd name="connsiteX49" fmla="*/ 4777740 w 5692140"/>
                <a:gd name="connsiteY49" fmla="*/ 640179 h 704489"/>
                <a:gd name="connsiteX50" fmla="*/ 4884420 w 5692140"/>
                <a:gd name="connsiteY50" fmla="*/ 609699 h 704489"/>
                <a:gd name="connsiteX51" fmla="*/ 4968240 w 5692140"/>
                <a:gd name="connsiteY51" fmla="*/ 640179 h 704489"/>
                <a:gd name="connsiteX52" fmla="*/ 5105400 w 5692140"/>
                <a:gd name="connsiteY52" fmla="*/ 609699 h 704489"/>
                <a:gd name="connsiteX53" fmla="*/ 5181600 w 5692140"/>
                <a:gd name="connsiteY53" fmla="*/ 624939 h 704489"/>
                <a:gd name="connsiteX54" fmla="*/ 5311140 w 5692140"/>
                <a:gd name="connsiteY54" fmla="*/ 533499 h 704489"/>
                <a:gd name="connsiteX55" fmla="*/ 5372100 w 5692140"/>
                <a:gd name="connsiteY55" fmla="*/ 647799 h 704489"/>
                <a:gd name="connsiteX56" fmla="*/ 5440680 w 5692140"/>
                <a:gd name="connsiteY56" fmla="*/ 663039 h 704489"/>
                <a:gd name="connsiteX57" fmla="*/ 5547360 w 5692140"/>
                <a:gd name="connsiteY57" fmla="*/ 640179 h 704489"/>
                <a:gd name="connsiteX58" fmla="*/ 5692140 w 5692140"/>
                <a:gd name="connsiteY58" fmla="*/ 571599 h 704489"/>
                <a:gd name="connsiteX0" fmla="*/ 0 w 5784111"/>
                <a:gd name="connsiteY0" fmla="*/ 623553 h 704489"/>
                <a:gd name="connsiteX1" fmla="*/ 152931 w 5784111"/>
                <a:gd name="connsiteY1" fmla="*/ 182979 h 704489"/>
                <a:gd name="connsiteX2" fmla="*/ 198651 w 5784111"/>
                <a:gd name="connsiteY2" fmla="*/ 99 h 704489"/>
                <a:gd name="connsiteX3" fmla="*/ 274851 w 5784111"/>
                <a:gd name="connsiteY3" fmla="*/ 160119 h 704489"/>
                <a:gd name="connsiteX4" fmla="*/ 358671 w 5784111"/>
                <a:gd name="connsiteY4" fmla="*/ 342999 h 704489"/>
                <a:gd name="connsiteX5" fmla="*/ 434871 w 5784111"/>
                <a:gd name="connsiteY5" fmla="*/ 442059 h 704489"/>
                <a:gd name="connsiteX6" fmla="*/ 503451 w 5784111"/>
                <a:gd name="connsiteY6" fmla="*/ 464919 h 704489"/>
                <a:gd name="connsiteX7" fmla="*/ 602511 w 5784111"/>
                <a:gd name="connsiteY7" fmla="*/ 396339 h 704489"/>
                <a:gd name="connsiteX8" fmla="*/ 663471 w 5784111"/>
                <a:gd name="connsiteY8" fmla="*/ 221079 h 704489"/>
                <a:gd name="connsiteX9" fmla="*/ 686331 w 5784111"/>
                <a:gd name="connsiteY9" fmla="*/ 91539 h 704489"/>
                <a:gd name="connsiteX10" fmla="*/ 709191 w 5784111"/>
                <a:gd name="connsiteY10" fmla="*/ 45819 h 704489"/>
                <a:gd name="connsiteX11" fmla="*/ 747291 w 5784111"/>
                <a:gd name="connsiteY11" fmla="*/ 190599 h 704489"/>
                <a:gd name="connsiteX12" fmla="*/ 815871 w 5784111"/>
                <a:gd name="connsiteY12" fmla="*/ 358239 h 704489"/>
                <a:gd name="connsiteX13" fmla="*/ 899691 w 5784111"/>
                <a:gd name="connsiteY13" fmla="*/ 419199 h 704489"/>
                <a:gd name="connsiteX14" fmla="*/ 1021611 w 5784111"/>
                <a:gd name="connsiteY14" fmla="*/ 388719 h 704489"/>
                <a:gd name="connsiteX15" fmla="*/ 1120671 w 5784111"/>
                <a:gd name="connsiteY15" fmla="*/ 419199 h 704489"/>
                <a:gd name="connsiteX16" fmla="*/ 1204491 w 5784111"/>
                <a:gd name="connsiteY16" fmla="*/ 190599 h 704489"/>
                <a:gd name="connsiteX17" fmla="*/ 1326411 w 5784111"/>
                <a:gd name="connsiteY17" fmla="*/ 160119 h 704489"/>
                <a:gd name="connsiteX18" fmla="*/ 1455951 w 5784111"/>
                <a:gd name="connsiteY18" fmla="*/ 205839 h 704489"/>
                <a:gd name="connsiteX19" fmla="*/ 1593111 w 5784111"/>
                <a:gd name="connsiteY19" fmla="*/ 426819 h 704489"/>
                <a:gd name="connsiteX20" fmla="*/ 1646451 w 5784111"/>
                <a:gd name="connsiteY20" fmla="*/ 449679 h 704489"/>
                <a:gd name="connsiteX21" fmla="*/ 1730271 w 5784111"/>
                <a:gd name="connsiteY21" fmla="*/ 373479 h 704489"/>
                <a:gd name="connsiteX22" fmla="*/ 1844571 w 5784111"/>
                <a:gd name="connsiteY22" fmla="*/ 434439 h 704489"/>
                <a:gd name="connsiteX23" fmla="*/ 1936011 w 5784111"/>
                <a:gd name="connsiteY23" fmla="*/ 510639 h 704489"/>
                <a:gd name="connsiteX24" fmla="*/ 2103651 w 5784111"/>
                <a:gd name="connsiteY24" fmla="*/ 556359 h 704489"/>
                <a:gd name="connsiteX25" fmla="*/ 2240811 w 5784111"/>
                <a:gd name="connsiteY25" fmla="*/ 487779 h 704489"/>
                <a:gd name="connsiteX26" fmla="*/ 2301771 w 5784111"/>
                <a:gd name="connsiteY26" fmla="*/ 312519 h 704489"/>
                <a:gd name="connsiteX27" fmla="*/ 2355111 w 5784111"/>
                <a:gd name="connsiteY27" fmla="*/ 266799 h 704489"/>
                <a:gd name="connsiteX28" fmla="*/ 2469411 w 5784111"/>
                <a:gd name="connsiteY28" fmla="*/ 419199 h 704489"/>
                <a:gd name="connsiteX29" fmla="*/ 2537991 w 5784111"/>
                <a:gd name="connsiteY29" fmla="*/ 503019 h 704489"/>
                <a:gd name="connsiteX30" fmla="*/ 2652291 w 5784111"/>
                <a:gd name="connsiteY30" fmla="*/ 487779 h 704489"/>
                <a:gd name="connsiteX31" fmla="*/ 2789451 w 5784111"/>
                <a:gd name="connsiteY31" fmla="*/ 381099 h 704489"/>
                <a:gd name="connsiteX32" fmla="*/ 2873271 w 5784111"/>
                <a:gd name="connsiteY32" fmla="*/ 312519 h 704489"/>
                <a:gd name="connsiteX33" fmla="*/ 3002811 w 5784111"/>
                <a:gd name="connsiteY33" fmla="*/ 304899 h 704489"/>
                <a:gd name="connsiteX34" fmla="*/ 3139971 w 5784111"/>
                <a:gd name="connsiteY34" fmla="*/ 350619 h 704489"/>
                <a:gd name="connsiteX35" fmla="*/ 3254271 w 5784111"/>
                <a:gd name="connsiteY35" fmla="*/ 259179 h 704489"/>
                <a:gd name="connsiteX36" fmla="*/ 3345711 w 5784111"/>
                <a:gd name="connsiteY36" fmla="*/ 236319 h 704489"/>
                <a:gd name="connsiteX37" fmla="*/ 3460011 w 5784111"/>
                <a:gd name="connsiteY37" fmla="*/ 304899 h 704489"/>
                <a:gd name="connsiteX38" fmla="*/ 3528591 w 5784111"/>
                <a:gd name="connsiteY38" fmla="*/ 457299 h 704489"/>
                <a:gd name="connsiteX39" fmla="*/ 3696231 w 5784111"/>
                <a:gd name="connsiteY39" fmla="*/ 495399 h 704489"/>
                <a:gd name="connsiteX40" fmla="*/ 3863871 w 5784111"/>
                <a:gd name="connsiteY40" fmla="*/ 503019 h 704489"/>
                <a:gd name="connsiteX41" fmla="*/ 3955311 w 5784111"/>
                <a:gd name="connsiteY41" fmla="*/ 457299 h 704489"/>
                <a:gd name="connsiteX42" fmla="*/ 4084851 w 5784111"/>
                <a:gd name="connsiteY42" fmla="*/ 548739 h 704489"/>
                <a:gd name="connsiteX43" fmla="*/ 4176291 w 5784111"/>
                <a:gd name="connsiteY43" fmla="*/ 579219 h 704489"/>
                <a:gd name="connsiteX44" fmla="*/ 4260111 w 5784111"/>
                <a:gd name="connsiteY44" fmla="*/ 525879 h 704489"/>
                <a:gd name="connsiteX45" fmla="*/ 4397271 w 5784111"/>
                <a:gd name="connsiteY45" fmla="*/ 640179 h 704489"/>
                <a:gd name="connsiteX46" fmla="*/ 4549671 w 5784111"/>
                <a:gd name="connsiteY46" fmla="*/ 685899 h 704489"/>
                <a:gd name="connsiteX47" fmla="*/ 4610631 w 5784111"/>
                <a:gd name="connsiteY47" fmla="*/ 701139 h 704489"/>
                <a:gd name="connsiteX48" fmla="*/ 4702071 w 5784111"/>
                <a:gd name="connsiteY48" fmla="*/ 624939 h 704489"/>
                <a:gd name="connsiteX49" fmla="*/ 4869711 w 5784111"/>
                <a:gd name="connsiteY49" fmla="*/ 640179 h 704489"/>
                <a:gd name="connsiteX50" fmla="*/ 4976391 w 5784111"/>
                <a:gd name="connsiteY50" fmla="*/ 609699 h 704489"/>
                <a:gd name="connsiteX51" fmla="*/ 5060211 w 5784111"/>
                <a:gd name="connsiteY51" fmla="*/ 640179 h 704489"/>
                <a:gd name="connsiteX52" fmla="*/ 5197371 w 5784111"/>
                <a:gd name="connsiteY52" fmla="*/ 609699 h 704489"/>
                <a:gd name="connsiteX53" fmla="*/ 5273571 w 5784111"/>
                <a:gd name="connsiteY53" fmla="*/ 624939 h 704489"/>
                <a:gd name="connsiteX54" fmla="*/ 5403111 w 5784111"/>
                <a:gd name="connsiteY54" fmla="*/ 533499 h 704489"/>
                <a:gd name="connsiteX55" fmla="*/ 5464071 w 5784111"/>
                <a:gd name="connsiteY55" fmla="*/ 647799 h 704489"/>
                <a:gd name="connsiteX56" fmla="*/ 5532651 w 5784111"/>
                <a:gd name="connsiteY56" fmla="*/ 663039 h 704489"/>
                <a:gd name="connsiteX57" fmla="*/ 5639331 w 5784111"/>
                <a:gd name="connsiteY57" fmla="*/ 640179 h 704489"/>
                <a:gd name="connsiteX58" fmla="*/ 5784111 w 5784111"/>
                <a:gd name="connsiteY58" fmla="*/ 571599 h 704489"/>
                <a:gd name="connsiteX0" fmla="*/ 0 w 5784111"/>
                <a:gd name="connsiteY0" fmla="*/ 623553 h 704489"/>
                <a:gd name="connsiteX1" fmla="*/ 33481 w 5784111"/>
                <a:gd name="connsiteY1" fmla="*/ 460443 h 704489"/>
                <a:gd name="connsiteX2" fmla="*/ 152931 w 5784111"/>
                <a:gd name="connsiteY2" fmla="*/ 182979 h 704489"/>
                <a:gd name="connsiteX3" fmla="*/ 198651 w 5784111"/>
                <a:gd name="connsiteY3" fmla="*/ 99 h 704489"/>
                <a:gd name="connsiteX4" fmla="*/ 274851 w 5784111"/>
                <a:gd name="connsiteY4" fmla="*/ 160119 h 704489"/>
                <a:gd name="connsiteX5" fmla="*/ 358671 w 5784111"/>
                <a:gd name="connsiteY5" fmla="*/ 342999 h 704489"/>
                <a:gd name="connsiteX6" fmla="*/ 434871 w 5784111"/>
                <a:gd name="connsiteY6" fmla="*/ 442059 h 704489"/>
                <a:gd name="connsiteX7" fmla="*/ 503451 w 5784111"/>
                <a:gd name="connsiteY7" fmla="*/ 464919 h 704489"/>
                <a:gd name="connsiteX8" fmla="*/ 602511 w 5784111"/>
                <a:gd name="connsiteY8" fmla="*/ 396339 h 704489"/>
                <a:gd name="connsiteX9" fmla="*/ 663471 w 5784111"/>
                <a:gd name="connsiteY9" fmla="*/ 221079 h 704489"/>
                <a:gd name="connsiteX10" fmla="*/ 686331 w 5784111"/>
                <a:gd name="connsiteY10" fmla="*/ 91539 h 704489"/>
                <a:gd name="connsiteX11" fmla="*/ 709191 w 5784111"/>
                <a:gd name="connsiteY11" fmla="*/ 45819 h 704489"/>
                <a:gd name="connsiteX12" fmla="*/ 747291 w 5784111"/>
                <a:gd name="connsiteY12" fmla="*/ 190599 h 704489"/>
                <a:gd name="connsiteX13" fmla="*/ 815871 w 5784111"/>
                <a:gd name="connsiteY13" fmla="*/ 358239 h 704489"/>
                <a:gd name="connsiteX14" fmla="*/ 899691 w 5784111"/>
                <a:gd name="connsiteY14" fmla="*/ 419199 h 704489"/>
                <a:gd name="connsiteX15" fmla="*/ 1021611 w 5784111"/>
                <a:gd name="connsiteY15" fmla="*/ 388719 h 704489"/>
                <a:gd name="connsiteX16" fmla="*/ 1120671 w 5784111"/>
                <a:gd name="connsiteY16" fmla="*/ 419199 h 704489"/>
                <a:gd name="connsiteX17" fmla="*/ 1204491 w 5784111"/>
                <a:gd name="connsiteY17" fmla="*/ 190599 h 704489"/>
                <a:gd name="connsiteX18" fmla="*/ 1326411 w 5784111"/>
                <a:gd name="connsiteY18" fmla="*/ 160119 h 704489"/>
                <a:gd name="connsiteX19" fmla="*/ 1455951 w 5784111"/>
                <a:gd name="connsiteY19" fmla="*/ 205839 h 704489"/>
                <a:gd name="connsiteX20" fmla="*/ 1593111 w 5784111"/>
                <a:gd name="connsiteY20" fmla="*/ 426819 h 704489"/>
                <a:gd name="connsiteX21" fmla="*/ 1646451 w 5784111"/>
                <a:gd name="connsiteY21" fmla="*/ 449679 h 704489"/>
                <a:gd name="connsiteX22" fmla="*/ 1730271 w 5784111"/>
                <a:gd name="connsiteY22" fmla="*/ 373479 h 704489"/>
                <a:gd name="connsiteX23" fmla="*/ 1844571 w 5784111"/>
                <a:gd name="connsiteY23" fmla="*/ 434439 h 704489"/>
                <a:gd name="connsiteX24" fmla="*/ 1936011 w 5784111"/>
                <a:gd name="connsiteY24" fmla="*/ 510639 h 704489"/>
                <a:gd name="connsiteX25" fmla="*/ 2103651 w 5784111"/>
                <a:gd name="connsiteY25" fmla="*/ 556359 h 704489"/>
                <a:gd name="connsiteX26" fmla="*/ 2240811 w 5784111"/>
                <a:gd name="connsiteY26" fmla="*/ 487779 h 704489"/>
                <a:gd name="connsiteX27" fmla="*/ 2301771 w 5784111"/>
                <a:gd name="connsiteY27" fmla="*/ 312519 h 704489"/>
                <a:gd name="connsiteX28" fmla="*/ 2355111 w 5784111"/>
                <a:gd name="connsiteY28" fmla="*/ 266799 h 704489"/>
                <a:gd name="connsiteX29" fmla="*/ 2469411 w 5784111"/>
                <a:gd name="connsiteY29" fmla="*/ 419199 h 704489"/>
                <a:gd name="connsiteX30" fmla="*/ 2537991 w 5784111"/>
                <a:gd name="connsiteY30" fmla="*/ 503019 h 704489"/>
                <a:gd name="connsiteX31" fmla="*/ 2652291 w 5784111"/>
                <a:gd name="connsiteY31" fmla="*/ 487779 h 704489"/>
                <a:gd name="connsiteX32" fmla="*/ 2789451 w 5784111"/>
                <a:gd name="connsiteY32" fmla="*/ 381099 h 704489"/>
                <a:gd name="connsiteX33" fmla="*/ 2873271 w 5784111"/>
                <a:gd name="connsiteY33" fmla="*/ 312519 h 704489"/>
                <a:gd name="connsiteX34" fmla="*/ 3002811 w 5784111"/>
                <a:gd name="connsiteY34" fmla="*/ 304899 h 704489"/>
                <a:gd name="connsiteX35" fmla="*/ 3139971 w 5784111"/>
                <a:gd name="connsiteY35" fmla="*/ 350619 h 704489"/>
                <a:gd name="connsiteX36" fmla="*/ 3254271 w 5784111"/>
                <a:gd name="connsiteY36" fmla="*/ 259179 h 704489"/>
                <a:gd name="connsiteX37" fmla="*/ 3345711 w 5784111"/>
                <a:gd name="connsiteY37" fmla="*/ 236319 h 704489"/>
                <a:gd name="connsiteX38" fmla="*/ 3460011 w 5784111"/>
                <a:gd name="connsiteY38" fmla="*/ 304899 h 704489"/>
                <a:gd name="connsiteX39" fmla="*/ 3528591 w 5784111"/>
                <a:gd name="connsiteY39" fmla="*/ 457299 h 704489"/>
                <a:gd name="connsiteX40" fmla="*/ 3696231 w 5784111"/>
                <a:gd name="connsiteY40" fmla="*/ 495399 h 704489"/>
                <a:gd name="connsiteX41" fmla="*/ 3863871 w 5784111"/>
                <a:gd name="connsiteY41" fmla="*/ 503019 h 704489"/>
                <a:gd name="connsiteX42" fmla="*/ 3955311 w 5784111"/>
                <a:gd name="connsiteY42" fmla="*/ 457299 h 704489"/>
                <a:gd name="connsiteX43" fmla="*/ 4084851 w 5784111"/>
                <a:gd name="connsiteY43" fmla="*/ 548739 h 704489"/>
                <a:gd name="connsiteX44" fmla="*/ 4176291 w 5784111"/>
                <a:gd name="connsiteY44" fmla="*/ 579219 h 704489"/>
                <a:gd name="connsiteX45" fmla="*/ 4260111 w 5784111"/>
                <a:gd name="connsiteY45" fmla="*/ 525879 h 704489"/>
                <a:gd name="connsiteX46" fmla="*/ 4397271 w 5784111"/>
                <a:gd name="connsiteY46" fmla="*/ 640179 h 704489"/>
                <a:gd name="connsiteX47" fmla="*/ 4549671 w 5784111"/>
                <a:gd name="connsiteY47" fmla="*/ 685899 h 704489"/>
                <a:gd name="connsiteX48" fmla="*/ 4610631 w 5784111"/>
                <a:gd name="connsiteY48" fmla="*/ 701139 h 704489"/>
                <a:gd name="connsiteX49" fmla="*/ 4702071 w 5784111"/>
                <a:gd name="connsiteY49" fmla="*/ 624939 h 704489"/>
                <a:gd name="connsiteX50" fmla="*/ 4869711 w 5784111"/>
                <a:gd name="connsiteY50" fmla="*/ 640179 h 704489"/>
                <a:gd name="connsiteX51" fmla="*/ 4976391 w 5784111"/>
                <a:gd name="connsiteY51" fmla="*/ 609699 h 704489"/>
                <a:gd name="connsiteX52" fmla="*/ 5060211 w 5784111"/>
                <a:gd name="connsiteY52" fmla="*/ 640179 h 704489"/>
                <a:gd name="connsiteX53" fmla="*/ 5197371 w 5784111"/>
                <a:gd name="connsiteY53" fmla="*/ 609699 h 704489"/>
                <a:gd name="connsiteX54" fmla="*/ 5273571 w 5784111"/>
                <a:gd name="connsiteY54" fmla="*/ 624939 h 704489"/>
                <a:gd name="connsiteX55" fmla="*/ 5403111 w 5784111"/>
                <a:gd name="connsiteY55" fmla="*/ 533499 h 704489"/>
                <a:gd name="connsiteX56" fmla="*/ 5464071 w 5784111"/>
                <a:gd name="connsiteY56" fmla="*/ 647799 h 704489"/>
                <a:gd name="connsiteX57" fmla="*/ 5532651 w 5784111"/>
                <a:gd name="connsiteY57" fmla="*/ 663039 h 704489"/>
                <a:gd name="connsiteX58" fmla="*/ 5639331 w 5784111"/>
                <a:gd name="connsiteY58" fmla="*/ 640179 h 704489"/>
                <a:gd name="connsiteX59" fmla="*/ 5784111 w 5784111"/>
                <a:gd name="connsiteY59" fmla="*/ 571599 h 704489"/>
                <a:gd name="connsiteX0" fmla="*/ 11437 w 5759560"/>
                <a:gd name="connsiteY0" fmla="*/ 1097800 h 1097800"/>
                <a:gd name="connsiteX1" fmla="*/ 8930 w 5759560"/>
                <a:gd name="connsiteY1" fmla="*/ 460443 h 1097800"/>
                <a:gd name="connsiteX2" fmla="*/ 128380 w 5759560"/>
                <a:gd name="connsiteY2" fmla="*/ 182979 h 1097800"/>
                <a:gd name="connsiteX3" fmla="*/ 174100 w 5759560"/>
                <a:gd name="connsiteY3" fmla="*/ 99 h 1097800"/>
                <a:gd name="connsiteX4" fmla="*/ 250300 w 5759560"/>
                <a:gd name="connsiteY4" fmla="*/ 160119 h 1097800"/>
                <a:gd name="connsiteX5" fmla="*/ 334120 w 5759560"/>
                <a:gd name="connsiteY5" fmla="*/ 342999 h 1097800"/>
                <a:gd name="connsiteX6" fmla="*/ 410320 w 5759560"/>
                <a:gd name="connsiteY6" fmla="*/ 442059 h 1097800"/>
                <a:gd name="connsiteX7" fmla="*/ 478900 w 5759560"/>
                <a:gd name="connsiteY7" fmla="*/ 464919 h 1097800"/>
                <a:gd name="connsiteX8" fmla="*/ 577960 w 5759560"/>
                <a:gd name="connsiteY8" fmla="*/ 396339 h 1097800"/>
                <a:gd name="connsiteX9" fmla="*/ 638920 w 5759560"/>
                <a:gd name="connsiteY9" fmla="*/ 221079 h 1097800"/>
                <a:gd name="connsiteX10" fmla="*/ 661780 w 5759560"/>
                <a:gd name="connsiteY10" fmla="*/ 91539 h 1097800"/>
                <a:gd name="connsiteX11" fmla="*/ 684640 w 5759560"/>
                <a:gd name="connsiteY11" fmla="*/ 45819 h 1097800"/>
                <a:gd name="connsiteX12" fmla="*/ 722740 w 5759560"/>
                <a:gd name="connsiteY12" fmla="*/ 190599 h 1097800"/>
                <a:gd name="connsiteX13" fmla="*/ 791320 w 5759560"/>
                <a:gd name="connsiteY13" fmla="*/ 358239 h 1097800"/>
                <a:gd name="connsiteX14" fmla="*/ 875140 w 5759560"/>
                <a:gd name="connsiteY14" fmla="*/ 419199 h 1097800"/>
                <a:gd name="connsiteX15" fmla="*/ 997060 w 5759560"/>
                <a:gd name="connsiteY15" fmla="*/ 388719 h 1097800"/>
                <a:gd name="connsiteX16" fmla="*/ 1096120 w 5759560"/>
                <a:gd name="connsiteY16" fmla="*/ 419199 h 1097800"/>
                <a:gd name="connsiteX17" fmla="*/ 1179940 w 5759560"/>
                <a:gd name="connsiteY17" fmla="*/ 190599 h 1097800"/>
                <a:gd name="connsiteX18" fmla="*/ 1301860 w 5759560"/>
                <a:gd name="connsiteY18" fmla="*/ 160119 h 1097800"/>
                <a:gd name="connsiteX19" fmla="*/ 1431400 w 5759560"/>
                <a:gd name="connsiteY19" fmla="*/ 205839 h 1097800"/>
                <a:gd name="connsiteX20" fmla="*/ 1568560 w 5759560"/>
                <a:gd name="connsiteY20" fmla="*/ 426819 h 1097800"/>
                <a:gd name="connsiteX21" fmla="*/ 1621900 w 5759560"/>
                <a:gd name="connsiteY21" fmla="*/ 449679 h 1097800"/>
                <a:gd name="connsiteX22" fmla="*/ 1705720 w 5759560"/>
                <a:gd name="connsiteY22" fmla="*/ 373479 h 1097800"/>
                <a:gd name="connsiteX23" fmla="*/ 1820020 w 5759560"/>
                <a:gd name="connsiteY23" fmla="*/ 434439 h 1097800"/>
                <a:gd name="connsiteX24" fmla="*/ 1911460 w 5759560"/>
                <a:gd name="connsiteY24" fmla="*/ 510639 h 1097800"/>
                <a:gd name="connsiteX25" fmla="*/ 2079100 w 5759560"/>
                <a:gd name="connsiteY25" fmla="*/ 556359 h 1097800"/>
                <a:gd name="connsiteX26" fmla="*/ 2216260 w 5759560"/>
                <a:gd name="connsiteY26" fmla="*/ 487779 h 1097800"/>
                <a:gd name="connsiteX27" fmla="*/ 2277220 w 5759560"/>
                <a:gd name="connsiteY27" fmla="*/ 312519 h 1097800"/>
                <a:gd name="connsiteX28" fmla="*/ 2330560 w 5759560"/>
                <a:gd name="connsiteY28" fmla="*/ 266799 h 1097800"/>
                <a:gd name="connsiteX29" fmla="*/ 2444860 w 5759560"/>
                <a:gd name="connsiteY29" fmla="*/ 419199 h 1097800"/>
                <a:gd name="connsiteX30" fmla="*/ 2513440 w 5759560"/>
                <a:gd name="connsiteY30" fmla="*/ 503019 h 1097800"/>
                <a:gd name="connsiteX31" fmla="*/ 2627740 w 5759560"/>
                <a:gd name="connsiteY31" fmla="*/ 487779 h 1097800"/>
                <a:gd name="connsiteX32" fmla="*/ 2764900 w 5759560"/>
                <a:gd name="connsiteY32" fmla="*/ 381099 h 1097800"/>
                <a:gd name="connsiteX33" fmla="*/ 2848720 w 5759560"/>
                <a:gd name="connsiteY33" fmla="*/ 312519 h 1097800"/>
                <a:gd name="connsiteX34" fmla="*/ 2978260 w 5759560"/>
                <a:gd name="connsiteY34" fmla="*/ 304899 h 1097800"/>
                <a:gd name="connsiteX35" fmla="*/ 3115420 w 5759560"/>
                <a:gd name="connsiteY35" fmla="*/ 350619 h 1097800"/>
                <a:gd name="connsiteX36" fmla="*/ 3229720 w 5759560"/>
                <a:gd name="connsiteY36" fmla="*/ 259179 h 1097800"/>
                <a:gd name="connsiteX37" fmla="*/ 3321160 w 5759560"/>
                <a:gd name="connsiteY37" fmla="*/ 236319 h 1097800"/>
                <a:gd name="connsiteX38" fmla="*/ 3435460 w 5759560"/>
                <a:gd name="connsiteY38" fmla="*/ 304899 h 1097800"/>
                <a:gd name="connsiteX39" fmla="*/ 3504040 w 5759560"/>
                <a:gd name="connsiteY39" fmla="*/ 457299 h 1097800"/>
                <a:gd name="connsiteX40" fmla="*/ 3671680 w 5759560"/>
                <a:gd name="connsiteY40" fmla="*/ 495399 h 1097800"/>
                <a:gd name="connsiteX41" fmla="*/ 3839320 w 5759560"/>
                <a:gd name="connsiteY41" fmla="*/ 503019 h 1097800"/>
                <a:gd name="connsiteX42" fmla="*/ 3930760 w 5759560"/>
                <a:gd name="connsiteY42" fmla="*/ 457299 h 1097800"/>
                <a:gd name="connsiteX43" fmla="*/ 4060300 w 5759560"/>
                <a:gd name="connsiteY43" fmla="*/ 548739 h 1097800"/>
                <a:gd name="connsiteX44" fmla="*/ 4151740 w 5759560"/>
                <a:gd name="connsiteY44" fmla="*/ 579219 h 1097800"/>
                <a:gd name="connsiteX45" fmla="*/ 4235560 w 5759560"/>
                <a:gd name="connsiteY45" fmla="*/ 525879 h 1097800"/>
                <a:gd name="connsiteX46" fmla="*/ 4372720 w 5759560"/>
                <a:gd name="connsiteY46" fmla="*/ 640179 h 1097800"/>
                <a:gd name="connsiteX47" fmla="*/ 4525120 w 5759560"/>
                <a:gd name="connsiteY47" fmla="*/ 685899 h 1097800"/>
                <a:gd name="connsiteX48" fmla="*/ 4586080 w 5759560"/>
                <a:gd name="connsiteY48" fmla="*/ 701139 h 1097800"/>
                <a:gd name="connsiteX49" fmla="*/ 4677520 w 5759560"/>
                <a:gd name="connsiteY49" fmla="*/ 624939 h 1097800"/>
                <a:gd name="connsiteX50" fmla="*/ 4845160 w 5759560"/>
                <a:gd name="connsiteY50" fmla="*/ 640179 h 1097800"/>
                <a:gd name="connsiteX51" fmla="*/ 4951840 w 5759560"/>
                <a:gd name="connsiteY51" fmla="*/ 609699 h 1097800"/>
                <a:gd name="connsiteX52" fmla="*/ 5035660 w 5759560"/>
                <a:gd name="connsiteY52" fmla="*/ 640179 h 1097800"/>
                <a:gd name="connsiteX53" fmla="*/ 5172820 w 5759560"/>
                <a:gd name="connsiteY53" fmla="*/ 609699 h 1097800"/>
                <a:gd name="connsiteX54" fmla="*/ 5249020 w 5759560"/>
                <a:gd name="connsiteY54" fmla="*/ 624939 h 1097800"/>
                <a:gd name="connsiteX55" fmla="*/ 5378560 w 5759560"/>
                <a:gd name="connsiteY55" fmla="*/ 533499 h 1097800"/>
                <a:gd name="connsiteX56" fmla="*/ 5439520 w 5759560"/>
                <a:gd name="connsiteY56" fmla="*/ 647799 h 1097800"/>
                <a:gd name="connsiteX57" fmla="*/ 5508100 w 5759560"/>
                <a:gd name="connsiteY57" fmla="*/ 663039 h 1097800"/>
                <a:gd name="connsiteX58" fmla="*/ 5614780 w 5759560"/>
                <a:gd name="connsiteY58" fmla="*/ 640179 h 1097800"/>
                <a:gd name="connsiteX59" fmla="*/ 5759560 w 5759560"/>
                <a:gd name="connsiteY59" fmla="*/ 571599 h 1097800"/>
                <a:gd name="connsiteX0" fmla="*/ 2507 w 5750630"/>
                <a:gd name="connsiteY0" fmla="*/ 1097800 h 1097800"/>
                <a:gd name="connsiteX1" fmla="*/ 0 w 5750630"/>
                <a:gd name="connsiteY1" fmla="*/ 460443 h 1097800"/>
                <a:gd name="connsiteX2" fmla="*/ 119450 w 5750630"/>
                <a:gd name="connsiteY2" fmla="*/ 182979 h 1097800"/>
                <a:gd name="connsiteX3" fmla="*/ 165170 w 5750630"/>
                <a:gd name="connsiteY3" fmla="*/ 99 h 1097800"/>
                <a:gd name="connsiteX4" fmla="*/ 241370 w 5750630"/>
                <a:gd name="connsiteY4" fmla="*/ 160119 h 1097800"/>
                <a:gd name="connsiteX5" fmla="*/ 325190 w 5750630"/>
                <a:gd name="connsiteY5" fmla="*/ 342999 h 1097800"/>
                <a:gd name="connsiteX6" fmla="*/ 401390 w 5750630"/>
                <a:gd name="connsiteY6" fmla="*/ 442059 h 1097800"/>
                <a:gd name="connsiteX7" fmla="*/ 469970 w 5750630"/>
                <a:gd name="connsiteY7" fmla="*/ 464919 h 1097800"/>
                <a:gd name="connsiteX8" fmla="*/ 569030 w 5750630"/>
                <a:gd name="connsiteY8" fmla="*/ 396339 h 1097800"/>
                <a:gd name="connsiteX9" fmla="*/ 629990 w 5750630"/>
                <a:gd name="connsiteY9" fmla="*/ 221079 h 1097800"/>
                <a:gd name="connsiteX10" fmla="*/ 652850 w 5750630"/>
                <a:gd name="connsiteY10" fmla="*/ 91539 h 1097800"/>
                <a:gd name="connsiteX11" fmla="*/ 675710 w 5750630"/>
                <a:gd name="connsiteY11" fmla="*/ 45819 h 1097800"/>
                <a:gd name="connsiteX12" fmla="*/ 713810 w 5750630"/>
                <a:gd name="connsiteY12" fmla="*/ 190599 h 1097800"/>
                <a:gd name="connsiteX13" fmla="*/ 782390 w 5750630"/>
                <a:gd name="connsiteY13" fmla="*/ 358239 h 1097800"/>
                <a:gd name="connsiteX14" fmla="*/ 866210 w 5750630"/>
                <a:gd name="connsiteY14" fmla="*/ 419199 h 1097800"/>
                <a:gd name="connsiteX15" fmla="*/ 988130 w 5750630"/>
                <a:gd name="connsiteY15" fmla="*/ 388719 h 1097800"/>
                <a:gd name="connsiteX16" fmla="*/ 1087190 w 5750630"/>
                <a:gd name="connsiteY16" fmla="*/ 419199 h 1097800"/>
                <a:gd name="connsiteX17" fmla="*/ 1171010 w 5750630"/>
                <a:gd name="connsiteY17" fmla="*/ 190599 h 1097800"/>
                <a:gd name="connsiteX18" fmla="*/ 1292930 w 5750630"/>
                <a:gd name="connsiteY18" fmla="*/ 160119 h 1097800"/>
                <a:gd name="connsiteX19" fmla="*/ 1422470 w 5750630"/>
                <a:gd name="connsiteY19" fmla="*/ 205839 h 1097800"/>
                <a:gd name="connsiteX20" fmla="*/ 1559630 w 5750630"/>
                <a:gd name="connsiteY20" fmla="*/ 426819 h 1097800"/>
                <a:gd name="connsiteX21" fmla="*/ 1612970 w 5750630"/>
                <a:gd name="connsiteY21" fmla="*/ 449679 h 1097800"/>
                <a:gd name="connsiteX22" fmla="*/ 1696790 w 5750630"/>
                <a:gd name="connsiteY22" fmla="*/ 373479 h 1097800"/>
                <a:gd name="connsiteX23" fmla="*/ 1811090 w 5750630"/>
                <a:gd name="connsiteY23" fmla="*/ 434439 h 1097800"/>
                <a:gd name="connsiteX24" fmla="*/ 1902530 w 5750630"/>
                <a:gd name="connsiteY24" fmla="*/ 510639 h 1097800"/>
                <a:gd name="connsiteX25" fmla="*/ 2070170 w 5750630"/>
                <a:gd name="connsiteY25" fmla="*/ 556359 h 1097800"/>
                <a:gd name="connsiteX26" fmla="*/ 2207330 w 5750630"/>
                <a:gd name="connsiteY26" fmla="*/ 487779 h 1097800"/>
                <a:gd name="connsiteX27" fmla="*/ 2268290 w 5750630"/>
                <a:gd name="connsiteY27" fmla="*/ 312519 h 1097800"/>
                <a:gd name="connsiteX28" fmla="*/ 2321630 w 5750630"/>
                <a:gd name="connsiteY28" fmla="*/ 266799 h 1097800"/>
                <a:gd name="connsiteX29" fmla="*/ 2435930 w 5750630"/>
                <a:gd name="connsiteY29" fmla="*/ 419199 h 1097800"/>
                <a:gd name="connsiteX30" fmla="*/ 2504510 w 5750630"/>
                <a:gd name="connsiteY30" fmla="*/ 503019 h 1097800"/>
                <a:gd name="connsiteX31" fmla="*/ 2618810 w 5750630"/>
                <a:gd name="connsiteY31" fmla="*/ 487779 h 1097800"/>
                <a:gd name="connsiteX32" fmla="*/ 2755970 w 5750630"/>
                <a:gd name="connsiteY32" fmla="*/ 381099 h 1097800"/>
                <a:gd name="connsiteX33" fmla="*/ 2839790 w 5750630"/>
                <a:gd name="connsiteY33" fmla="*/ 312519 h 1097800"/>
                <a:gd name="connsiteX34" fmla="*/ 2969330 w 5750630"/>
                <a:gd name="connsiteY34" fmla="*/ 304899 h 1097800"/>
                <a:gd name="connsiteX35" fmla="*/ 3106490 w 5750630"/>
                <a:gd name="connsiteY35" fmla="*/ 350619 h 1097800"/>
                <a:gd name="connsiteX36" fmla="*/ 3220790 w 5750630"/>
                <a:gd name="connsiteY36" fmla="*/ 259179 h 1097800"/>
                <a:gd name="connsiteX37" fmla="*/ 3312230 w 5750630"/>
                <a:gd name="connsiteY37" fmla="*/ 236319 h 1097800"/>
                <a:gd name="connsiteX38" fmla="*/ 3426530 w 5750630"/>
                <a:gd name="connsiteY38" fmla="*/ 304899 h 1097800"/>
                <a:gd name="connsiteX39" fmla="*/ 3495110 w 5750630"/>
                <a:gd name="connsiteY39" fmla="*/ 457299 h 1097800"/>
                <a:gd name="connsiteX40" fmla="*/ 3662750 w 5750630"/>
                <a:gd name="connsiteY40" fmla="*/ 495399 h 1097800"/>
                <a:gd name="connsiteX41" fmla="*/ 3830390 w 5750630"/>
                <a:gd name="connsiteY41" fmla="*/ 503019 h 1097800"/>
                <a:gd name="connsiteX42" fmla="*/ 3921830 w 5750630"/>
                <a:gd name="connsiteY42" fmla="*/ 457299 h 1097800"/>
                <a:gd name="connsiteX43" fmla="*/ 4051370 w 5750630"/>
                <a:gd name="connsiteY43" fmla="*/ 548739 h 1097800"/>
                <a:gd name="connsiteX44" fmla="*/ 4142810 w 5750630"/>
                <a:gd name="connsiteY44" fmla="*/ 579219 h 1097800"/>
                <a:gd name="connsiteX45" fmla="*/ 4226630 w 5750630"/>
                <a:gd name="connsiteY45" fmla="*/ 525879 h 1097800"/>
                <a:gd name="connsiteX46" fmla="*/ 4363790 w 5750630"/>
                <a:gd name="connsiteY46" fmla="*/ 640179 h 1097800"/>
                <a:gd name="connsiteX47" fmla="*/ 4516190 w 5750630"/>
                <a:gd name="connsiteY47" fmla="*/ 685899 h 1097800"/>
                <a:gd name="connsiteX48" fmla="*/ 4577150 w 5750630"/>
                <a:gd name="connsiteY48" fmla="*/ 701139 h 1097800"/>
                <a:gd name="connsiteX49" fmla="*/ 4668590 w 5750630"/>
                <a:gd name="connsiteY49" fmla="*/ 624939 h 1097800"/>
                <a:gd name="connsiteX50" fmla="*/ 4836230 w 5750630"/>
                <a:gd name="connsiteY50" fmla="*/ 640179 h 1097800"/>
                <a:gd name="connsiteX51" fmla="*/ 4942910 w 5750630"/>
                <a:gd name="connsiteY51" fmla="*/ 609699 h 1097800"/>
                <a:gd name="connsiteX52" fmla="*/ 5026730 w 5750630"/>
                <a:gd name="connsiteY52" fmla="*/ 640179 h 1097800"/>
                <a:gd name="connsiteX53" fmla="*/ 5163890 w 5750630"/>
                <a:gd name="connsiteY53" fmla="*/ 609699 h 1097800"/>
                <a:gd name="connsiteX54" fmla="*/ 5240090 w 5750630"/>
                <a:gd name="connsiteY54" fmla="*/ 624939 h 1097800"/>
                <a:gd name="connsiteX55" fmla="*/ 5369630 w 5750630"/>
                <a:gd name="connsiteY55" fmla="*/ 533499 h 1097800"/>
                <a:gd name="connsiteX56" fmla="*/ 5430590 w 5750630"/>
                <a:gd name="connsiteY56" fmla="*/ 647799 h 1097800"/>
                <a:gd name="connsiteX57" fmla="*/ 5499170 w 5750630"/>
                <a:gd name="connsiteY57" fmla="*/ 663039 h 1097800"/>
                <a:gd name="connsiteX58" fmla="*/ 5605850 w 5750630"/>
                <a:gd name="connsiteY58" fmla="*/ 640179 h 1097800"/>
                <a:gd name="connsiteX59" fmla="*/ 5750630 w 5750630"/>
                <a:gd name="connsiteY59" fmla="*/ 571599 h 1097800"/>
                <a:gd name="connsiteX0" fmla="*/ 2507 w 5870592"/>
                <a:gd name="connsiteY0" fmla="*/ 1097800 h 1097800"/>
                <a:gd name="connsiteX1" fmla="*/ 0 w 5870592"/>
                <a:gd name="connsiteY1" fmla="*/ 460443 h 1097800"/>
                <a:gd name="connsiteX2" fmla="*/ 119450 w 5870592"/>
                <a:gd name="connsiteY2" fmla="*/ 182979 h 1097800"/>
                <a:gd name="connsiteX3" fmla="*/ 165170 w 5870592"/>
                <a:gd name="connsiteY3" fmla="*/ 99 h 1097800"/>
                <a:gd name="connsiteX4" fmla="*/ 241370 w 5870592"/>
                <a:gd name="connsiteY4" fmla="*/ 160119 h 1097800"/>
                <a:gd name="connsiteX5" fmla="*/ 325190 w 5870592"/>
                <a:gd name="connsiteY5" fmla="*/ 342999 h 1097800"/>
                <a:gd name="connsiteX6" fmla="*/ 401390 w 5870592"/>
                <a:gd name="connsiteY6" fmla="*/ 442059 h 1097800"/>
                <a:gd name="connsiteX7" fmla="*/ 469970 w 5870592"/>
                <a:gd name="connsiteY7" fmla="*/ 464919 h 1097800"/>
                <a:gd name="connsiteX8" fmla="*/ 569030 w 5870592"/>
                <a:gd name="connsiteY8" fmla="*/ 396339 h 1097800"/>
                <a:gd name="connsiteX9" fmla="*/ 629990 w 5870592"/>
                <a:gd name="connsiteY9" fmla="*/ 221079 h 1097800"/>
                <a:gd name="connsiteX10" fmla="*/ 652850 w 5870592"/>
                <a:gd name="connsiteY10" fmla="*/ 91539 h 1097800"/>
                <a:gd name="connsiteX11" fmla="*/ 675710 w 5870592"/>
                <a:gd name="connsiteY11" fmla="*/ 45819 h 1097800"/>
                <a:gd name="connsiteX12" fmla="*/ 713810 w 5870592"/>
                <a:gd name="connsiteY12" fmla="*/ 190599 h 1097800"/>
                <a:gd name="connsiteX13" fmla="*/ 782390 w 5870592"/>
                <a:gd name="connsiteY13" fmla="*/ 358239 h 1097800"/>
                <a:gd name="connsiteX14" fmla="*/ 866210 w 5870592"/>
                <a:gd name="connsiteY14" fmla="*/ 419199 h 1097800"/>
                <a:gd name="connsiteX15" fmla="*/ 988130 w 5870592"/>
                <a:gd name="connsiteY15" fmla="*/ 388719 h 1097800"/>
                <a:gd name="connsiteX16" fmla="*/ 1087190 w 5870592"/>
                <a:gd name="connsiteY16" fmla="*/ 419199 h 1097800"/>
                <a:gd name="connsiteX17" fmla="*/ 1171010 w 5870592"/>
                <a:gd name="connsiteY17" fmla="*/ 190599 h 1097800"/>
                <a:gd name="connsiteX18" fmla="*/ 1292930 w 5870592"/>
                <a:gd name="connsiteY18" fmla="*/ 160119 h 1097800"/>
                <a:gd name="connsiteX19" fmla="*/ 1422470 w 5870592"/>
                <a:gd name="connsiteY19" fmla="*/ 205839 h 1097800"/>
                <a:gd name="connsiteX20" fmla="*/ 1559630 w 5870592"/>
                <a:gd name="connsiteY20" fmla="*/ 426819 h 1097800"/>
                <a:gd name="connsiteX21" fmla="*/ 1612970 w 5870592"/>
                <a:gd name="connsiteY21" fmla="*/ 449679 h 1097800"/>
                <a:gd name="connsiteX22" fmla="*/ 1696790 w 5870592"/>
                <a:gd name="connsiteY22" fmla="*/ 373479 h 1097800"/>
                <a:gd name="connsiteX23" fmla="*/ 1811090 w 5870592"/>
                <a:gd name="connsiteY23" fmla="*/ 434439 h 1097800"/>
                <a:gd name="connsiteX24" fmla="*/ 1902530 w 5870592"/>
                <a:gd name="connsiteY24" fmla="*/ 510639 h 1097800"/>
                <a:gd name="connsiteX25" fmla="*/ 2070170 w 5870592"/>
                <a:gd name="connsiteY25" fmla="*/ 556359 h 1097800"/>
                <a:gd name="connsiteX26" fmla="*/ 2207330 w 5870592"/>
                <a:gd name="connsiteY26" fmla="*/ 487779 h 1097800"/>
                <a:gd name="connsiteX27" fmla="*/ 2268290 w 5870592"/>
                <a:gd name="connsiteY27" fmla="*/ 312519 h 1097800"/>
                <a:gd name="connsiteX28" fmla="*/ 2321630 w 5870592"/>
                <a:gd name="connsiteY28" fmla="*/ 266799 h 1097800"/>
                <a:gd name="connsiteX29" fmla="*/ 2435930 w 5870592"/>
                <a:gd name="connsiteY29" fmla="*/ 419199 h 1097800"/>
                <a:gd name="connsiteX30" fmla="*/ 2504510 w 5870592"/>
                <a:gd name="connsiteY30" fmla="*/ 503019 h 1097800"/>
                <a:gd name="connsiteX31" fmla="*/ 2618810 w 5870592"/>
                <a:gd name="connsiteY31" fmla="*/ 487779 h 1097800"/>
                <a:gd name="connsiteX32" fmla="*/ 2755970 w 5870592"/>
                <a:gd name="connsiteY32" fmla="*/ 381099 h 1097800"/>
                <a:gd name="connsiteX33" fmla="*/ 2839790 w 5870592"/>
                <a:gd name="connsiteY33" fmla="*/ 312519 h 1097800"/>
                <a:gd name="connsiteX34" fmla="*/ 2969330 w 5870592"/>
                <a:gd name="connsiteY34" fmla="*/ 304899 h 1097800"/>
                <a:gd name="connsiteX35" fmla="*/ 3106490 w 5870592"/>
                <a:gd name="connsiteY35" fmla="*/ 350619 h 1097800"/>
                <a:gd name="connsiteX36" fmla="*/ 3220790 w 5870592"/>
                <a:gd name="connsiteY36" fmla="*/ 259179 h 1097800"/>
                <a:gd name="connsiteX37" fmla="*/ 3312230 w 5870592"/>
                <a:gd name="connsiteY37" fmla="*/ 236319 h 1097800"/>
                <a:gd name="connsiteX38" fmla="*/ 3426530 w 5870592"/>
                <a:gd name="connsiteY38" fmla="*/ 304899 h 1097800"/>
                <a:gd name="connsiteX39" fmla="*/ 3495110 w 5870592"/>
                <a:gd name="connsiteY39" fmla="*/ 457299 h 1097800"/>
                <a:gd name="connsiteX40" fmla="*/ 3662750 w 5870592"/>
                <a:gd name="connsiteY40" fmla="*/ 495399 h 1097800"/>
                <a:gd name="connsiteX41" fmla="*/ 3830390 w 5870592"/>
                <a:gd name="connsiteY41" fmla="*/ 503019 h 1097800"/>
                <a:gd name="connsiteX42" fmla="*/ 3921830 w 5870592"/>
                <a:gd name="connsiteY42" fmla="*/ 457299 h 1097800"/>
                <a:gd name="connsiteX43" fmla="*/ 4051370 w 5870592"/>
                <a:gd name="connsiteY43" fmla="*/ 548739 h 1097800"/>
                <a:gd name="connsiteX44" fmla="*/ 4142810 w 5870592"/>
                <a:gd name="connsiteY44" fmla="*/ 579219 h 1097800"/>
                <a:gd name="connsiteX45" fmla="*/ 4226630 w 5870592"/>
                <a:gd name="connsiteY45" fmla="*/ 525879 h 1097800"/>
                <a:gd name="connsiteX46" fmla="*/ 4363790 w 5870592"/>
                <a:gd name="connsiteY46" fmla="*/ 640179 h 1097800"/>
                <a:gd name="connsiteX47" fmla="*/ 4516190 w 5870592"/>
                <a:gd name="connsiteY47" fmla="*/ 685899 h 1097800"/>
                <a:gd name="connsiteX48" fmla="*/ 4577150 w 5870592"/>
                <a:gd name="connsiteY48" fmla="*/ 701139 h 1097800"/>
                <a:gd name="connsiteX49" fmla="*/ 4668590 w 5870592"/>
                <a:gd name="connsiteY49" fmla="*/ 624939 h 1097800"/>
                <a:gd name="connsiteX50" fmla="*/ 4836230 w 5870592"/>
                <a:gd name="connsiteY50" fmla="*/ 640179 h 1097800"/>
                <a:gd name="connsiteX51" fmla="*/ 4942910 w 5870592"/>
                <a:gd name="connsiteY51" fmla="*/ 609699 h 1097800"/>
                <a:gd name="connsiteX52" fmla="*/ 5026730 w 5870592"/>
                <a:gd name="connsiteY52" fmla="*/ 640179 h 1097800"/>
                <a:gd name="connsiteX53" fmla="*/ 5163890 w 5870592"/>
                <a:gd name="connsiteY53" fmla="*/ 609699 h 1097800"/>
                <a:gd name="connsiteX54" fmla="*/ 5240090 w 5870592"/>
                <a:gd name="connsiteY54" fmla="*/ 624939 h 1097800"/>
                <a:gd name="connsiteX55" fmla="*/ 5369630 w 5870592"/>
                <a:gd name="connsiteY55" fmla="*/ 533499 h 1097800"/>
                <a:gd name="connsiteX56" fmla="*/ 5430590 w 5870592"/>
                <a:gd name="connsiteY56" fmla="*/ 647799 h 1097800"/>
                <a:gd name="connsiteX57" fmla="*/ 5499170 w 5870592"/>
                <a:gd name="connsiteY57" fmla="*/ 663039 h 1097800"/>
                <a:gd name="connsiteX58" fmla="*/ 5605850 w 5870592"/>
                <a:gd name="connsiteY58" fmla="*/ 640179 h 1097800"/>
                <a:gd name="connsiteX59" fmla="*/ 5870592 w 5870592"/>
                <a:gd name="connsiteY59" fmla="*/ 557228 h 1097800"/>
                <a:gd name="connsiteX0" fmla="*/ 2507 w 5870592"/>
                <a:gd name="connsiteY0" fmla="*/ 1097800 h 1097800"/>
                <a:gd name="connsiteX1" fmla="*/ 0 w 5870592"/>
                <a:gd name="connsiteY1" fmla="*/ 460443 h 1097800"/>
                <a:gd name="connsiteX2" fmla="*/ 119450 w 5870592"/>
                <a:gd name="connsiteY2" fmla="*/ 182979 h 1097800"/>
                <a:gd name="connsiteX3" fmla="*/ 165170 w 5870592"/>
                <a:gd name="connsiteY3" fmla="*/ 99 h 1097800"/>
                <a:gd name="connsiteX4" fmla="*/ 241370 w 5870592"/>
                <a:gd name="connsiteY4" fmla="*/ 160119 h 1097800"/>
                <a:gd name="connsiteX5" fmla="*/ 325190 w 5870592"/>
                <a:gd name="connsiteY5" fmla="*/ 342999 h 1097800"/>
                <a:gd name="connsiteX6" fmla="*/ 401390 w 5870592"/>
                <a:gd name="connsiteY6" fmla="*/ 442059 h 1097800"/>
                <a:gd name="connsiteX7" fmla="*/ 469970 w 5870592"/>
                <a:gd name="connsiteY7" fmla="*/ 464919 h 1097800"/>
                <a:gd name="connsiteX8" fmla="*/ 569030 w 5870592"/>
                <a:gd name="connsiteY8" fmla="*/ 396339 h 1097800"/>
                <a:gd name="connsiteX9" fmla="*/ 629990 w 5870592"/>
                <a:gd name="connsiteY9" fmla="*/ 221079 h 1097800"/>
                <a:gd name="connsiteX10" fmla="*/ 652850 w 5870592"/>
                <a:gd name="connsiteY10" fmla="*/ 91539 h 1097800"/>
                <a:gd name="connsiteX11" fmla="*/ 675710 w 5870592"/>
                <a:gd name="connsiteY11" fmla="*/ 45819 h 1097800"/>
                <a:gd name="connsiteX12" fmla="*/ 713810 w 5870592"/>
                <a:gd name="connsiteY12" fmla="*/ 190599 h 1097800"/>
                <a:gd name="connsiteX13" fmla="*/ 782390 w 5870592"/>
                <a:gd name="connsiteY13" fmla="*/ 358239 h 1097800"/>
                <a:gd name="connsiteX14" fmla="*/ 866210 w 5870592"/>
                <a:gd name="connsiteY14" fmla="*/ 419199 h 1097800"/>
                <a:gd name="connsiteX15" fmla="*/ 988130 w 5870592"/>
                <a:gd name="connsiteY15" fmla="*/ 388719 h 1097800"/>
                <a:gd name="connsiteX16" fmla="*/ 1087190 w 5870592"/>
                <a:gd name="connsiteY16" fmla="*/ 419199 h 1097800"/>
                <a:gd name="connsiteX17" fmla="*/ 1171010 w 5870592"/>
                <a:gd name="connsiteY17" fmla="*/ 190599 h 1097800"/>
                <a:gd name="connsiteX18" fmla="*/ 1292930 w 5870592"/>
                <a:gd name="connsiteY18" fmla="*/ 160119 h 1097800"/>
                <a:gd name="connsiteX19" fmla="*/ 1422470 w 5870592"/>
                <a:gd name="connsiteY19" fmla="*/ 205839 h 1097800"/>
                <a:gd name="connsiteX20" fmla="*/ 1559630 w 5870592"/>
                <a:gd name="connsiteY20" fmla="*/ 426819 h 1097800"/>
                <a:gd name="connsiteX21" fmla="*/ 1612970 w 5870592"/>
                <a:gd name="connsiteY21" fmla="*/ 449679 h 1097800"/>
                <a:gd name="connsiteX22" fmla="*/ 1696790 w 5870592"/>
                <a:gd name="connsiteY22" fmla="*/ 373479 h 1097800"/>
                <a:gd name="connsiteX23" fmla="*/ 1811090 w 5870592"/>
                <a:gd name="connsiteY23" fmla="*/ 434439 h 1097800"/>
                <a:gd name="connsiteX24" fmla="*/ 1902530 w 5870592"/>
                <a:gd name="connsiteY24" fmla="*/ 510639 h 1097800"/>
                <a:gd name="connsiteX25" fmla="*/ 2070170 w 5870592"/>
                <a:gd name="connsiteY25" fmla="*/ 556359 h 1097800"/>
                <a:gd name="connsiteX26" fmla="*/ 2207330 w 5870592"/>
                <a:gd name="connsiteY26" fmla="*/ 487779 h 1097800"/>
                <a:gd name="connsiteX27" fmla="*/ 2268290 w 5870592"/>
                <a:gd name="connsiteY27" fmla="*/ 312519 h 1097800"/>
                <a:gd name="connsiteX28" fmla="*/ 2321630 w 5870592"/>
                <a:gd name="connsiteY28" fmla="*/ 266799 h 1097800"/>
                <a:gd name="connsiteX29" fmla="*/ 2435930 w 5870592"/>
                <a:gd name="connsiteY29" fmla="*/ 419199 h 1097800"/>
                <a:gd name="connsiteX30" fmla="*/ 2504510 w 5870592"/>
                <a:gd name="connsiteY30" fmla="*/ 503019 h 1097800"/>
                <a:gd name="connsiteX31" fmla="*/ 2618810 w 5870592"/>
                <a:gd name="connsiteY31" fmla="*/ 487779 h 1097800"/>
                <a:gd name="connsiteX32" fmla="*/ 2755970 w 5870592"/>
                <a:gd name="connsiteY32" fmla="*/ 381099 h 1097800"/>
                <a:gd name="connsiteX33" fmla="*/ 2839790 w 5870592"/>
                <a:gd name="connsiteY33" fmla="*/ 312519 h 1097800"/>
                <a:gd name="connsiteX34" fmla="*/ 2969330 w 5870592"/>
                <a:gd name="connsiteY34" fmla="*/ 304899 h 1097800"/>
                <a:gd name="connsiteX35" fmla="*/ 3106490 w 5870592"/>
                <a:gd name="connsiteY35" fmla="*/ 350619 h 1097800"/>
                <a:gd name="connsiteX36" fmla="*/ 3220790 w 5870592"/>
                <a:gd name="connsiteY36" fmla="*/ 259179 h 1097800"/>
                <a:gd name="connsiteX37" fmla="*/ 3312230 w 5870592"/>
                <a:gd name="connsiteY37" fmla="*/ 236319 h 1097800"/>
                <a:gd name="connsiteX38" fmla="*/ 3426530 w 5870592"/>
                <a:gd name="connsiteY38" fmla="*/ 304899 h 1097800"/>
                <a:gd name="connsiteX39" fmla="*/ 3495110 w 5870592"/>
                <a:gd name="connsiteY39" fmla="*/ 457299 h 1097800"/>
                <a:gd name="connsiteX40" fmla="*/ 3662750 w 5870592"/>
                <a:gd name="connsiteY40" fmla="*/ 495399 h 1097800"/>
                <a:gd name="connsiteX41" fmla="*/ 3830390 w 5870592"/>
                <a:gd name="connsiteY41" fmla="*/ 503019 h 1097800"/>
                <a:gd name="connsiteX42" fmla="*/ 3921830 w 5870592"/>
                <a:gd name="connsiteY42" fmla="*/ 457299 h 1097800"/>
                <a:gd name="connsiteX43" fmla="*/ 4051370 w 5870592"/>
                <a:gd name="connsiteY43" fmla="*/ 548739 h 1097800"/>
                <a:gd name="connsiteX44" fmla="*/ 4142810 w 5870592"/>
                <a:gd name="connsiteY44" fmla="*/ 579219 h 1097800"/>
                <a:gd name="connsiteX45" fmla="*/ 4226630 w 5870592"/>
                <a:gd name="connsiteY45" fmla="*/ 525879 h 1097800"/>
                <a:gd name="connsiteX46" fmla="*/ 4363790 w 5870592"/>
                <a:gd name="connsiteY46" fmla="*/ 640179 h 1097800"/>
                <a:gd name="connsiteX47" fmla="*/ 4516190 w 5870592"/>
                <a:gd name="connsiteY47" fmla="*/ 685899 h 1097800"/>
                <a:gd name="connsiteX48" fmla="*/ 4577150 w 5870592"/>
                <a:gd name="connsiteY48" fmla="*/ 701139 h 1097800"/>
                <a:gd name="connsiteX49" fmla="*/ 4668590 w 5870592"/>
                <a:gd name="connsiteY49" fmla="*/ 624939 h 1097800"/>
                <a:gd name="connsiteX50" fmla="*/ 4836230 w 5870592"/>
                <a:gd name="connsiteY50" fmla="*/ 640179 h 1097800"/>
                <a:gd name="connsiteX51" fmla="*/ 4942910 w 5870592"/>
                <a:gd name="connsiteY51" fmla="*/ 609699 h 1097800"/>
                <a:gd name="connsiteX52" fmla="*/ 5026730 w 5870592"/>
                <a:gd name="connsiteY52" fmla="*/ 640179 h 1097800"/>
                <a:gd name="connsiteX53" fmla="*/ 5163890 w 5870592"/>
                <a:gd name="connsiteY53" fmla="*/ 609699 h 1097800"/>
                <a:gd name="connsiteX54" fmla="*/ 5240090 w 5870592"/>
                <a:gd name="connsiteY54" fmla="*/ 624939 h 1097800"/>
                <a:gd name="connsiteX55" fmla="*/ 5369630 w 5870592"/>
                <a:gd name="connsiteY55" fmla="*/ 533499 h 1097800"/>
                <a:gd name="connsiteX56" fmla="*/ 5430590 w 5870592"/>
                <a:gd name="connsiteY56" fmla="*/ 647799 h 1097800"/>
                <a:gd name="connsiteX57" fmla="*/ 5499170 w 5870592"/>
                <a:gd name="connsiteY57" fmla="*/ 663039 h 1097800"/>
                <a:gd name="connsiteX58" fmla="*/ 5605850 w 5870592"/>
                <a:gd name="connsiteY58" fmla="*/ 640179 h 1097800"/>
                <a:gd name="connsiteX59" fmla="*/ 5802139 w 5870592"/>
                <a:gd name="connsiteY59" fmla="*/ 582598 h 1097800"/>
                <a:gd name="connsiteX60" fmla="*/ 5870592 w 5870592"/>
                <a:gd name="connsiteY60" fmla="*/ 557228 h 1097800"/>
                <a:gd name="connsiteX0" fmla="*/ 2507 w 5819760"/>
                <a:gd name="connsiteY0" fmla="*/ 1097800 h 1097800"/>
                <a:gd name="connsiteX1" fmla="*/ 0 w 5819760"/>
                <a:gd name="connsiteY1" fmla="*/ 460443 h 1097800"/>
                <a:gd name="connsiteX2" fmla="*/ 119450 w 5819760"/>
                <a:gd name="connsiteY2" fmla="*/ 182979 h 1097800"/>
                <a:gd name="connsiteX3" fmla="*/ 165170 w 5819760"/>
                <a:gd name="connsiteY3" fmla="*/ 99 h 1097800"/>
                <a:gd name="connsiteX4" fmla="*/ 241370 w 5819760"/>
                <a:gd name="connsiteY4" fmla="*/ 160119 h 1097800"/>
                <a:gd name="connsiteX5" fmla="*/ 325190 w 5819760"/>
                <a:gd name="connsiteY5" fmla="*/ 342999 h 1097800"/>
                <a:gd name="connsiteX6" fmla="*/ 401390 w 5819760"/>
                <a:gd name="connsiteY6" fmla="*/ 442059 h 1097800"/>
                <a:gd name="connsiteX7" fmla="*/ 469970 w 5819760"/>
                <a:gd name="connsiteY7" fmla="*/ 464919 h 1097800"/>
                <a:gd name="connsiteX8" fmla="*/ 569030 w 5819760"/>
                <a:gd name="connsiteY8" fmla="*/ 396339 h 1097800"/>
                <a:gd name="connsiteX9" fmla="*/ 629990 w 5819760"/>
                <a:gd name="connsiteY9" fmla="*/ 221079 h 1097800"/>
                <a:gd name="connsiteX10" fmla="*/ 652850 w 5819760"/>
                <a:gd name="connsiteY10" fmla="*/ 91539 h 1097800"/>
                <a:gd name="connsiteX11" fmla="*/ 675710 w 5819760"/>
                <a:gd name="connsiteY11" fmla="*/ 45819 h 1097800"/>
                <a:gd name="connsiteX12" fmla="*/ 713810 w 5819760"/>
                <a:gd name="connsiteY12" fmla="*/ 190599 h 1097800"/>
                <a:gd name="connsiteX13" fmla="*/ 782390 w 5819760"/>
                <a:gd name="connsiteY13" fmla="*/ 358239 h 1097800"/>
                <a:gd name="connsiteX14" fmla="*/ 866210 w 5819760"/>
                <a:gd name="connsiteY14" fmla="*/ 419199 h 1097800"/>
                <a:gd name="connsiteX15" fmla="*/ 988130 w 5819760"/>
                <a:gd name="connsiteY15" fmla="*/ 388719 h 1097800"/>
                <a:gd name="connsiteX16" fmla="*/ 1087190 w 5819760"/>
                <a:gd name="connsiteY16" fmla="*/ 419199 h 1097800"/>
                <a:gd name="connsiteX17" fmla="*/ 1171010 w 5819760"/>
                <a:gd name="connsiteY17" fmla="*/ 190599 h 1097800"/>
                <a:gd name="connsiteX18" fmla="*/ 1292930 w 5819760"/>
                <a:gd name="connsiteY18" fmla="*/ 160119 h 1097800"/>
                <a:gd name="connsiteX19" fmla="*/ 1422470 w 5819760"/>
                <a:gd name="connsiteY19" fmla="*/ 205839 h 1097800"/>
                <a:gd name="connsiteX20" fmla="*/ 1559630 w 5819760"/>
                <a:gd name="connsiteY20" fmla="*/ 426819 h 1097800"/>
                <a:gd name="connsiteX21" fmla="*/ 1612970 w 5819760"/>
                <a:gd name="connsiteY21" fmla="*/ 449679 h 1097800"/>
                <a:gd name="connsiteX22" fmla="*/ 1696790 w 5819760"/>
                <a:gd name="connsiteY22" fmla="*/ 373479 h 1097800"/>
                <a:gd name="connsiteX23" fmla="*/ 1811090 w 5819760"/>
                <a:gd name="connsiteY23" fmla="*/ 434439 h 1097800"/>
                <a:gd name="connsiteX24" fmla="*/ 1902530 w 5819760"/>
                <a:gd name="connsiteY24" fmla="*/ 510639 h 1097800"/>
                <a:gd name="connsiteX25" fmla="*/ 2070170 w 5819760"/>
                <a:gd name="connsiteY25" fmla="*/ 556359 h 1097800"/>
                <a:gd name="connsiteX26" fmla="*/ 2207330 w 5819760"/>
                <a:gd name="connsiteY26" fmla="*/ 487779 h 1097800"/>
                <a:gd name="connsiteX27" fmla="*/ 2268290 w 5819760"/>
                <a:gd name="connsiteY27" fmla="*/ 312519 h 1097800"/>
                <a:gd name="connsiteX28" fmla="*/ 2321630 w 5819760"/>
                <a:gd name="connsiteY28" fmla="*/ 266799 h 1097800"/>
                <a:gd name="connsiteX29" fmla="*/ 2435930 w 5819760"/>
                <a:gd name="connsiteY29" fmla="*/ 419199 h 1097800"/>
                <a:gd name="connsiteX30" fmla="*/ 2504510 w 5819760"/>
                <a:gd name="connsiteY30" fmla="*/ 503019 h 1097800"/>
                <a:gd name="connsiteX31" fmla="*/ 2618810 w 5819760"/>
                <a:gd name="connsiteY31" fmla="*/ 487779 h 1097800"/>
                <a:gd name="connsiteX32" fmla="*/ 2755970 w 5819760"/>
                <a:gd name="connsiteY32" fmla="*/ 381099 h 1097800"/>
                <a:gd name="connsiteX33" fmla="*/ 2839790 w 5819760"/>
                <a:gd name="connsiteY33" fmla="*/ 312519 h 1097800"/>
                <a:gd name="connsiteX34" fmla="*/ 2969330 w 5819760"/>
                <a:gd name="connsiteY34" fmla="*/ 304899 h 1097800"/>
                <a:gd name="connsiteX35" fmla="*/ 3106490 w 5819760"/>
                <a:gd name="connsiteY35" fmla="*/ 350619 h 1097800"/>
                <a:gd name="connsiteX36" fmla="*/ 3220790 w 5819760"/>
                <a:gd name="connsiteY36" fmla="*/ 259179 h 1097800"/>
                <a:gd name="connsiteX37" fmla="*/ 3312230 w 5819760"/>
                <a:gd name="connsiteY37" fmla="*/ 236319 h 1097800"/>
                <a:gd name="connsiteX38" fmla="*/ 3426530 w 5819760"/>
                <a:gd name="connsiteY38" fmla="*/ 304899 h 1097800"/>
                <a:gd name="connsiteX39" fmla="*/ 3495110 w 5819760"/>
                <a:gd name="connsiteY39" fmla="*/ 457299 h 1097800"/>
                <a:gd name="connsiteX40" fmla="*/ 3662750 w 5819760"/>
                <a:gd name="connsiteY40" fmla="*/ 495399 h 1097800"/>
                <a:gd name="connsiteX41" fmla="*/ 3830390 w 5819760"/>
                <a:gd name="connsiteY41" fmla="*/ 503019 h 1097800"/>
                <a:gd name="connsiteX42" fmla="*/ 3921830 w 5819760"/>
                <a:gd name="connsiteY42" fmla="*/ 457299 h 1097800"/>
                <a:gd name="connsiteX43" fmla="*/ 4051370 w 5819760"/>
                <a:gd name="connsiteY43" fmla="*/ 548739 h 1097800"/>
                <a:gd name="connsiteX44" fmla="*/ 4142810 w 5819760"/>
                <a:gd name="connsiteY44" fmla="*/ 579219 h 1097800"/>
                <a:gd name="connsiteX45" fmla="*/ 4226630 w 5819760"/>
                <a:gd name="connsiteY45" fmla="*/ 525879 h 1097800"/>
                <a:gd name="connsiteX46" fmla="*/ 4363790 w 5819760"/>
                <a:gd name="connsiteY46" fmla="*/ 640179 h 1097800"/>
                <a:gd name="connsiteX47" fmla="*/ 4516190 w 5819760"/>
                <a:gd name="connsiteY47" fmla="*/ 685899 h 1097800"/>
                <a:gd name="connsiteX48" fmla="*/ 4577150 w 5819760"/>
                <a:gd name="connsiteY48" fmla="*/ 701139 h 1097800"/>
                <a:gd name="connsiteX49" fmla="*/ 4668590 w 5819760"/>
                <a:gd name="connsiteY49" fmla="*/ 624939 h 1097800"/>
                <a:gd name="connsiteX50" fmla="*/ 4836230 w 5819760"/>
                <a:gd name="connsiteY50" fmla="*/ 640179 h 1097800"/>
                <a:gd name="connsiteX51" fmla="*/ 4942910 w 5819760"/>
                <a:gd name="connsiteY51" fmla="*/ 609699 h 1097800"/>
                <a:gd name="connsiteX52" fmla="*/ 5026730 w 5819760"/>
                <a:gd name="connsiteY52" fmla="*/ 640179 h 1097800"/>
                <a:gd name="connsiteX53" fmla="*/ 5163890 w 5819760"/>
                <a:gd name="connsiteY53" fmla="*/ 609699 h 1097800"/>
                <a:gd name="connsiteX54" fmla="*/ 5240090 w 5819760"/>
                <a:gd name="connsiteY54" fmla="*/ 624939 h 1097800"/>
                <a:gd name="connsiteX55" fmla="*/ 5369630 w 5819760"/>
                <a:gd name="connsiteY55" fmla="*/ 533499 h 1097800"/>
                <a:gd name="connsiteX56" fmla="*/ 5430590 w 5819760"/>
                <a:gd name="connsiteY56" fmla="*/ 647799 h 1097800"/>
                <a:gd name="connsiteX57" fmla="*/ 5499170 w 5819760"/>
                <a:gd name="connsiteY57" fmla="*/ 663039 h 1097800"/>
                <a:gd name="connsiteX58" fmla="*/ 5605850 w 5819760"/>
                <a:gd name="connsiteY58" fmla="*/ 640179 h 1097800"/>
                <a:gd name="connsiteX59" fmla="*/ 5802139 w 5819760"/>
                <a:gd name="connsiteY59" fmla="*/ 582598 h 1097800"/>
                <a:gd name="connsiteX60" fmla="*/ 5810611 w 5819760"/>
                <a:gd name="connsiteY60" fmla="*/ 1088959 h 1097800"/>
                <a:gd name="connsiteX0" fmla="*/ 2507 w 5810611"/>
                <a:gd name="connsiteY0" fmla="*/ 1097800 h 1097800"/>
                <a:gd name="connsiteX1" fmla="*/ 0 w 5810611"/>
                <a:gd name="connsiteY1" fmla="*/ 460443 h 1097800"/>
                <a:gd name="connsiteX2" fmla="*/ 119450 w 5810611"/>
                <a:gd name="connsiteY2" fmla="*/ 182979 h 1097800"/>
                <a:gd name="connsiteX3" fmla="*/ 165170 w 5810611"/>
                <a:gd name="connsiteY3" fmla="*/ 99 h 1097800"/>
                <a:gd name="connsiteX4" fmla="*/ 241370 w 5810611"/>
                <a:gd name="connsiteY4" fmla="*/ 160119 h 1097800"/>
                <a:gd name="connsiteX5" fmla="*/ 325190 w 5810611"/>
                <a:gd name="connsiteY5" fmla="*/ 342999 h 1097800"/>
                <a:gd name="connsiteX6" fmla="*/ 401390 w 5810611"/>
                <a:gd name="connsiteY6" fmla="*/ 442059 h 1097800"/>
                <a:gd name="connsiteX7" fmla="*/ 469970 w 5810611"/>
                <a:gd name="connsiteY7" fmla="*/ 464919 h 1097800"/>
                <a:gd name="connsiteX8" fmla="*/ 569030 w 5810611"/>
                <a:gd name="connsiteY8" fmla="*/ 396339 h 1097800"/>
                <a:gd name="connsiteX9" fmla="*/ 629990 w 5810611"/>
                <a:gd name="connsiteY9" fmla="*/ 221079 h 1097800"/>
                <a:gd name="connsiteX10" fmla="*/ 652850 w 5810611"/>
                <a:gd name="connsiteY10" fmla="*/ 91539 h 1097800"/>
                <a:gd name="connsiteX11" fmla="*/ 675710 w 5810611"/>
                <a:gd name="connsiteY11" fmla="*/ 45819 h 1097800"/>
                <a:gd name="connsiteX12" fmla="*/ 713810 w 5810611"/>
                <a:gd name="connsiteY12" fmla="*/ 190599 h 1097800"/>
                <a:gd name="connsiteX13" fmla="*/ 782390 w 5810611"/>
                <a:gd name="connsiteY13" fmla="*/ 358239 h 1097800"/>
                <a:gd name="connsiteX14" fmla="*/ 866210 w 5810611"/>
                <a:gd name="connsiteY14" fmla="*/ 419199 h 1097800"/>
                <a:gd name="connsiteX15" fmla="*/ 988130 w 5810611"/>
                <a:gd name="connsiteY15" fmla="*/ 388719 h 1097800"/>
                <a:gd name="connsiteX16" fmla="*/ 1087190 w 5810611"/>
                <a:gd name="connsiteY16" fmla="*/ 419199 h 1097800"/>
                <a:gd name="connsiteX17" fmla="*/ 1171010 w 5810611"/>
                <a:gd name="connsiteY17" fmla="*/ 190599 h 1097800"/>
                <a:gd name="connsiteX18" fmla="*/ 1292930 w 5810611"/>
                <a:gd name="connsiteY18" fmla="*/ 160119 h 1097800"/>
                <a:gd name="connsiteX19" fmla="*/ 1422470 w 5810611"/>
                <a:gd name="connsiteY19" fmla="*/ 205839 h 1097800"/>
                <a:gd name="connsiteX20" fmla="*/ 1559630 w 5810611"/>
                <a:gd name="connsiteY20" fmla="*/ 426819 h 1097800"/>
                <a:gd name="connsiteX21" fmla="*/ 1612970 w 5810611"/>
                <a:gd name="connsiteY21" fmla="*/ 449679 h 1097800"/>
                <a:gd name="connsiteX22" fmla="*/ 1696790 w 5810611"/>
                <a:gd name="connsiteY22" fmla="*/ 373479 h 1097800"/>
                <a:gd name="connsiteX23" fmla="*/ 1811090 w 5810611"/>
                <a:gd name="connsiteY23" fmla="*/ 434439 h 1097800"/>
                <a:gd name="connsiteX24" fmla="*/ 1902530 w 5810611"/>
                <a:gd name="connsiteY24" fmla="*/ 510639 h 1097800"/>
                <a:gd name="connsiteX25" fmla="*/ 2070170 w 5810611"/>
                <a:gd name="connsiteY25" fmla="*/ 556359 h 1097800"/>
                <a:gd name="connsiteX26" fmla="*/ 2207330 w 5810611"/>
                <a:gd name="connsiteY26" fmla="*/ 487779 h 1097800"/>
                <a:gd name="connsiteX27" fmla="*/ 2268290 w 5810611"/>
                <a:gd name="connsiteY27" fmla="*/ 312519 h 1097800"/>
                <a:gd name="connsiteX28" fmla="*/ 2321630 w 5810611"/>
                <a:gd name="connsiteY28" fmla="*/ 266799 h 1097800"/>
                <a:gd name="connsiteX29" fmla="*/ 2435930 w 5810611"/>
                <a:gd name="connsiteY29" fmla="*/ 419199 h 1097800"/>
                <a:gd name="connsiteX30" fmla="*/ 2504510 w 5810611"/>
                <a:gd name="connsiteY30" fmla="*/ 503019 h 1097800"/>
                <a:gd name="connsiteX31" fmla="*/ 2618810 w 5810611"/>
                <a:gd name="connsiteY31" fmla="*/ 487779 h 1097800"/>
                <a:gd name="connsiteX32" fmla="*/ 2755970 w 5810611"/>
                <a:gd name="connsiteY32" fmla="*/ 381099 h 1097800"/>
                <a:gd name="connsiteX33" fmla="*/ 2839790 w 5810611"/>
                <a:gd name="connsiteY33" fmla="*/ 312519 h 1097800"/>
                <a:gd name="connsiteX34" fmla="*/ 2969330 w 5810611"/>
                <a:gd name="connsiteY34" fmla="*/ 304899 h 1097800"/>
                <a:gd name="connsiteX35" fmla="*/ 3106490 w 5810611"/>
                <a:gd name="connsiteY35" fmla="*/ 350619 h 1097800"/>
                <a:gd name="connsiteX36" fmla="*/ 3220790 w 5810611"/>
                <a:gd name="connsiteY36" fmla="*/ 259179 h 1097800"/>
                <a:gd name="connsiteX37" fmla="*/ 3312230 w 5810611"/>
                <a:gd name="connsiteY37" fmla="*/ 236319 h 1097800"/>
                <a:gd name="connsiteX38" fmla="*/ 3426530 w 5810611"/>
                <a:gd name="connsiteY38" fmla="*/ 304899 h 1097800"/>
                <a:gd name="connsiteX39" fmla="*/ 3495110 w 5810611"/>
                <a:gd name="connsiteY39" fmla="*/ 457299 h 1097800"/>
                <a:gd name="connsiteX40" fmla="*/ 3662750 w 5810611"/>
                <a:gd name="connsiteY40" fmla="*/ 495399 h 1097800"/>
                <a:gd name="connsiteX41" fmla="*/ 3830390 w 5810611"/>
                <a:gd name="connsiteY41" fmla="*/ 503019 h 1097800"/>
                <a:gd name="connsiteX42" fmla="*/ 3921830 w 5810611"/>
                <a:gd name="connsiteY42" fmla="*/ 457299 h 1097800"/>
                <a:gd name="connsiteX43" fmla="*/ 4051370 w 5810611"/>
                <a:gd name="connsiteY43" fmla="*/ 548739 h 1097800"/>
                <a:gd name="connsiteX44" fmla="*/ 4142810 w 5810611"/>
                <a:gd name="connsiteY44" fmla="*/ 579219 h 1097800"/>
                <a:gd name="connsiteX45" fmla="*/ 4226630 w 5810611"/>
                <a:gd name="connsiteY45" fmla="*/ 525879 h 1097800"/>
                <a:gd name="connsiteX46" fmla="*/ 4363790 w 5810611"/>
                <a:gd name="connsiteY46" fmla="*/ 640179 h 1097800"/>
                <a:gd name="connsiteX47" fmla="*/ 4516190 w 5810611"/>
                <a:gd name="connsiteY47" fmla="*/ 685899 h 1097800"/>
                <a:gd name="connsiteX48" fmla="*/ 4577150 w 5810611"/>
                <a:gd name="connsiteY48" fmla="*/ 701139 h 1097800"/>
                <a:gd name="connsiteX49" fmla="*/ 4668590 w 5810611"/>
                <a:gd name="connsiteY49" fmla="*/ 624939 h 1097800"/>
                <a:gd name="connsiteX50" fmla="*/ 4836230 w 5810611"/>
                <a:gd name="connsiteY50" fmla="*/ 640179 h 1097800"/>
                <a:gd name="connsiteX51" fmla="*/ 4942910 w 5810611"/>
                <a:gd name="connsiteY51" fmla="*/ 609699 h 1097800"/>
                <a:gd name="connsiteX52" fmla="*/ 5026730 w 5810611"/>
                <a:gd name="connsiteY52" fmla="*/ 640179 h 1097800"/>
                <a:gd name="connsiteX53" fmla="*/ 5163890 w 5810611"/>
                <a:gd name="connsiteY53" fmla="*/ 609699 h 1097800"/>
                <a:gd name="connsiteX54" fmla="*/ 5240090 w 5810611"/>
                <a:gd name="connsiteY54" fmla="*/ 624939 h 1097800"/>
                <a:gd name="connsiteX55" fmla="*/ 5369630 w 5810611"/>
                <a:gd name="connsiteY55" fmla="*/ 533499 h 1097800"/>
                <a:gd name="connsiteX56" fmla="*/ 5430590 w 5810611"/>
                <a:gd name="connsiteY56" fmla="*/ 647799 h 1097800"/>
                <a:gd name="connsiteX57" fmla="*/ 5499170 w 5810611"/>
                <a:gd name="connsiteY57" fmla="*/ 663039 h 1097800"/>
                <a:gd name="connsiteX58" fmla="*/ 5605850 w 5810611"/>
                <a:gd name="connsiteY58" fmla="*/ 640179 h 1097800"/>
                <a:gd name="connsiteX59" fmla="*/ 5802139 w 5810611"/>
                <a:gd name="connsiteY59" fmla="*/ 582598 h 1097800"/>
                <a:gd name="connsiteX60" fmla="*/ 5810611 w 5810611"/>
                <a:gd name="connsiteY60" fmla="*/ 1088959 h 109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810611" h="1097800">
                  <a:moveTo>
                    <a:pt x="2507" y="1097800"/>
                  </a:moveTo>
                  <a:cubicBezTo>
                    <a:pt x="12752" y="1070016"/>
                    <a:pt x="6501" y="1090753"/>
                    <a:pt x="0" y="460443"/>
                  </a:cubicBezTo>
                  <a:cubicBezTo>
                    <a:pt x="25489" y="387014"/>
                    <a:pt x="91922" y="259703"/>
                    <a:pt x="119450" y="182979"/>
                  </a:cubicBezTo>
                  <a:cubicBezTo>
                    <a:pt x="146978" y="106255"/>
                    <a:pt x="144850" y="3909"/>
                    <a:pt x="165170" y="99"/>
                  </a:cubicBezTo>
                  <a:cubicBezTo>
                    <a:pt x="185490" y="-3711"/>
                    <a:pt x="214700" y="102969"/>
                    <a:pt x="241370" y="160119"/>
                  </a:cubicBezTo>
                  <a:cubicBezTo>
                    <a:pt x="268040" y="217269"/>
                    <a:pt x="298520" y="296009"/>
                    <a:pt x="325190" y="342999"/>
                  </a:cubicBezTo>
                  <a:cubicBezTo>
                    <a:pt x="351860" y="389989"/>
                    <a:pt x="377260" y="421739"/>
                    <a:pt x="401390" y="442059"/>
                  </a:cubicBezTo>
                  <a:cubicBezTo>
                    <a:pt x="425520" y="462379"/>
                    <a:pt x="442030" y="472539"/>
                    <a:pt x="469970" y="464919"/>
                  </a:cubicBezTo>
                  <a:cubicBezTo>
                    <a:pt x="497910" y="457299"/>
                    <a:pt x="542360" y="436979"/>
                    <a:pt x="569030" y="396339"/>
                  </a:cubicBezTo>
                  <a:cubicBezTo>
                    <a:pt x="595700" y="355699"/>
                    <a:pt x="616020" y="271879"/>
                    <a:pt x="629990" y="221079"/>
                  </a:cubicBezTo>
                  <a:cubicBezTo>
                    <a:pt x="643960" y="170279"/>
                    <a:pt x="645230" y="120749"/>
                    <a:pt x="652850" y="91539"/>
                  </a:cubicBezTo>
                  <a:cubicBezTo>
                    <a:pt x="660470" y="62329"/>
                    <a:pt x="665550" y="29309"/>
                    <a:pt x="675710" y="45819"/>
                  </a:cubicBezTo>
                  <a:cubicBezTo>
                    <a:pt x="685870" y="62329"/>
                    <a:pt x="696030" y="138529"/>
                    <a:pt x="713810" y="190599"/>
                  </a:cubicBezTo>
                  <a:cubicBezTo>
                    <a:pt x="731590" y="242669"/>
                    <a:pt x="756990" y="320139"/>
                    <a:pt x="782390" y="358239"/>
                  </a:cubicBezTo>
                  <a:cubicBezTo>
                    <a:pt x="807790" y="396339"/>
                    <a:pt x="831920" y="414119"/>
                    <a:pt x="866210" y="419199"/>
                  </a:cubicBezTo>
                  <a:cubicBezTo>
                    <a:pt x="900500" y="424279"/>
                    <a:pt x="951300" y="388719"/>
                    <a:pt x="988130" y="388719"/>
                  </a:cubicBezTo>
                  <a:cubicBezTo>
                    <a:pt x="1024960" y="388719"/>
                    <a:pt x="1056710" y="452219"/>
                    <a:pt x="1087190" y="419199"/>
                  </a:cubicBezTo>
                  <a:cubicBezTo>
                    <a:pt x="1117670" y="386179"/>
                    <a:pt x="1136720" y="233779"/>
                    <a:pt x="1171010" y="190599"/>
                  </a:cubicBezTo>
                  <a:cubicBezTo>
                    <a:pt x="1205300" y="147419"/>
                    <a:pt x="1251020" y="157579"/>
                    <a:pt x="1292930" y="160119"/>
                  </a:cubicBezTo>
                  <a:cubicBezTo>
                    <a:pt x="1334840" y="162659"/>
                    <a:pt x="1378020" y="161389"/>
                    <a:pt x="1422470" y="205839"/>
                  </a:cubicBezTo>
                  <a:cubicBezTo>
                    <a:pt x="1466920" y="250289"/>
                    <a:pt x="1527880" y="386179"/>
                    <a:pt x="1559630" y="426819"/>
                  </a:cubicBezTo>
                  <a:cubicBezTo>
                    <a:pt x="1591380" y="467459"/>
                    <a:pt x="1590110" y="458569"/>
                    <a:pt x="1612970" y="449679"/>
                  </a:cubicBezTo>
                  <a:cubicBezTo>
                    <a:pt x="1635830" y="440789"/>
                    <a:pt x="1663770" y="376019"/>
                    <a:pt x="1696790" y="373479"/>
                  </a:cubicBezTo>
                  <a:cubicBezTo>
                    <a:pt x="1729810" y="370939"/>
                    <a:pt x="1776800" y="411579"/>
                    <a:pt x="1811090" y="434439"/>
                  </a:cubicBezTo>
                  <a:cubicBezTo>
                    <a:pt x="1845380" y="457299"/>
                    <a:pt x="1859350" y="490319"/>
                    <a:pt x="1902530" y="510639"/>
                  </a:cubicBezTo>
                  <a:cubicBezTo>
                    <a:pt x="1945710" y="530959"/>
                    <a:pt x="2019370" y="560169"/>
                    <a:pt x="2070170" y="556359"/>
                  </a:cubicBezTo>
                  <a:cubicBezTo>
                    <a:pt x="2120970" y="552549"/>
                    <a:pt x="2174310" y="528419"/>
                    <a:pt x="2207330" y="487779"/>
                  </a:cubicBezTo>
                  <a:cubicBezTo>
                    <a:pt x="2240350" y="447139"/>
                    <a:pt x="2249240" y="349349"/>
                    <a:pt x="2268290" y="312519"/>
                  </a:cubicBezTo>
                  <a:cubicBezTo>
                    <a:pt x="2287340" y="275689"/>
                    <a:pt x="2293690" y="249019"/>
                    <a:pt x="2321630" y="266799"/>
                  </a:cubicBezTo>
                  <a:cubicBezTo>
                    <a:pt x="2349570" y="284579"/>
                    <a:pt x="2405450" y="379829"/>
                    <a:pt x="2435930" y="419199"/>
                  </a:cubicBezTo>
                  <a:cubicBezTo>
                    <a:pt x="2466410" y="458569"/>
                    <a:pt x="2474030" y="491589"/>
                    <a:pt x="2504510" y="503019"/>
                  </a:cubicBezTo>
                  <a:cubicBezTo>
                    <a:pt x="2534990" y="514449"/>
                    <a:pt x="2576900" y="508099"/>
                    <a:pt x="2618810" y="487779"/>
                  </a:cubicBezTo>
                  <a:cubicBezTo>
                    <a:pt x="2660720" y="467459"/>
                    <a:pt x="2719140" y="410309"/>
                    <a:pt x="2755970" y="381099"/>
                  </a:cubicBezTo>
                  <a:cubicBezTo>
                    <a:pt x="2792800" y="351889"/>
                    <a:pt x="2804230" y="325219"/>
                    <a:pt x="2839790" y="312519"/>
                  </a:cubicBezTo>
                  <a:cubicBezTo>
                    <a:pt x="2875350" y="299819"/>
                    <a:pt x="2924880" y="298549"/>
                    <a:pt x="2969330" y="304899"/>
                  </a:cubicBezTo>
                  <a:cubicBezTo>
                    <a:pt x="3013780" y="311249"/>
                    <a:pt x="3064580" y="358239"/>
                    <a:pt x="3106490" y="350619"/>
                  </a:cubicBezTo>
                  <a:cubicBezTo>
                    <a:pt x="3148400" y="342999"/>
                    <a:pt x="3186500" y="278229"/>
                    <a:pt x="3220790" y="259179"/>
                  </a:cubicBezTo>
                  <a:cubicBezTo>
                    <a:pt x="3255080" y="240129"/>
                    <a:pt x="3277940" y="228699"/>
                    <a:pt x="3312230" y="236319"/>
                  </a:cubicBezTo>
                  <a:cubicBezTo>
                    <a:pt x="3346520" y="243939"/>
                    <a:pt x="3396050" y="268069"/>
                    <a:pt x="3426530" y="304899"/>
                  </a:cubicBezTo>
                  <a:cubicBezTo>
                    <a:pt x="3457010" y="341729"/>
                    <a:pt x="3455740" y="425549"/>
                    <a:pt x="3495110" y="457299"/>
                  </a:cubicBezTo>
                  <a:cubicBezTo>
                    <a:pt x="3534480" y="489049"/>
                    <a:pt x="3606870" y="487779"/>
                    <a:pt x="3662750" y="495399"/>
                  </a:cubicBezTo>
                  <a:cubicBezTo>
                    <a:pt x="3718630" y="503019"/>
                    <a:pt x="3787210" y="509369"/>
                    <a:pt x="3830390" y="503019"/>
                  </a:cubicBezTo>
                  <a:cubicBezTo>
                    <a:pt x="3873570" y="496669"/>
                    <a:pt x="3885000" y="449679"/>
                    <a:pt x="3921830" y="457299"/>
                  </a:cubicBezTo>
                  <a:cubicBezTo>
                    <a:pt x="3958660" y="464919"/>
                    <a:pt x="4014540" y="528419"/>
                    <a:pt x="4051370" y="548739"/>
                  </a:cubicBezTo>
                  <a:cubicBezTo>
                    <a:pt x="4088200" y="569059"/>
                    <a:pt x="4113600" y="583029"/>
                    <a:pt x="4142810" y="579219"/>
                  </a:cubicBezTo>
                  <a:cubicBezTo>
                    <a:pt x="4172020" y="575409"/>
                    <a:pt x="4189800" y="515719"/>
                    <a:pt x="4226630" y="525879"/>
                  </a:cubicBezTo>
                  <a:cubicBezTo>
                    <a:pt x="4263460" y="536039"/>
                    <a:pt x="4315530" y="613509"/>
                    <a:pt x="4363790" y="640179"/>
                  </a:cubicBezTo>
                  <a:cubicBezTo>
                    <a:pt x="4412050" y="666849"/>
                    <a:pt x="4480630" y="675739"/>
                    <a:pt x="4516190" y="685899"/>
                  </a:cubicBezTo>
                  <a:cubicBezTo>
                    <a:pt x="4551750" y="696059"/>
                    <a:pt x="4551750" y="711299"/>
                    <a:pt x="4577150" y="701139"/>
                  </a:cubicBezTo>
                  <a:cubicBezTo>
                    <a:pt x="4602550" y="690979"/>
                    <a:pt x="4625410" y="635099"/>
                    <a:pt x="4668590" y="624939"/>
                  </a:cubicBezTo>
                  <a:cubicBezTo>
                    <a:pt x="4711770" y="614779"/>
                    <a:pt x="4790510" y="642719"/>
                    <a:pt x="4836230" y="640179"/>
                  </a:cubicBezTo>
                  <a:cubicBezTo>
                    <a:pt x="4881950" y="637639"/>
                    <a:pt x="4911160" y="609699"/>
                    <a:pt x="4942910" y="609699"/>
                  </a:cubicBezTo>
                  <a:cubicBezTo>
                    <a:pt x="4974660" y="609699"/>
                    <a:pt x="4989900" y="640179"/>
                    <a:pt x="5026730" y="640179"/>
                  </a:cubicBezTo>
                  <a:cubicBezTo>
                    <a:pt x="5063560" y="640179"/>
                    <a:pt x="5128330" y="612239"/>
                    <a:pt x="5163890" y="609699"/>
                  </a:cubicBezTo>
                  <a:cubicBezTo>
                    <a:pt x="5199450" y="607159"/>
                    <a:pt x="5205800" y="637639"/>
                    <a:pt x="5240090" y="624939"/>
                  </a:cubicBezTo>
                  <a:cubicBezTo>
                    <a:pt x="5274380" y="612239"/>
                    <a:pt x="5337880" y="529689"/>
                    <a:pt x="5369630" y="533499"/>
                  </a:cubicBezTo>
                  <a:cubicBezTo>
                    <a:pt x="5401380" y="537309"/>
                    <a:pt x="5409000" y="626209"/>
                    <a:pt x="5430590" y="647799"/>
                  </a:cubicBezTo>
                  <a:cubicBezTo>
                    <a:pt x="5452180" y="669389"/>
                    <a:pt x="5469960" y="664309"/>
                    <a:pt x="5499170" y="663039"/>
                  </a:cubicBezTo>
                  <a:cubicBezTo>
                    <a:pt x="5528380" y="661769"/>
                    <a:pt x="5563353" y="652388"/>
                    <a:pt x="5605850" y="640179"/>
                  </a:cubicBezTo>
                  <a:lnTo>
                    <a:pt x="5802139" y="582598"/>
                  </a:lnTo>
                  <a:cubicBezTo>
                    <a:pt x="5802277" y="1086133"/>
                    <a:pt x="5791205" y="1094385"/>
                    <a:pt x="5810611" y="1088959"/>
                  </a:cubicBezTo>
                </a:path>
              </a:pathLst>
            </a:custGeom>
            <a:solidFill>
              <a:srgbClr val="FFF6D9"/>
            </a:solidFill>
            <a:ln w="28575">
              <a:solidFill>
                <a:srgbClr val="FFC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1F4310D-C62F-4AF5-ADCA-8EB09290CF28}"/>
                </a:ext>
              </a:extLst>
            </p:cNvPr>
            <p:cNvSpPr/>
            <p:nvPr/>
          </p:nvSpPr>
          <p:spPr>
            <a:xfrm>
              <a:off x="727961" y="3123213"/>
              <a:ext cx="1493769" cy="2974938"/>
            </a:xfrm>
            <a:custGeom>
              <a:avLst/>
              <a:gdLst>
                <a:gd name="connsiteX0" fmla="*/ 0 w 723900"/>
                <a:gd name="connsiteY0" fmla="*/ 1250263 h 1402663"/>
                <a:gd name="connsiteX1" fmla="*/ 129540 w 723900"/>
                <a:gd name="connsiteY1" fmla="*/ 602563 h 1402663"/>
                <a:gd name="connsiteX2" fmla="*/ 198120 w 723900"/>
                <a:gd name="connsiteY2" fmla="*/ 305383 h 1402663"/>
                <a:gd name="connsiteX3" fmla="*/ 266700 w 723900"/>
                <a:gd name="connsiteY3" fmla="*/ 107263 h 1402663"/>
                <a:gd name="connsiteX4" fmla="*/ 312420 w 723900"/>
                <a:gd name="connsiteY4" fmla="*/ 583 h 1402663"/>
                <a:gd name="connsiteX5" fmla="*/ 373380 w 723900"/>
                <a:gd name="connsiteY5" fmla="*/ 69163 h 1402663"/>
                <a:gd name="connsiteX6" fmla="*/ 411480 w 723900"/>
                <a:gd name="connsiteY6" fmla="*/ 168223 h 1402663"/>
                <a:gd name="connsiteX7" fmla="*/ 495300 w 723900"/>
                <a:gd name="connsiteY7" fmla="*/ 602563 h 1402663"/>
                <a:gd name="connsiteX8" fmla="*/ 601980 w 723900"/>
                <a:gd name="connsiteY8" fmla="*/ 1090243 h 1402663"/>
                <a:gd name="connsiteX9" fmla="*/ 678180 w 723900"/>
                <a:gd name="connsiteY9" fmla="*/ 1311223 h 1402663"/>
                <a:gd name="connsiteX10" fmla="*/ 723900 w 723900"/>
                <a:gd name="connsiteY10" fmla="*/ 1402663 h 1402663"/>
                <a:gd name="connsiteX0" fmla="*/ 0 w 759888"/>
                <a:gd name="connsiteY0" fmla="*/ 1365232 h 1402663"/>
                <a:gd name="connsiteX1" fmla="*/ 165528 w 759888"/>
                <a:gd name="connsiteY1" fmla="*/ 602563 h 1402663"/>
                <a:gd name="connsiteX2" fmla="*/ 234108 w 759888"/>
                <a:gd name="connsiteY2" fmla="*/ 305383 h 1402663"/>
                <a:gd name="connsiteX3" fmla="*/ 302688 w 759888"/>
                <a:gd name="connsiteY3" fmla="*/ 107263 h 1402663"/>
                <a:gd name="connsiteX4" fmla="*/ 348408 w 759888"/>
                <a:gd name="connsiteY4" fmla="*/ 583 h 1402663"/>
                <a:gd name="connsiteX5" fmla="*/ 409368 w 759888"/>
                <a:gd name="connsiteY5" fmla="*/ 69163 h 1402663"/>
                <a:gd name="connsiteX6" fmla="*/ 447468 w 759888"/>
                <a:gd name="connsiteY6" fmla="*/ 168223 h 1402663"/>
                <a:gd name="connsiteX7" fmla="*/ 531288 w 759888"/>
                <a:gd name="connsiteY7" fmla="*/ 602563 h 1402663"/>
                <a:gd name="connsiteX8" fmla="*/ 637968 w 759888"/>
                <a:gd name="connsiteY8" fmla="*/ 1090243 h 1402663"/>
                <a:gd name="connsiteX9" fmla="*/ 714168 w 759888"/>
                <a:gd name="connsiteY9" fmla="*/ 1311223 h 1402663"/>
                <a:gd name="connsiteX10" fmla="*/ 759888 w 759888"/>
                <a:gd name="connsiteY10" fmla="*/ 1402663 h 1402663"/>
                <a:gd name="connsiteX0" fmla="*/ 0 w 783880"/>
                <a:gd name="connsiteY0" fmla="*/ 1390382 h 1402663"/>
                <a:gd name="connsiteX1" fmla="*/ 189520 w 783880"/>
                <a:gd name="connsiteY1" fmla="*/ 602563 h 1402663"/>
                <a:gd name="connsiteX2" fmla="*/ 258100 w 783880"/>
                <a:gd name="connsiteY2" fmla="*/ 305383 h 1402663"/>
                <a:gd name="connsiteX3" fmla="*/ 326680 w 783880"/>
                <a:gd name="connsiteY3" fmla="*/ 107263 h 1402663"/>
                <a:gd name="connsiteX4" fmla="*/ 372400 w 783880"/>
                <a:gd name="connsiteY4" fmla="*/ 583 h 1402663"/>
                <a:gd name="connsiteX5" fmla="*/ 433360 w 783880"/>
                <a:gd name="connsiteY5" fmla="*/ 69163 h 1402663"/>
                <a:gd name="connsiteX6" fmla="*/ 471460 w 783880"/>
                <a:gd name="connsiteY6" fmla="*/ 168223 h 1402663"/>
                <a:gd name="connsiteX7" fmla="*/ 555280 w 783880"/>
                <a:gd name="connsiteY7" fmla="*/ 602563 h 1402663"/>
                <a:gd name="connsiteX8" fmla="*/ 661960 w 783880"/>
                <a:gd name="connsiteY8" fmla="*/ 1090243 h 1402663"/>
                <a:gd name="connsiteX9" fmla="*/ 738160 w 783880"/>
                <a:gd name="connsiteY9" fmla="*/ 1311223 h 1402663"/>
                <a:gd name="connsiteX10" fmla="*/ 783880 w 783880"/>
                <a:gd name="connsiteY10" fmla="*/ 1402663 h 1402663"/>
                <a:gd name="connsiteX0" fmla="*/ 0 w 779881"/>
                <a:gd name="connsiteY0" fmla="*/ 1393975 h 1402663"/>
                <a:gd name="connsiteX1" fmla="*/ 185521 w 779881"/>
                <a:gd name="connsiteY1" fmla="*/ 602563 h 1402663"/>
                <a:gd name="connsiteX2" fmla="*/ 254101 w 779881"/>
                <a:gd name="connsiteY2" fmla="*/ 305383 h 1402663"/>
                <a:gd name="connsiteX3" fmla="*/ 322681 w 779881"/>
                <a:gd name="connsiteY3" fmla="*/ 107263 h 1402663"/>
                <a:gd name="connsiteX4" fmla="*/ 368401 w 779881"/>
                <a:gd name="connsiteY4" fmla="*/ 583 h 1402663"/>
                <a:gd name="connsiteX5" fmla="*/ 429361 w 779881"/>
                <a:gd name="connsiteY5" fmla="*/ 69163 h 1402663"/>
                <a:gd name="connsiteX6" fmla="*/ 467461 w 779881"/>
                <a:gd name="connsiteY6" fmla="*/ 168223 h 1402663"/>
                <a:gd name="connsiteX7" fmla="*/ 551281 w 779881"/>
                <a:gd name="connsiteY7" fmla="*/ 602563 h 1402663"/>
                <a:gd name="connsiteX8" fmla="*/ 657961 w 779881"/>
                <a:gd name="connsiteY8" fmla="*/ 1090243 h 1402663"/>
                <a:gd name="connsiteX9" fmla="*/ 734161 w 779881"/>
                <a:gd name="connsiteY9" fmla="*/ 1311223 h 1402663"/>
                <a:gd name="connsiteX10" fmla="*/ 779881 w 779881"/>
                <a:gd name="connsiteY10" fmla="*/ 1402663 h 1402663"/>
                <a:gd name="connsiteX0" fmla="*/ 0 w 779881"/>
                <a:gd name="connsiteY0" fmla="*/ 1393975 h 1402663"/>
                <a:gd name="connsiteX1" fmla="*/ 185521 w 779881"/>
                <a:gd name="connsiteY1" fmla="*/ 602563 h 1402663"/>
                <a:gd name="connsiteX2" fmla="*/ 254101 w 779881"/>
                <a:gd name="connsiteY2" fmla="*/ 305383 h 1402663"/>
                <a:gd name="connsiteX3" fmla="*/ 322681 w 779881"/>
                <a:gd name="connsiteY3" fmla="*/ 107263 h 1402663"/>
                <a:gd name="connsiteX4" fmla="*/ 368401 w 779881"/>
                <a:gd name="connsiteY4" fmla="*/ 583 h 1402663"/>
                <a:gd name="connsiteX5" fmla="*/ 429361 w 779881"/>
                <a:gd name="connsiteY5" fmla="*/ 69163 h 1402663"/>
                <a:gd name="connsiteX6" fmla="*/ 467461 w 779881"/>
                <a:gd name="connsiteY6" fmla="*/ 168223 h 1402663"/>
                <a:gd name="connsiteX7" fmla="*/ 551281 w 779881"/>
                <a:gd name="connsiteY7" fmla="*/ 602563 h 1402663"/>
                <a:gd name="connsiteX8" fmla="*/ 657961 w 779881"/>
                <a:gd name="connsiteY8" fmla="*/ 1090243 h 1402663"/>
                <a:gd name="connsiteX9" fmla="*/ 734161 w 779881"/>
                <a:gd name="connsiteY9" fmla="*/ 1311223 h 1402663"/>
                <a:gd name="connsiteX10" fmla="*/ 779881 w 779881"/>
                <a:gd name="connsiteY10" fmla="*/ 1402663 h 1402663"/>
                <a:gd name="connsiteX0" fmla="*/ 0 w 783880"/>
                <a:gd name="connsiteY0" fmla="*/ 1401161 h 1402663"/>
                <a:gd name="connsiteX1" fmla="*/ 189520 w 783880"/>
                <a:gd name="connsiteY1" fmla="*/ 602563 h 1402663"/>
                <a:gd name="connsiteX2" fmla="*/ 258100 w 783880"/>
                <a:gd name="connsiteY2" fmla="*/ 305383 h 1402663"/>
                <a:gd name="connsiteX3" fmla="*/ 326680 w 783880"/>
                <a:gd name="connsiteY3" fmla="*/ 107263 h 1402663"/>
                <a:gd name="connsiteX4" fmla="*/ 372400 w 783880"/>
                <a:gd name="connsiteY4" fmla="*/ 583 h 1402663"/>
                <a:gd name="connsiteX5" fmla="*/ 433360 w 783880"/>
                <a:gd name="connsiteY5" fmla="*/ 69163 h 1402663"/>
                <a:gd name="connsiteX6" fmla="*/ 471460 w 783880"/>
                <a:gd name="connsiteY6" fmla="*/ 168223 h 1402663"/>
                <a:gd name="connsiteX7" fmla="*/ 555280 w 783880"/>
                <a:gd name="connsiteY7" fmla="*/ 602563 h 1402663"/>
                <a:gd name="connsiteX8" fmla="*/ 661960 w 783880"/>
                <a:gd name="connsiteY8" fmla="*/ 1090243 h 1402663"/>
                <a:gd name="connsiteX9" fmla="*/ 738160 w 783880"/>
                <a:gd name="connsiteY9" fmla="*/ 1311223 h 1402663"/>
                <a:gd name="connsiteX10" fmla="*/ 783880 w 783880"/>
                <a:gd name="connsiteY10" fmla="*/ 1402663 h 140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880" h="1402663">
                  <a:moveTo>
                    <a:pt x="0" y="1401161"/>
                  </a:moveTo>
                  <a:cubicBezTo>
                    <a:pt x="48260" y="1156051"/>
                    <a:pt x="146503" y="785193"/>
                    <a:pt x="189520" y="602563"/>
                  </a:cubicBezTo>
                  <a:cubicBezTo>
                    <a:pt x="232537" y="419933"/>
                    <a:pt x="235240" y="387933"/>
                    <a:pt x="258100" y="305383"/>
                  </a:cubicBezTo>
                  <a:cubicBezTo>
                    <a:pt x="280960" y="222833"/>
                    <a:pt x="307630" y="158063"/>
                    <a:pt x="326680" y="107263"/>
                  </a:cubicBezTo>
                  <a:cubicBezTo>
                    <a:pt x="345730" y="56463"/>
                    <a:pt x="354620" y="6933"/>
                    <a:pt x="372400" y="583"/>
                  </a:cubicBezTo>
                  <a:cubicBezTo>
                    <a:pt x="390180" y="-5767"/>
                    <a:pt x="416850" y="41223"/>
                    <a:pt x="433360" y="69163"/>
                  </a:cubicBezTo>
                  <a:cubicBezTo>
                    <a:pt x="449870" y="97103"/>
                    <a:pt x="451140" y="79323"/>
                    <a:pt x="471460" y="168223"/>
                  </a:cubicBezTo>
                  <a:cubicBezTo>
                    <a:pt x="491780" y="257123"/>
                    <a:pt x="523530" y="448893"/>
                    <a:pt x="555280" y="602563"/>
                  </a:cubicBezTo>
                  <a:cubicBezTo>
                    <a:pt x="587030" y="756233"/>
                    <a:pt x="631480" y="972133"/>
                    <a:pt x="661960" y="1090243"/>
                  </a:cubicBezTo>
                  <a:cubicBezTo>
                    <a:pt x="692440" y="1208353"/>
                    <a:pt x="717840" y="1259153"/>
                    <a:pt x="738160" y="1311223"/>
                  </a:cubicBezTo>
                  <a:cubicBezTo>
                    <a:pt x="758480" y="1363293"/>
                    <a:pt x="771180" y="1382978"/>
                    <a:pt x="783880" y="1402663"/>
                  </a:cubicBezTo>
                </a:path>
              </a:pathLst>
            </a:custGeom>
            <a:solidFill>
              <a:srgbClr val="BDC4F1"/>
            </a:solidFill>
            <a:ln w="28575">
              <a:solidFill>
                <a:srgbClr val="162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617CF43-374C-46E6-B2A1-85BF57AE9569}"/>
                </a:ext>
              </a:extLst>
            </p:cNvPr>
            <p:cNvSpPr/>
            <p:nvPr/>
          </p:nvSpPr>
          <p:spPr>
            <a:xfrm>
              <a:off x="3945385" y="4415945"/>
              <a:ext cx="3039154" cy="1678520"/>
            </a:xfrm>
            <a:custGeom>
              <a:avLst/>
              <a:gdLst>
                <a:gd name="connsiteX0" fmla="*/ 0 w 1546860"/>
                <a:gd name="connsiteY0" fmla="*/ 762669 h 785529"/>
                <a:gd name="connsiteX1" fmla="*/ 76200 w 1546860"/>
                <a:gd name="connsiteY1" fmla="*/ 686469 h 785529"/>
                <a:gd name="connsiteX2" fmla="*/ 144780 w 1546860"/>
                <a:gd name="connsiteY2" fmla="*/ 564549 h 785529"/>
                <a:gd name="connsiteX3" fmla="*/ 213360 w 1546860"/>
                <a:gd name="connsiteY3" fmla="*/ 221649 h 785529"/>
                <a:gd name="connsiteX4" fmla="*/ 251460 w 1546860"/>
                <a:gd name="connsiteY4" fmla="*/ 669 h 785529"/>
                <a:gd name="connsiteX5" fmla="*/ 289560 w 1546860"/>
                <a:gd name="connsiteY5" fmla="*/ 160689 h 785529"/>
                <a:gd name="connsiteX6" fmla="*/ 335280 w 1546860"/>
                <a:gd name="connsiteY6" fmla="*/ 374049 h 785529"/>
                <a:gd name="connsiteX7" fmla="*/ 441960 w 1546860"/>
                <a:gd name="connsiteY7" fmla="*/ 518829 h 785529"/>
                <a:gd name="connsiteX8" fmla="*/ 647700 w 1546860"/>
                <a:gd name="connsiteY8" fmla="*/ 617889 h 785529"/>
                <a:gd name="connsiteX9" fmla="*/ 914400 w 1546860"/>
                <a:gd name="connsiteY9" fmla="*/ 655989 h 785529"/>
                <a:gd name="connsiteX10" fmla="*/ 1059180 w 1546860"/>
                <a:gd name="connsiteY10" fmla="*/ 655989 h 785529"/>
                <a:gd name="connsiteX11" fmla="*/ 1303020 w 1546860"/>
                <a:gd name="connsiteY11" fmla="*/ 724569 h 785529"/>
                <a:gd name="connsiteX12" fmla="*/ 1546860 w 1546860"/>
                <a:gd name="connsiteY12" fmla="*/ 785529 h 785529"/>
                <a:gd name="connsiteX0" fmla="*/ 0 w 1594845"/>
                <a:gd name="connsiteY0" fmla="*/ 791411 h 791411"/>
                <a:gd name="connsiteX1" fmla="*/ 124185 w 1594845"/>
                <a:gd name="connsiteY1" fmla="*/ 686469 h 791411"/>
                <a:gd name="connsiteX2" fmla="*/ 192765 w 1594845"/>
                <a:gd name="connsiteY2" fmla="*/ 564549 h 791411"/>
                <a:gd name="connsiteX3" fmla="*/ 261345 w 1594845"/>
                <a:gd name="connsiteY3" fmla="*/ 221649 h 791411"/>
                <a:gd name="connsiteX4" fmla="*/ 299445 w 1594845"/>
                <a:gd name="connsiteY4" fmla="*/ 669 h 791411"/>
                <a:gd name="connsiteX5" fmla="*/ 337545 w 1594845"/>
                <a:gd name="connsiteY5" fmla="*/ 160689 h 791411"/>
                <a:gd name="connsiteX6" fmla="*/ 383265 w 1594845"/>
                <a:gd name="connsiteY6" fmla="*/ 374049 h 791411"/>
                <a:gd name="connsiteX7" fmla="*/ 489945 w 1594845"/>
                <a:gd name="connsiteY7" fmla="*/ 518829 h 791411"/>
                <a:gd name="connsiteX8" fmla="*/ 695685 w 1594845"/>
                <a:gd name="connsiteY8" fmla="*/ 617889 h 791411"/>
                <a:gd name="connsiteX9" fmla="*/ 962385 w 1594845"/>
                <a:gd name="connsiteY9" fmla="*/ 655989 h 791411"/>
                <a:gd name="connsiteX10" fmla="*/ 1107165 w 1594845"/>
                <a:gd name="connsiteY10" fmla="*/ 655989 h 791411"/>
                <a:gd name="connsiteX11" fmla="*/ 1351005 w 1594845"/>
                <a:gd name="connsiteY11" fmla="*/ 724569 h 791411"/>
                <a:gd name="connsiteX12" fmla="*/ 1594845 w 1594845"/>
                <a:gd name="connsiteY12" fmla="*/ 785529 h 79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4845" h="791411">
                  <a:moveTo>
                    <a:pt x="0" y="791411"/>
                  </a:moveTo>
                  <a:cubicBezTo>
                    <a:pt x="26035" y="769821"/>
                    <a:pt x="92058" y="724279"/>
                    <a:pt x="124185" y="686469"/>
                  </a:cubicBezTo>
                  <a:cubicBezTo>
                    <a:pt x="156313" y="648659"/>
                    <a:pt x="169905" y="642019"/>
                    <a:pt x="192765" y="564549"/>
                  </a:cubicBezTo>
                  <a:cubicBezTo>
                    <a:pt x="215625" y="487079"/>
                    <a:pt x="243565" y="315629"/>
                    <a:pt x="261345" y="221649"/>
                  </a:cubicBezTo>
                  <a:cubicBezTo>
                    <a:pt x="279125" y="127669"/>
                    <a:pt x="286745" y="10829"/>
                    <a:pt x="299445" y="669"/>
                  </a:cubicBezTo>
                  <a:cubicBezTo>
                    <a:pt x="312145" y="-9491"/>
                    <a:pt x="323575" y="98459"/>
                    <a:pt x="337545" y="160689"/>
                  </a:cubicBezTo>
                  <a:cubicBezTo>
                    <a:pt x="351515" y="222919"/>
                    <a:pt x="357865" y="314359"/>
                    <a:pt x="383265" y="374049"/>
                  </a:cubicBezTo>
                  <a:cubicBezTo>
                    <a:pt x="408665" y="433739"/>
                    <a:pt x="437875" y="478189"/>
                    <a:pt x="489945" y="518829"/>
                  </a:cubicBezTo>
                  <a:cubicBezTo>
                    <a:pt x="542015" y="559469"/>
                    <a:pt x="616945" y="595029"/>
                    <a:pt x="695685" y="617889"/>
                  </a:cubicBezTo>
                  <a:cubicBezTo>
                    <a:pt x="774425" y="640749"/>
                    <a:pt x="893805" y="649639"/>
                    <a:pt x="962385" y="655989"/>
                  </a:cubicBezTo>
                  <a:cubicBezTo>
                    <a:pt x="1030965" y="662339"/>
                    <a:pt x="1042395" y="644559"/>
                    <a:pt x="1107165" y="655989"/>
                  </a:cubicBezTo>
                  <a:cubicBezTo>
                    <a:pt x="1171935" y="667419"/>
                    <a:pt x="1269725" y="702979"/>
                    <a:pt x="1351005" y="724569"/>
                  </a:cubicBezTo>
                  <a:cubicBezTo>
                    <a:pt x="1432285" y="746159"/>
                    <a:pt x="1513565" y="765844"/>
                    <a:pt x="1594845" y="785529"/>
                  </a:cubicBezTo>
                </a:path>
              </a:pathLst>
            </a:custGeom>
            <a:solidFill>
              <a:srgbClr val="CAEEB4"/>
            </a:solidFill>
            <a:ln w="28575">
              <a:solidFill>
                <a:srgbClr val="488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AAB93C-0DFC-4BED-A4B2-822DE2CE217A}"/>
                </a:ext>
              </a:extLst>
            </p:cNvPr>
            <p:cNvSpPr/>
            <p:nvPr/>
          </p:nvSpPr>
          <p:spPr>
            <a:xfrm>
              <a:off x="3328614" y="5270283"/>
              <a:ext cx="6865011" cy="811707"/>
            </a:xfrm>
            <a:custGeom>
              <a:avLst/>
              <a:gdLst>
                <a:gd name="connsiteX0" fmla="*/ 0 w 3558540"/>
                <a:gd name="connsiteY0" fmla="*/ 321754 h 382714"/>
                <a:gd name="connsiteX1" fmla="*/ 236220 w 3558540"/>
                <a:gd name="connsiteY1" fmla="*/ 253174 h 382714"/>
                <a:gd name="connsiteX2" fmla="*/ 388620 w 3558540"/>
                <a:gd name="connsiteY2" fmla="*/ 207454 h 382714"/>
                <a:gd name="connsiteX3" fmla="*/ 586740 w 3558540"/>
                <a:gd name="connsiteY3" fmla="*/ 184594 h 382714"/>
                <a:gd name="connsiteX4" fmla="*/ 792480 w 3558540"/>
                <a:gd name="connsiteY4" fmla="*/ 253174 h 382714"/>
                <a:gd name="connsiteX5" fmla="*/ 1051560 w 3558540"/>
                <a:gd name="connsiteY5" fmla="*/ 230314 h 382714"/>
                <a:gd name="connsiteX6" fmla="*/ 1257300 w 3558540"/>
                <a:gd name="connsiteY6" fmla="*/ 176974 h 382714"/>
                <a:gd name="connsiteX7" fmla="*/ 1432560 w 3558540"/>
                <a:gd name="connsiteY7" fmla="*/ 237934 h 382714"/>
                <a:gd name="connsiteX8" fmla="*/ 1623060 w 3558540"/>
                <a:gd name="connsiteY8" fmla="*/ 222694 h 382714"/>
                <a:gd name="connsiteX9" fmla="*/ 1783080 w 3558540"/>
                <a:gd name="connsiteY9" fmla="*/ 253174 h 382714"/>
                <a:gd name="connsiteX10" fmla="*/ 2103120 w 3558540"/>
                <a:gd name="connsiteY10" fmla="*/ 260794 h 382714"/>
                <a:gd name="connsiteX11" fmla="*/ 2354580 w 3558540"/>
                <a:gd name="connsiteY11" fmla="*/ 207454 h 382714"/>
                <a:gd name="connsiteX12" fmla="*/ 2468880 w 3558540"/>
                <a:gd name="connsiteY12" fmla="*/ 222694 h 382714"/>
                <a:gd name="connsiteX13" fmla="*/ 2537460 w 3558540"/>
                <a:gd name="connsiteY13" fmla="*/ 192214 h 382714"/>
                <a:gd name="connsiteX14" fmla="*/ 2674620 w 3558540"/>
                <a:gd name="connsiteY14" fmla="*/ 230314 h 382714"/>
                <a:gd name="connsiteX15" fmla="*/ 2857500 w 3558540"/>
                <a:gd name="connsiteY15" fmla="*/ 253174 h 382714"/>
                <a:gd name="connsiteX16" fmla="*/ 3055620 w 3558540"/>
                <a:gd name="connsiteY16" fmla="*/ 222694 h 382714"/>
                <a:gd name="connsiteX17" fmla="*/ 3192780 w 3558540"/>
                <a:gd name="connsiteY17" fmla="*/ 100774 h 382714"/>
                <a:gd name="connsiteX18" fmla="*/ 3238500 w 3558540"/>
                <a:gd name="connsiteY18" fmla="*/ 1714 h 382714"/>
                <a:gd name="connsiteX19" fmla="*/ 3345180 w 3558540"/>
                <a:gd name="connsiteY19" fmla="*/ 55054 h 382714"/>
                <a:gd name="connsiteX20" fmla="*/ 3406140 w 3558540"/>
                <a:gd name="connsiteY20" fmla="*/ 260794 h 382714"/>
                <a:gd name="connsiteX21" fmla="*/ 3459480 w 3558540"/>
                <a:gd name="connsiteY21" fmla="*/ 352234 h 382714"/>
                <a:gd name="connsiteX22" fmla="*/ 3558540 w 3558540"/>
                <a:gd name="connsiteY22" fmla="*/ 382714 h 382714"/>
                <a:gd name="connsiteX23" fmla="*/ 3558540 w 3558540"/>
                <a:gd name="connsiteY23" fmla="*/ 382714 h 382714"/>
                <a:gd name="connsiteX0" fmla="*/ 0 w 3602526"/>
                <a:gd name="connsiteY0" fmla="*/ 379239 h 382714"/>
                <a:gd name="connsiteX1" fmla="*/ 280206 w 3602526"/>
                <a:gd name="connsiteY1" fmla="*/ 253174 h 382714"/>
                <a:gd name="connsiteX2" fmla="*/ 432606 w 3602526"/>
                <a:gd name="connsiteY2" fmla="*/ 207454 h 382714"/>
                <a:gd name="connsiteX3" fmla="*/ 630726 w 3602526"/>
                <a:gd name="connsiteY3" fmla="*/ 184594 h 382714"/>
                <a:gd name="connsiteX4" fmla="*/ 836466 w 3602526"/>
                <a:gd name="connsiteY4" fmla="*/ 253174 h 382714"/>
                <a:gd name="connsiteX5" fmla="*/ 1095546 w 3602526"/>
                <a:gd name="connsiteY5" fmla="*/ 230314 h 382714"/>
                <a:gd name="connsiteX6" fmla="*/ 1301286 w 3602526"/>
                <a:gd name="connsiteY6" fmla="*/ 176974 h 382714"/>
                <a:gd name="connsiteX7" fmla="*/ 1476546 w 3602526"/>
                <a:gd name="connsiteY7" fmla="*/ 237934 h 382714"/>
                <a:gd name="connsiteX8" fmla="*/ 1667046 w 3602526"/>
                <a:gd name="connsiteY8" fmla="*/ 222694 h 382714"/>
                <a:gd name="connsiteX9" fmla="*/ 1827066 w 3602526"/>
                <a:gd name="connsiteY9" fmla="*/ 253174 h 382714"/>
                <a:gd name="connsiteX10" fmla="*/ 2147106 w 3602526"/>
                <a:gd name="connsiteY10" fmla="*/ 260794 h 382714"/>
                <a:gd name="connsiteX11" fmla="*/ 2398566 w 3602526"/>
                <a:gd name="connsiteY11" fmla="*/ 207454 h 382714"/>
                <a:gd name="connsiteX12" fmla="*/ 2512866 w 3602526"/>
                <a:gd name="connsiteY12" fmla="*/ 222694 h 382714"/>
                <a:gd name="connsiteX13" fmla="*/ 2581446 w 3602526"/>
                <a:gd name="connsiteY13" fmla="*/ 192214 h 382714"/>
                <a:gd name="connsiteX14" fmla="*/ 2718606 w 3602526"/>
                <a:gd name="connsiteY14" fmla="*/ 230314 h 382714"/>
                <a:gd name="connsiteX15" fmla="*/ 2901486 w 3602526"/>
                <a:gd name="connsiteY15" fmla="*/ 253174 h 382714"/>
                <a:gd name="connsiteX16" fmla="*/ 3099606 w 3602526"/>
                <a:gd name="connsiteY16" fmla="*/ 222694 h 382714"/>
                <a:gd name="connsiteX17" fmla="*/ 3236766 w 3602526"/>
                <a:gd name="connsiteY17" fmla="*/ 100774 h 382714"/>
                <a:gd name="connsiteX18" fmla="*/ 3282486 w 3602526"/>
                <a:gd name="connsiteY18" fmla="*/ 1714 h 382714"/>
                <a:gd name="connsiteX19" fmla="*/ 3389166 w 3602526"/>
                <a:gd name="connsiteY19" fmla="*/ 55054 h 382714"/>
                <a:gd name="connsiteX20" fmla="*/ 3450126 w 3602526"/>
                <a:gd name="connsiteY20" fmla="*/ 260794 h 382714"/>
                <a:gd name="connsiteX21" fmla="*/ 3503466 w 3602526"/>
                <a:gd name="connsiteY21" fmla="*/ 352234 h 382714"/>
                <a:gd name="connsiteX22" fmla="*/ 3602526 w 3602526"/>
                <a:gd name="connsiteY22" fmla="*/ 382714 h 382714"/>
                <a:gd name="connsiteX23" fmla="*/ 3602526 w 3602526"/>
                <a:gd name="connsiteY23" fmla="*/ 382714 h 38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02526" h="382714">
                  <a:moveTo>
                    <a:pt x="0" y="379239"/>
                  </a:moveTo>
                  <a:cubicBezTo>
                    <a:pt x="78740" y="356379"/>
                    <a:pt x="201466" y="276034"/>
                    <a:pt x="280206" y="253174"/>
                  </a:cubicBezTo>
                  <a:cubicBezTo>
                    <a:pt x="344976" y="234124"/>
                    <a:pt x="374186" y="218884"/>
                    <a:pt x="432606" y="207454"/>
                  </a:cubicBezTo>
                  <a:cubicBezTo>
                    <a:pt x="491026" y="196024"/>
                    <a:pt x="563416" y="176974"/>
                    <a:pt x="630726" y="184594"/>
                  </a:cubicBezTo>
                  <a:cubicBezTo>
                    <a:pt x="698036" y="192214"/>
                    <a:pt x="758996" y="245554"/>
                    <a:pt x="836466" y="253174"/>
                  </a:cubicBezTo>
                  <a:cubicBezTo>
                    <a:pt x="913936" y="260794"/>
                    <a:pt x="1018076" y="243014"/>
                    <a:pt x="1095546" y="230314"/>
                  </a:cubicBezTo>
                  <a:cubicBezTo>
                    <a:pt x="1173016" y="217614"/>
                    <a:pt x="1237786" y="175704"/>
                    <a:pt x="1301286" y="176974"/>
                  </a:cubicBezTo>
                  <a:cubicBezTo>
                    <a:pt x="1364786" y="178244"/>
                    <a:pt x="1415586" y="230314"/>
                    <a:pt x="1476546" y="237934"/>
                  </a:cubicBezTo>
                  <a:cubicBezTo>
                    <a:pt x="1537506" y="245554"/>
                    <a:pt x="1608626" y="220154"/>
                    <a:pt x="1667046" y="222694"/>
                  </a:cubicBezTo>
                  <a:cubicBezTo>
                    <a:pt x="1725466" y="225234"/>
                    <a:pt x="1747056" y="246824"/>
                    <a:pt x="1827066" y="253174"/>
                  </a:cubicBezTo>
                  <a:cubicBezTo>
                    <a:pt x="1907076" y="259524"/>
                    <a:pt x="2051856" y="268414"/>
                    <a:pt x="2147106" y="260794"/>
                  </a:cubicBezTo>
                  <a:cubicBezTo>
                    <a:pt x="2242356" y="253174"/>
                    <a:pt x="2337606" y="213804"/>
                    <a:pt x="2398566" y="207454"/>
                  </a:cubicBezTo>
                  <a:cubicBezTo>
                    <a:pt x="2459526" y="201104"/>
                    <a:pt x="2482386" y="225234"/>
                    <a:pt x="2512866" y="222694"/>
                  </a:cubicBezTo>
                  <a:cubicBezTo>
                    <a:pt x="2543346" y="220154"/>
                    <a:pt x="2547156" y="190944"/>
                    <a:pt x="2581446" y="192214"/>
                  </a:cubicBezTo>
                  <a:cubicBezTo>
                    <a:pt x="2615736" y="193484"/>
                    <a:pt x="2665266" y="220154"/>
                    <a:pt x="2718606" y="230314"/>
                  </a:cubicBezTo>
                  <a:cubicBezTo>
                    <a:pt x="2771946" y="240474"/>
                    <a:pt x="2837986" y="254444"/>
                    <a:pt x="2901486" y="253174"/>
                  </a:cubicBezTo>
                  <a:cubicBezTo>
                    <a:pt x="2964986" y="251904"/>
                    <a:pt x="3043726" y="248094"/>
                    <a:pt x="3099606" y="222694"/>
                  </a:cubicBezTo>
                  <a:cubicBezTo>
                    <a:pt x="3155486" y="197294"/>
                    <a:pt x="3206286" y="137604"/>
                    <a:pt x="3236766" y="100774"/>
                  </a:cubicBezTo>
                  <a:cubicBezTo>
                    <a:pt x="3267246" y="63944"/>
                    <a:pt x="3257086" y="9334"/>
                    <a:pt x="3282486" y="1714"/>
                  </a:cubicBezTo>
                  <a:cubicBezTo>
                    <a:pt x="3307886" y="-5906"/>
                    <a:pt x="3361226" y="11874"/>
                    <a:pt x="3389166" y="55054"/>
                  </a:cubicBezTo>
                  <a:cubicBezTo>
                    <a:pt x="3417106" y="98234"/>
                    <a:pt x="3431076" y="211264"/>
                    <a:pt x="3450126" y="260794"/>
                  </a:cubicBezTo>
                  <a:cubicBezTo>
                    <a:pt x="3469176" y="310324"/>
                    <a:pt x="3478066" y="331914"/>
                    <a:pt x="3503466" y="352234"/>
                  </a:cubicBezTo>
                  <a:cubicBezTo>
                    <a:pt x="3528866" y="372554"/>
                    <a:pt x="3602526" y="382714"/>
                    <a:pt x="3602526" y="382714"/>
                  </a:cubicBezTo>
                  <a:lnTo>
                    <a:pt x="3602526" y="382714"/>
                  </a:lnTo>
                </a:path>
              </a:pathLst>
            </a:custGeom>
            <a:solidFill>
              <a:srgbClr val="B7D1FF"/>
            </a:solidFill>
            <a:ln w="28575">
              <a:solidFill>
                <a:srgbClr val="0020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8A87597-8685-47E9-8F06-D785CE20C4B3}"/>
                </a:ext>
              </a:extLst>
            </p:cNvPr>
            <p:cNvSpPr/>
            <p:nvPr/>
          </p:nvSpPr>
          <p:spPr>
            <a:xfrm>
              <a:off x="3318836" y="5373859"/>
              <a:ext cx="7078080" cy="719934"/>
            </a:xfrm>
            <a:custGeom>
              <a:avLst/>
              <a:gdLst>
                <a:gd name="connsiteX0" fmla="*/ 0 w 3642360"/>
                <a:gd name="connsiteY0" fmla="*/ 242439 h 333879"/>
                <a:gd name="connsiteX1" fmla="*/ 198120 w 3642360"/>
                <a:gd name="connsiteY1" fmla="*/ 158619 h 333879"/>
                <a:gd name="connsiteX2" fmla="*/ 350520 w 3642360"/>
                <a:gd name="connsiteY2" fmla="*/ 120519 h 333879"/>
                <a:gd name="connsiteX3" fmla="*/ 594360 w 3642360"/>
                <a:gd name="connsiteY3" fmla="*/ 105279 h 333879"/>
                <a:gd name="connsiteX4" fmla="*/ 853440 w 3642360"/>
                <a:gd name="connsiteY4" fmla="*/ 112899 h 333879"/>
                <a:gd name="connsiteX5" fmla="*/ 1158240 w 3642360"/>
                <a:gd name="connsiteY5" fmla="*/ 135759 h 333879"/>
                <a:gd name="connsiteX6" fmla="*/ 1249680 w 3642360"/>
                <a:gd name="connsiteY6" fmla="*/ 120519 h 333879"/>
                <a:gd name="connsiteX7" fmla="*/ 1417320 w 3642360"/>
                <a:gd name="connsiteY7" fmla="*/ 105279 h 333879"/>
                <a:gd name="connsiteX8" fmla="*/ 1554480 w 3642360"/>
                <a:gd name="connsiteY8" fmla="*/ 143379 h 333879"/>
                <a:gd name="connsiteX9" fmla="*/ 1699260 w 3642360"/>
                <a:gd name="connsiteY9" fmla="*/ 120519 h 333879"/>
                <a:gd name="connsiteX10" fmla="*/ 1790700 w 3642360"/>
                <a:gd name="connsiteY10" fmla="*/ 143379 h 333879"/>
                <a:gd name="connsiteX11" fmla="*/ 1905000 w 3642360"/>
                <a:gd name="connsiteY11" fmla="*/ 112899 h 333879"/>
                <a:gd name="connsiteX12" fmla="*/ 2080260 w 3642360"/>
                <a:gd name="connsiteY12" fmla="*/ 211959 h 333879"/>
                <a:gd name="connsiteX13" fmla="*/ 2225040 w 3642360"/>
                <a:gd name="connsiteY13" fmla="*/ 120519 h 333879"/>
                <a:gd name="connsiteX14" fmla="*/ 2324100 w 3642360"/>
                <a:gd name="connsiteY14" fmla="*/ 112899 h 333879"/>
                <a:gd name="connsiteX15" fmla="*/ 2529840 w 3642360"/>
                <a:gd name="connsiteY15" fmla="*/ 97659 h 333879"/>
                <a:gd name="connsiteX16" fmla="*/ 2697480 w 3642360"/>
                <a:gd name="connsiteY16" fmla="*/ 150999 h 333879"/>
                <a:gd name="connsiteX17" fmla="*/ 2834640 w 3642360"/>
                <a:gd name="connsiteY17" fmla="*/ 105279 h 333879"/>
                <a:gd name="connsiteX18" fmla="*/ 2948940 w 3642360"/>
                <a:gd name="connsiteY18" fmla="*/ 13839 h 333879"/>
                <a:gd name="connsiteX19" fmla="*/ 3017520 w 3642360"/>
                <a:gd name="connsiteY19" fmla="*/ 21459 h 333879"/>
                <a:gd name="connsiteX20" fmla="*/ 3116580 w 3642360"/>
                <a:gd name="connsiteY20" fmla="*/ 211959 h 333879"/>
                <a:gd name="connsiteX21" fmla="*/ 3276600 w 3642360"/>
                <a:gd name="connsiteY21" fmla="*/ 280539 h 333879"/>
                <a:gd name="connsiteX22" fmla="*/ 3474720 w 3642360"/>
                <a:gd name="connsiteY22" fmla="*/ 303399 h 333879"/>
                <a:gd name="connsiteX23" fmla="*/ 3642360 w 3642360"/>
                <a:gd name="connsiteY23" fmla="*/ 333879 h 333879"/>
                <a:gd name="connsiteX0" fmla="*/ 0 w 3714337"/>
                <a:gd name="connsiteY0" fmla="*/ 339444 h 339444"/>
                <a:gd name="connsiteX1" fmla="*/ 270097 w 3714337"/>
                <a:gd name="connsiteY1" fmla="*/ 158619 h 339444"/>
                <a:gd name="connsiteX2" fmla="*/ 422497 w 3714337"/>
                <a:gd name="connsiteY2" fmla="*/ 120519 h 339444"/>
                <a:gd name="connsiteX3" fmla="*/ 666337 w 3714337"/>
                <a:gd name="connsiteY3" fmla="*/ 105279 h 339444"/>
                <a:gd name="connsiteX4" fmla="*/ 925417 w 3714337"/>
                <a:gd name="connsiteY4" fmla="*/ 112899 h 339444"/>
                <a:gd name="connsiteX5" fmla="*/ 1230217 w 3714337"/>
                <a:gd name="connsiteY5" fmla="*/ 135759 h 339444"/>
                <a:gd name="connsiteX6" fmla="*/ 1321657 w 3714337"/>
                <a:gd name="connsiteY6" fmla="*/ 120519 h 339444"/>
                <a:gd name="connsiteX7" fmla="*/ 1489297 w 3714337"/>
                <a:gd name="connsiteY7" fmla="*/ 105279 h 339444"/>
                <a:gd name="connsiteX8" fmla="*/ 1626457 w 3714337"/>
                <a:gd name="connsiteY8" fmla="*/ 143379 h 339444"/>
                <a:gd name="connsiteX9" fmla="*/ 1771237 w 3714337"/>
                <a:gd name="connsiteY9" fmla="*/ 120519 h 339444"/>
                <a:gd name="connsiteX10" fmla="*/ 1862677 w 3714337"/>
                <a:gd name="connsiteY10" fmla="*/ 143379 h 339444"/>
                <a:gd name="connsiteX11" fmla="*/ 1976977 w 3714337"/>
                <a:gd name="connsiteY11" fmla="*/ 112899 h 339444"/>
                <a:gd name="connsiteX12" fmla="*/ 2152237 w 3714337"/>
                <a:gd name="connsiteY12" fmla="*/ 211959 h 339444"/>
                <a:gd name="connsiteX13" fmla="*/ 2297017 w 3714337"/>
                <a:gd name="connsiteY13" fmla="*/ 120519 h 339444"/>
                <a:gd name="connsiteX14" fmla="*/ 2396077 w 3714337"/>
                <a:gd name="connsiteY14" fmla="*/ 112899 h 339444"/>
                <a:gd name="connsiteX15" fmla="*/ 2601817 w 3714337"/>
                <a:gd name="connsiteY15" fmla="*/ 97659 h 339444"/>
                <a:gd name="connsiteX16" fmla="*/ 2769457 w 3714337"/>
                <a:gd name="connsiteY16" fmla="*/ 150999 h 339444"/>
                <a:gd name="connsiteX17" fmla="*/ 2906617 w 3714337"/>
                <a:gd name="connsiteY17" fmla="*/ 105279 h 339444"/>
                <a:gd name="connsiteX18" fmla="*/ 3020917 w 3714337"/>
                <a:gd name="connsiteY18" fmla="*/ 13839 h 339444"/>
                <a:gd name="connsiteX19" fmla="*/ 3089497 w 3714337"/>
                <a:gd name="connsiteY19" fmla="*/ 21459 h 339444"/>
                <a:gd name="connsiteX20" fmla="*/ 3188557 w 3714337"/>
                <a:gd name="connsiteY20" fmla="*/ 211959 h 339444"/>
                <a:gd name="connsiteX21" fmla="*/ 3348577 w 3714337"/>
                <a:gd name="connsiteY21" fmla="*/ 280539 h 339444"/>
                <a:gd name="connsiteX22" fmla="*/ 3546697 w 3714337"/>
                <a:gd name="connsiteY22" fmla="*/ 303399 h 339444"/>
                <a:gd name="connsiteX23" fmla="*/ 3714337 w 3714337"/>
                <a:gd name="connsiteY23" fmla="*/ 333879 h 33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14337" h="339444">
                  <a:moveTo>
                    <a:pt x="0" y="339444"/>
                  </a:moveTo>
                  <a:cubicBezTo>
                    <a:pt x="69850" y="307694"/>
                    <a:pt x="199681" y="195107"/>
                    <a:pt x="270097" y="158619"/>
                  </a:cubicBezTo>
                  <a:cubicBezTo>
                    <a:pt x="340513" y="122132"/>
                    <a:pt x="356457" y="129409"/>
                    <a:pt x="422497" y="120519"/>
                  </a:cubicBezTo>
                  <a:cubicBezTo>
                    <a:pt x="488537" y="111629"/>
                    <a:pt x="582517" y="106549"/>
                    <a:pt x="666337" y="105279"/>
                  </a:cubicBezTo>
                  <a:cubicBezTo>
                    <a:pt x="750157" y="104009"/>
                    <a:pt x="831437" y="107819"/>
                    <a:pt x="925417" y="112899"/>
                  </a:cubicBezTo>
                  <a:cubicBezTo>
                    <a:pt x="1019397" y="117979"/>
                    <a:pt x="1164177" y="134489"/>
                    <a:pt x="1230217" y="135759"/>
                  </a:cubicBezTo>
                  <a:cubicBezTo>
                    <a:pt x="1296257" y="137029"/>
                    <a:pt x="1278477" y="125599"/>
                    <a:pt x="1321657" y="120519"/>
                  </a:cubicBezTo>
                  <a:cubicBezTo>
                    <a:pt x="1364837" y="115439"/>
                    <a:pt x="1438497" y="101469"/>
                    <a:pt x="1489297" y="105279"/>
                  </a:cubicBezTo>
                  <a:cubicBezTo>
                    <a:pt x="1540097" y="109089"/>
                    <a:pt x="1579467" y="140839"/>
                    <a:pt x="1626457" y="143379"/>
                  </a:cubicBezTo>
                  <a:cubicBezTo>
                    <a:pt x="1673447" y="145919"/>
                    <a:pt x="1731867" y="120519"/>
                    <a:pt x="1771237" y="120519"/>
                  </a:cubicBezTo>
                  <a:cubicBezTo>
                    <a:pt x="1810607" y="120519"/>
                    <a:pt x="1828387" y="144649"/>
                    <a:pt x="1862677" y="143379"/>
                  </a:cubicBezTo>
                  <a:cubicBezTo>
                    <a:pt x="1896967" y="142109"/>
                    <a:pt x="1928717" y="101469"/>
                    <a:pt x="1976977" y="112899"/>
                  </a:cubicBezTo>
                  <a:cubicBezTo>
                    <a:pt x="2025237" y="124329"/>
                    <a:pt x="2098897" y="210689"/>
                    <a:pt x="2152237" y="211959"/>
                  </a:cubicBezTo>
                  <a:cubicBezTo>
                    <a:pt x="2205577" y="213229"/>
                    <a:pt x="2256377" y="137029"/>
                    <a:pt x="2297017" y="120519"/>
                  </a:cubicBezTo>
                  <a:cubicBezTo>
                    <a:pt x="2337657" y="104009"/>
                    <a:pt x="2396077" y="112899"/>
                    <a:pt x="2396077" y="112899"/>
                  </a:cubicBezTo>
                  <a:cubicBezTo>
                    <a:pt x="2446877" y="109089"/>
                    <a:pt x="2539587" y="91309"/>
                    <a:pt x="2601817" y="97659"/>
                  </a:cubicBezTo>
                  <a:cubicBezTo>
                    <a:pt x="2664047" y="104009"/>
                    <a:pt x="2718657" y="149729"/>
                    <a:pt x="2769457" y="150999"/>
                  </a:cubicBezTo>
                  <a:cubicBezTo>
                    <a:pt x="2820257" y="152269"/>
                    <a:pt x="2864707" y="128139"/>
                    <a:pt x="2906617" y="105279"/>
                  </a:cubicBezTo>
                  <a:cubicBezTo>
                    <a:pt x="2948527" y="82419"/>
                    <a:pt x="2990437" y="27809"/>
                    <a:pt x="3020917" y="13839"/>
                  </a:cubicBezTo>
                  <a:cubicBezTo>
                    <a:pt x="3051397" y="-131"/>
                    <a:pt x="3061557" y="-11561"/>
                    <a:pt x="3089497" y="21459"/>
                  </a:cubicBezTo>
                  <a:cubicBezTo>
                    <a:pt x="3117437" y="54479"/>
                    <a:pt x="3145377" y="168779"/>
                    <a:pt x="3188557" y="211959"/>
                  </a:cubicBezTo>
                  <a:cubicBezTo>
                    <a:pt x="3231737" y="255139"/>
                    <a:pt x="3288887" y="265299"/>
                    <a:pt x="3348577" y="280539"/>
                  </a:cubicBezTo>
                  <a:cubicBezTo>
                    <a:pt x="3408267" y="295779"/>
                    <a:pt x="3485737" y="294509"/>
                    <a:pt x="3546697" y="303399"/>
                  </a:cubicBezTo>
                  <a:cubicBezTo>
                    <a:pt x="3607657" y="312289"/>
                    <a:pt x="3660997" y="323084"/>
                    <a:pt x="3714337" y="333879"/>
                  </a:cubicBezTo>
                </a:path>
              </a:pathLst>
            </a:custGeom>
            <a:solidFill>
              <a:srgbClr val="F3B7BD">
                <a:alpha val="76863"/>
              </a:srgbClr>
            </a:solidFill>
            <a:ln w="28575">
              <a:solidFill>
                <a:srgbClr val="AF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39ECB79-793F-45C2-8881-BD82E43D20B4}"/>
              </a:ext>
            </a:extLst>
          </p:cNvPr>
          <p:cNvGrpSpPr/>
          <p:nvPr/>
        </p:nvGrpSpPr>
        <p:grpSpPr>
          <a:xfrm>
            <a:off x="10660948" y="1912343"/>
            <a:ext cx="738264" cy="738264"/>
            <a:chOff x="9341940" y="1912343"/>
            <a:chExt cx="738264" cy="7382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162AC-A40A-4429-8C15-314FE1C69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627" t="30240" r="30100" b="30486"/>
            <a:stretch/>
          </p:blipFill>
          <p:spPr>
            <a:xfrm>
              <a:off x="9341940" y="1912343"/>
              <a:ext cx="738264" cy="738264"/>
            </a:xfrm>
            <a:prstGeom prst="ellipse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62E9A0C-C628-4979-976C-CE4DD7A4FAB5}"/>
                </a:ext>
              </a:extLst>
            </p:cNvPr>
            <p:cNvSpPr/>
            <p:nvPr/>
          </p:nvSpPr>
          <p:spPr>
            <a:xfrm>
              <a:off x="9341940" y="1912343"/>
              <a:ext cx="738264" cy="738264"/>
            </a:xfrm>
            <a:prstGeom prst="ellipse">
              <a:avLst/>
            </a:prstGeom>
            <a:noFill/>
            <a:ln w="28575">
              <a:solidFill>
                <a:srgbClr val="BA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0E6C0C-C76B-4097-9525-8A7A87A01F02}"/>
              </a:ext>
            </a:extLst>
          </p:cNvPr>
          <p:cNvGrpSpPr/>
          <p:nvPr/>
        </p:nvGrpSpPr>
        <p:grpSpPr>
          <a:xfrm>
            <a:off x="238940" y="2983841"/>
            <a:ext cx="11843474" cy="3705631"/>
            <a:chOff x="238940" y="2983841"/>
            <a:chExt cx="11843474" cy="37056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E6D560B-959F-44E0-A347-16940004330F}"/>
                </a:ext>
              </a:extLst>
            </p:cNvPr>
            <p:cNvGrpSpPr/>
            <p:nvPr/>
          </p:nvGrpSpPr>
          <p:grpSpPr>
            <a:xfrm>
              <a:off x="238940" y="2983841"/>
              <a:ext cx="11843474" cy="3705631"/>
              <a:chOff x="238940" y="2983841"/>
              <a:chExt cx="11843474" cy="3705631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745634-18FE-4F21-BD66-12D0D7E4333E}"/>
                  </a:ext>
                </a:extLst>
              </p:cNvPr>
              <p:cNvSpPr txBox="1"/>
              <p:nvPr/>
            </p:nvSpPr>
            <p:spPr>
              <a:xfrm>
                <a:off x="411913" y="6167055"/>
                <a:ext cx="66556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June 4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428CF2A-E734-4EB1-A9E5-6B9C50BE6015}"/>
                  </a:ext>
                </a:extLst>
              </p:cNvPr>
              <p:cNvSpPr txBox="1"/>
              <p:nvPr/>
            </p:nvSpPr>
            <p:spPr>
              <a:xfrm>
                <a:off x="1263426" y="6167055"/>
                <a:ext cx="63510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July 2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nd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2CA3CE-5FE9-418C-BECC-603AA826398D}"/>
                  </a:ext>
                </a:extLst>
              </p:cNvPr>
              <p:cNvSpPr txBox="1"/>
              <p:nvPr/>
            </p:nvSpPr>
            <p:spPr>
              <a:xfrm>
                <a:off x="238940" y="2983841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100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01326CB-8CFC-4D94-93AB-CD9F52599B16}"/>
                  </a:ext>
                </a:extLst>
              </p:cNvPr>
              <p:cNvSpPr txBox="1"/>
              <p:nvPr/>
            </p:nvSpPr>
            <p:spPr>
              <a:xfrm>
                <a:off x="317487" y="4463408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0A27B34-B482-47D9-A3AF-4A1AEE711BAD}"/>
                  </a:ext>
                </a:extLst>
              </p:cNvPr>
              <p:cNvSpPr txBox="1"/>
              <p:nvPr/>
            </p:nvSpPr>
            <p:spPr>
              <a:xfrm>
                <a:off x="2114857" y="6167055"/>
                <a:ext cx="6238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Aug 6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8D06427-5BD0-4DCE-9222-A7F12138AAD1}"/>
                  </a:ext>
                </a:extLst>
              </p:cNvPr>
              <p:cNvSpPr txBox="1"/>
              <p:nvPr/>
            </p:nvSpPr>
            <p:spPr>
              <a:xfrm>
                <a:off x="2951465" y="6167055"/>
                <a:ext cx="65755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Sept 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rd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D262D85-D52F-4FB9-9AD4-3421B3A60493}"/>
                  </a:ext>
                </a:extLst>
              </p:cNvPr>
              <p:cNvSpPr txBox="1"/>
              <p:nvPr/>
            </p:nvSpPr>
            <p:spPr>
              <a:xfrm>
                <a:off x="3839370" y="6167055"/>
                <a:ext cx="5886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Oct 1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st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C76B828-CD7E-4E06-B3CE-F1EE613627A2}"/>
                  </a:ext>
                </a:extLst>
              </p:cNvPr>
              <p:cNvSpPr txBox="1"/>
              <p:nvPr/>
            </p:nvSpPr>
            <p:spPr>
              <a:xfrm>
                <a:off x="4663549" y="6167055"/>
                <a:ext cx="63190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Nov 5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2623D68-0F99-4B94-878B-AEDBBDCAB368}"/>
                  </a:ext>
                </a:extLst>
              </p:cNvPr>
              <p:cNvSpPr txBox="1"/>
              <p:nvPr/>
            </p:nvSpPr>
            <p:spPr>
              <a:xfrm>
                <a:off x="5523401" y="6167055"/>
                <a:ext cx="6190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Dec 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rd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B2C092E-B795-4CE5-95B3-656396590A97}"/>
                  </a:ext>
                </a:extLst>
              </p:cNvPr>
              <p:cNvSpPr txBox="1"/>
              <p:nvPr/>
            </p:nvSpPr>
            <p:spPr>
              <a:xfrm>
                <a:off x="6384450" y="6167055"/>
                <a:ext cx="5886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Jan 7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B2FDD35-211E-4D4F-AA68-74B4D60A8F99}"/>
                  </a:ext>
                </a:extLst>
              </p:cNvPr>
              <p:cNvSpPr txBox="1"/>
              <p:nvPr/>
            </p:nvSpPr>
            <p:spPr>
              <a:xfrm>
                <a:off x="7226670" y="6167055"/>
                <a:ext cx="6110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Feb 4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0B8FFF5-C5FA-478B-B04F-9773CF557BA7}"/>
                  </a:ext>
                </a:extLst>
              </p:cNvPr>
              <p:cNvSpPr txBox="1"/>
              <p:nvPr/>
            </p:nvSpPr>
            <p:spPr>
              <a:xfrm>
                <a:off x="8065682" y="6167055"/>
                <a:ext cx="63991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Mar 4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42CA979-D9CA-4552-9336-7CC50C5175D9}"/>
                  </a:ext>
                </a:extLst>
              </p:cNvPr>
              <p:cNvSpPr txBox="1"/>
              <p:nvPr/>
            </p:nvSpPr>
            <p:spPr>
              <a:xfrm>
                <a:off x="8933944" y="6167055"/>
                <a:ext cx="5950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Apr 1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st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476840E-C0FE-4762-A6F6-82AAD3E5B325}"/>
                  </a:ext>
                </a:extLst>
              </p:cNvPr>
              <p:cNvSpPr txBox="1"/>
              <p:nvPr/>
            </p:nvSpPr>
            <p:spPr>
              <a:xfrm>
                <a:off x="9757727" y="6167055"/>
                <a:ext cx="6543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May 6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51EAA6A-9FF3-4255-9BAD-91738D52BFBF}"/>
                  </a:ext>
                </a:extLst>
              </p:cNvPr>
              <p:cNvSpPr txBox="1"/>
              <p:nvPr/>
            </p:nvSpPr>
            <p:spPr>
              <a:xfrm>
                <a:off x="10597939" y="6167055"/>
                <a:ext cx="66556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June 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rd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BBC7CCF-EE04-4802-8BB6-A7681C04E5BD}"/>
                  </a:ext>
                </a:extLst>
              </p:cNvPr>
              <p:cNvSpPr txBox="1"/>
              <p:nvPr/>
            </p:nvSpPr>
            <p:spPr>
              <a:xfrm>
                <a:off x="11477761" y="6167055"/>
                <a:ext cx="60465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July 1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st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2B2417A-7DD1-4B8B-83A9-5652E55B5B1F}"/>
                  </a:ext>
                </a:extLst>
              </p:cNvPr>
              <p:cNvGrpSpPr/>
              <p:nvPr/>
            </p:nvGrpSpPr>
            <p:grpSpPr>
              <a:xfrm>
                <a:off x="725860" y="3122339"/>
                <a:ext cx="11055133" cy="2962270"/>
                <a:chOff x="3718437" y="4228108"/>
                <a:chExt cx="5801360" cy="1396690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51F8E3E9-74C4-42D9-B8CC-354F1BD22F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18437" y="4228108"/>
                  <a:ext cx="0" cy="13966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4F75AFE6-145A-4284-9439-67B14FF85D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19797" y="4228108"/>
                  <a:ext cx="0" cy="13966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8055231E-7AA3-4007-A376-3075649353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8437" y="4228108"/>
                  <a:ext cx="5801360" cy="0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89A6AB11-8708-4A7A-9B91-82EF4F4833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8437" y="5624798"/>
                  <a:ext cx="580136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D0C027D-7C80-43EA-AD10-9CBE6054C884}"/>
                  </a:ext>
                </a:extLst>
              </p:cNvPr>
              <p:cNvSpPr txBox="1"/>
              <p:nvPr/>
            </p:nvSpPr>
            <p:spPr>
              <a:xfrm>
                <a:off x="3349169" y="6427862"/>
                <a:ext cx="4732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2018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0A1817F-95A9-4F4B-9B6E-284670815E37}"/>
                  </a:ext>
                </a:extLst>
              </p:cNvPr>
              <p:cNvSpPr txBox="1"/>
              <p:nvPr/>
            </p:nvSpPr>
            <p:spPr>
              <a:xfrm>
                <a:off x="8663647" y="6427862"/>
                <a:ext cx="4732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2019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3CE74C8-2D86-4E36-B83A-833FEC809F0B}"/>
                </a:ext>
              </a:extLst>
            </p:cNvPr>
            <p:cNvGrpSpPr/>
            <p:nvPr/>
          </p:nvGrpSpPr>
          <p:grpSpPr>
            <a:xfrm>
              <a:off x="725861" y="3122341"/>
              <a:ext cx="11055133" cy="2975815"/>
              <a:chOff x="725861" y="2403835"/>
              <a:chExt cx="11055133" cy="3694322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2BBFEB3-643F-4431-A4ED-EE7B65E077A5}"/>
                  </a:ext>
                </a:extLst>
              </p:cNvPr>
              <p:cNvSpPr/>
              <p:nvPr/>
            </p:nvSpPr>
            <p:spPr>
              <a:xfrm>
                <a:off x="725861" y="2403835"/>
                <a:ext cx="11055133" cy="3694322"/>
              </a:xfrm>
              <a:prstGeom prst="rect">
                <a:avLst/>
              </a:prstGeom>
              <a:noFill/>
              <a:ln w="3175">
                <a:solidFill>
                  <a:srgbClr val="C2DA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EB4C1D2-CDB2-4B9D-83F6-AC76C443A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6256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1698EC4-A64E-47A4-8C30-4EEF0D73FD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6651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3D68444-655B-4C14-95F8-B18CCBC058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046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AAA0C55-3980-4BA1-B1D1-84DF9CDAD7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440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AE2A47D-6068-4B60-B2D0-7ED1DB271D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35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9EA3B9-B73C-41D8-B2A0-F639448034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8230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7124A1F0-AF8C-4F88-97E2-3788B2EABD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8625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E875377-8A6D-4E7C-AF72-FC6641045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9020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39C37C0-B173-47C1-A10C-55444420DE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79415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EF69FCC-0989-48FD-A6E2-FAD8307113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9809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0C3E8EB-BCA5-4AB3-B406-BEE66C401F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0204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0BA1E42-22B8-49DD-B5D7-8F67B3522C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0599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5405D91-53BF-4EE6-BE5B-3F4BF299A786}"/>
              </a:ext>
            </a:extLst>
          </p:cNvPr>
          <p:cNvGrpSpPr/>
          <p:nvPr/>
        </p:nvGrpSpPr>
        <p:grpSpPr>
          <a:xfrm>
            <a:off x="1120482" y="1905572"/>
            <a:ext cx="748134" cy="745035"/>
            <a:chOff x="1120482" y="1784341"/>
            <a:chExt cx="748134" cy="745035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F37D717-14CE-4B16-B20D-1827C771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0340" y="1792344"/>
              <a:ext cx="738276" cy="737032"/>
            </a:xfrm>
            <a:prstGeom prst="rect">
              <a:avLst/>
            </a:prstGeom>
            <a:ln>
              <a:noFill/>
            </a:ln>
          </p:spPr>
        </p:pic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C976908-E9BD-49A4-9264-101F9B4F95BA}"/>
                </a:ext>
              </a:extLst>
            </p:cNvPr>
            <p:cNvSpPr/>
            <p:nvPr/>
          </p:nvSpPr>
          <p:spPr>
            <a:xfrm>
              <a:off x="1120482" y="1784341"/>
              <a:ext cx="738264" cy="738264"/>
            </a:xfrm>
            <a:prstGeom prst="ellipse">
              <a:avLst/>
            </a:prstGeom>
            <a:noFill/>
            <a:ln>
              <a:solidFill>
                <a:srgbClr val="162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252D268-E35F-4522-8B23-9E4AE9CA4C5F}"/>
              </a:ext>
            </a:extLst>
          </p:cNvPr>
          <p:cNvGrpSpPr/>
          <p:nvPr/>
        </p:nvGrpSpPr>
        <p:grpSpPr>
          <a:xfrm>
            <a:off x="2209522" y="1906121"/>
            <a:ext cx="738265" cy="744486"/>
            <a:chOff x="2209522" y="1818497"/>
            <a:chExt cx="738265" cy="744486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806EA68D-EB69-4FC9-B39D-DBD593333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768" r="28064" b="50187"/>
            <a:stretch/>
          </p:blipFill>
          <p:spPr>
            <a:xfrm>
              <a:off x="2209522" y="1818497"/>
              <a:ext cx="738265" cy="738261"/>
            </a:xfrm>
            <a:prstGeom prst="ellipse">
              <a:avLst/>
            </a:prstGeom>
          </p:spPr>
        </p:pic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0C0CFDE-513C-4E44-8B51-668043F6BDDD}"/>
                </a:ext>
              </a:extLst>
            </p:cNvPr>
            <p:cNvSpPr/>
            <p:nvPr/>
          </p:nvSpPr>
          <p:spPr>
            <a:xfrm>
              <a:off x="2209522" y="1824719"/>
              <a:ext cx="738264" cy="738264"/>
            </a:xfrm>
            <a:prstGeom prst="ellipse">
              <a:avLst/>
            </a:prstGeom>
            <a:noFill/>
            <a:ln>
              <a:solidFill>
                <a:srgbClr val="FFC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5BB43B8-D790-4DC0-84ED-55A4389DB27E}"/>
              </a:ext>
            </a:extLst>
          </p:cNvPr>
          <p:cNvGrpSpPr/>
          <p:nvPr/>
        </p:nvGrpSpPr>
        <p:grpSpPr>
          <a:xfrm>
            <a:off x="4127440" y="1847104"/>
            <a:ext cx="738264" cy="803503"/>
            <a:chOff x="4127440" y="1719102"/>
            <a:chExt cx="738264" cy="803503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8238FCB0-7C41-40AC-9302-9C4BBBE9A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420" r="13292"/>
            <a:stretch/>
          </p:blipFill>
          <p:spPr>
            <a:xfrm rot="3660931">
              <a:off x="4136007" y="1794414"/>
              <a:ext cx="755729" cy="605106"/>
            </a:xfrm>
            <a:prstGeom prst="rect">
              <a:avLst/>
            </a:prstGeom>
          </p:spPr>
        </p:pic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46B3709-A42A-4FD9-9824-7068656C5FEE}"/>
                </a:ext>
              </a:extLst>
            </p:cNvPr>
            <p:cNvSpPr/>
            <p:nvPr/>
          </p:nvSpPr>
          <p:spPr>
            <a:xfrm>
              <a:off x="4127440" y="1784341"/>
              <a:ext cx="738264" cy="738264"/>
            </a:xfrm>
            <a:prstGeom prst="ellipse">
              <a:avLst/>
            </a:prstGeom>
            <a:noFill/>
            <a:ln w="28575">
              <a:solidFill>
                <a:srgbClr val="488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9DC4E63-EB17-479F-8194-B9420FB572D5}"/>
              </a:ext>
            </a:extLst>
          </p:cNvPr>
          <p:cNvGrpSpPr/>
          <p:nvPr/>
        </p:nvGrpSpPr>
        <p:grpSpPr>
          <a:xfrm>
            <a:off x="8491545" y="1912343"/>
            <a:ext cx="753253" cy="738264"/>
            <a:chOff x="8491545" y="1912343"/>
            <a:chExt cx="753253" cy="738264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58AF3102-7690-48FA-B2C3-8D2E37E47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2620" y="2035103"/>
              <a:ext cx="742178" cy="507519"/>
            </a:xfrm>
            <a:prstGeom prst="rect">
              <a:avLst/>
            </a:prstGeom>
          </p:spPr>
        </p:pic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78C62F0-009B-4AF0-8B1D-5228E850CBCB}"/>
                </a:ext>
              </a:extLst>
            </p:cNvPr>
            <p:cNvSpPr/>
            <p:nvPr/>
          </p:nvSpPr>
          <p:spPr>
            <a:xfrm>
              <a:off x="8491545" y="1912343"/>
              <a:ext cx="738264" cy="738264"/>
            </a:xfrm>
            <a:prstGeom prst="ellipse">
              <a:avLst/>
            </a:prstGeom>
            <a:noFill/>
            <a:ln w="28575">
              <a:solidFill>
                <a:srgbClr val="AF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22" name="Picture 2" descr="Image result for google trends logo">
            <a:extLst>
              <a:ext uri="{FF2B5EF4-FFF2-40B4-BE49-F238E27FC236}">
                <a16:creationId xmlns:a16="http://schemas.microsoft.com/office/drawing/2014/main" id="{D57FD07F-D578-4BA9-AE5E-F75101ED8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1" b="36699"/>
          <a:stretch/>
        </p:blipFill>
        <p:spPr bwMode="auto">
          <a:xfrm>
            <a:off x="4481946" y="805271"/>
            <a:ext cx="3228109" cy="6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FEC27B1-2DAD-4541-9480-DF4B155F87C7}"/>
              </a:ext>
            </a:extLst>
          </p:cNvPr>
          <p:cNvGrpSpPr/>
          <p:nvPr/>
        </p:nvGrpSpPr>
        <p:grpSpPr>
          <a:xfrm>
            <a:off x="7492298" y="1912343"/>
            <a:ext cx="738264" cy="738264"/>
            <a:chOff x="9341940" y="1911060"/>
            <a:chExt cx="738264" cy="738264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36466F18-DAB5-42CE-BDE7-4CC32145E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03309" y="1937751"/>
              <a:ext cx="615526" cy="684881"/>
            </a:xfrm>
            <a:prstGeom prst="rect">
              <a:avLst/>
            </a:prstGeom>
          </p:spPr>
        </p:pic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16400CA0-E367-4D63-B197-C42FAF63956C}"/>
                </a:ext>
              </a:extLst>
            </p:cNvPr>
            <p:cNvSpPr/>
            <p:nvPr/>
          </p:nvSpPr>
          <p:spPr>
            <a:xfrm>
              <a:off x="9341940" y="1911060"/>
              <a:ext cx="738264" cy="738264"/>
            </a:xfrm>
            <a:prstGeom prst="ellipse">
              <a:avLst/>
            </a:prstGeom>
            <a:noFill/>
            <a:ln w="28575">
              <a:solidFill>
                <a:srgbClr val="0020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CB4FCD3-B4FE-4351-B015-B0E9CA2A9F6D}"/>
              </a:ext>
            </a:extLst>
          </p:cNvPr>
          <p:cNvSpPr/>
          <p:nvPr/>
        </p:nvSpPr>
        <p:spPr>
          <a:xfrm>
            <a:off x="9074699" y="3122338"/>
            <a:ext cx="2547765" cy="2975811"/>
          </a:xfrm>
          <a:custGeom>
            <a:avLst/>
            <a:gdLst>
              <a:gd name="connsiteX0" fmla="*/ 0 w 1298448"/>
              <a:gd name="connsiteY0" fmla="*/ 1370389 h 1443541"/>
              <a:gd name="connsiteX1" fmla="*/ 188976 w 1298448"/>
              <a:gd name="connsiteY1" fmla="*/ 1303333 h 1443541"/>
              <a:gd name="connsiteX2" fmla="*/ 359664 w 1298448"/>
              <a:gd name="connsiteY2" fmla="*/ 1242373 h 1443541"/>
              <a:gd name="connsiteX3" fmla="*/ 512064 w 1298448"/>
              <a:gd name="connsiteY3" fmla="*/ 1169221 h 1443541"/>
              <a:gd name="connsiteX4" fmla="*/ 609600 w 1298448"/>
              <a:gd name="connsiteY4" fmla="*/ 1035109 h 1443541"/>
              <a:gd name="connsiteX5" fmla="*/ 725424 w 1298448"/>
              <a:gd name="connsiteY5" fmla="*/ 827845 h 1443541"/>
              <a:gd name="connsiteX6" fmla="*/ 786384 w 1298448"/>
              <a:gd name="connsiteY6" fmla="*/ 602293 h 1443541"/>
              <a:gd name="connsiteX7" fmla="*/ 853440 w 1298448"/>
              <a:gd name="connsiteY7" fmla="*/ 449893 h 1443541"/>
              <a:gd name="connsiteX8" fmla="*/ 938784 w 1298448"/>
              <a:gd name="connsiteY8" fmla="*/ 267013 h 1443541"/>
              <a:gd name="connsiteX9" fmla="*/ 987552 w 1298448"/>
              <a:gd name="connsiteY9" fmla="*/ 151189 h 1443541"/>
              <a:gd name="connsiteX10" fmla="*/ 1024128 w 1298448"/>
              <a:gd name="connsiteY10" fmla="*/ 53653 h 1443541"/>
              <a:gd name="connsiteX11" fmla="*/ 1139952 w 1298448"/>
              <a:gd name="connsiteY11" fmla="*/ 1059493 h 1443541"/>
              <a:gd name="connsiteX12" fmla="*/ 1207008 w 1298448"/>
              <a:gd name="connsiteY12" fmla="*/ 1291141 h 1443541"/>
              <a:gd name="connsiteX13" fmla="*/ 1237488 w 1298448"/>
              <a:gd name="connsiteY13" fmla="*/ 1376485 h 1443541"/>
              <a:gd name="connsiteX14" fmla="*/ 1298448 w 1298448"/>
              <a:gd name="connsiteY14" fmla="*/ 1443541 h 1443541"/>
              <a:gd name="connsiteX0" fmla="*/ 0 w 1352976"/>
              <a:gd name="connsiteY0" fmla="*/ 1456079 h 1456079"/>
              <a:gd name="connsiteX1" fmla="*/ 243504 w 1352976"/>
              <a:gd name="connsiteY1" fmla="*/ 1303333 h 1456079"/>
              <a:gd name="connsiteX2" fmla="*/ 414192 w 1352976"/>
              <a:gd name="connsiteY2" fmla="*/ 1242373 h 1456079"/>
              <a:gd name="connsiteX3" fmla="*/ 566592 w 1352976"/>
              <a:gd name="connsiteY3" fmla="*/ 1169221 h 1456079"/>
              <a:gd name="connsiteX4" fmla="*/ 664128 w 1352976"/>
              <a:gd name="connsiteY4" fmla="*/ 1035109 h 1456079"/>
              <a:gd name="connsiteX5" fmla="*/ 779952 w 1352976"/>
              <a:gd name="connsiteY5" fmla="*/ 827845 h 1456079"/>
              <a:gd name="connsiteX6" fmla="*/ 840912 w 1352976"/>
              <a:gd name="connsiteY6" fmla="*/ 602293 h 1456079"/>
              <a:gd name="connsiteX7" fmla="*/ 907968 w 1352976"/>
              <a:gd name="connsiteY7" fmla="*/ 449893 h 1456079"/>
              <a:gd name="connsiteX8" fmla="*/ 993312 w 1352976"/>
              <a:gd name="connsiteY8" fmla="*/ 267013 h 1456079"/>
              <a:gd name="connsiteX9" fmla="*/ 1042080 w 1352976"/>
              <a:gd name="connsiteY9" fmla="*/ 151189 h 1456079"/>
              <a:gd name="connsiteX10" fmla="*/ 1078656 w 1352976"/>
              <a:gd name="connsiteY10" fmla="*/ 53653 h 1456079"/>
              <a:gd name="connsiteX11" fmla="*/ 1194480 w 1352976"/>
              <a:gd name="connsiteY11" fmla="*/ 1059493 h 1456079"/>
              <a:gd name="connsiteX12" fmla="*/ 1261536 w 1352976"/>
              <a:gd name="connsiteY12" fmla="*/ 1291141 h 1456079"/>
              <a:gd name="connsiteX13" fmla="*/ 1292016 w 1352976"/>
              <a:gd name="connsiteY13" fmla="*/ 1376485 h 1456079"/>
              <a:gd name="connsiteX14" fmla="*/ 1352976 w 1352976"/>
              <a:gd name="connsiteY14" fmla="*/ 1443541 h 1456079"/>
              <a:gd name="connsiteX0" fmla="*/ 0 w 1336981"/>
              <a:gd name="connsiteY0" fmla="*/ 1441293 h 1443541"/>
              <a:gd name="connsiteX1" fmla="*/ 227509 w 1336981"/>
              <a:gd name="connsiteY1" fmla="*/ 1303333 h 1443541"/>
              <a:gd name="connsiteX2" fmla="*/ 398197 w 1336981"/>
              <a:gd name="connsiteY2" fmla="*/ 1242373 h 1443541"/>
              <a:gd name="connsiteX3" fmla="*/ 550597 w 1336981"/>
              <a:gd name="connsiteY3" fmla="*/ 1169221 h 1443541"/>
              <a:gd name="connsiteX4" fmla="*/ 648133 w 1336981"/>
              <a:gd name="connsiteY4" fmla="*/ 1035109 h 1443541"/>
              <a:gd name="connsiteX5" fmla="*/ 763957 w 1336981"/>
              <a:gd name="connsiteY5" fmla="*/ 827845 h 1443541"/>
              <a:gd name="connsiteX6" fmla="*/ 824917 w 1336981"/>
              <a:gd name="connsiteY6" fmla="*/ 602293 h 1443541"/>
              <a:gd name="connsiteX7" fmla="*/ 891973 w 1336981"/>
              <a:gd name="connsiteY7" fmla="*/ 449893 h 1443541"/>
              <a:gd name="connsiteX8" fmla="*/ 977317 w 1336981"/>
              <a:gd name="connsiteY8" fmla="*/ 267013 h 1443541"/>
              <a:gd name="connsiteX9" fmla="*/ 1026085 w 1336981"/>
              <a:gd name="connsiteY9" fmla="*/ 151189 h 1443541"/>
              <a:gd name="connsiteX10" fmla="*/ 1062661 w 1336981"/>
              <a:gd name="connsiteY10" fmla="*/ 53653 h 1443541"/>
              <a:gd name="connsiteX11" fmla="*/ 1178485 w 1336981"/>
              <a:gd name="connsiteY11" fmla="*/ 1059493 h 1443541"/>
              <a:gd name="connsiteX12" fmla="*/ 1245541 w 1336981"/>
              <a:gd name="connsiteY12" fmla="*/ 1291141 h 1443541"/>
              <a:gd name="connsiteX13" fmla="*/ 1276021 w 1336981"/>
              <a:gd name="connsiteY13" fmla="*/ 1376485 h 1443541"/>
              <a:gd name="connsiteX14" fmla="*/ 1336981 w 1336981"/>
              <a:gd name="connsiteY14" fmla="*/ 1443541 h 144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6981" h="1443541">
                <a:moveTo>
                  <a:pt x="0" y="1441293"/>
                </a:moveTo>
                <a:cubicBezTo>
                  <a:pt x="62992" y="1418941"/>
                  <a:pt x="164517" y="1325685"/>
                  <a:pt x="227509" y="1303333"/>
                </a:cubicBezTo>
                <a:cubicBezTo>
                  <a:pt x="287453" y="1281997"/>
                  <a:pt x="344349" y="1264725"/>
                  <a:pt x="398197" y="1242373"/>
                </a:cubicBezTo>
                <a:cubicBezTo>
                  <a:pt x="452045" y="1220021"/>
                  <a:pt x="508941" y="1203765"/>
                  <a:pt x="550597" y="1169221"/>
                </a:cubicBezTo>
                <a:cubicBezTo>
                  <a:pt x="592253" y="1134677"/>
                  <a:pt x="612573" y="1092005"/>
                  <a:pt x="648133" y="1035109"/>
                </a:cubicBezTo>
                <a:cubicBezTo>
                  <a:pt x="683693" y="978213"/>
                  <a:pt x="734493" y="899981"/>
                  <a:pt x="763957" y="827845"/>
                </a:cubicBezTo>
                <a:cubicBezTo>
                  <a:pt x="793421" y="755709"/>
                  <a:pt x="803581" y="665285"/>
                  <a:pt x="824917" y="602293"/>
                </a:cubicBezTo>
                <a:cubicBezTo>
                  <a:pt x="846253" y="539301"/>
                  <a:pt x="866573" y="505773"/>
                  <a:pt x="891973" y="449893"/>
                </a:cubicBezTo>
                <a:cubicBezTo>
                  <a:pt x="917373" y="394013"/>
                  <a:pt x="954965" y="316797"/>
                  <a:pt x="977317" y="267013"/>
                </a:cubicBezTo>
                <a:cubicBezTo>
                  <a:pt x="999669" y="217229"/>
                  <a:pt x="1011861" y="186749"/>
                  <a:pt x="1026085" y="151189"/>
                </a:cubicBezTo>
                <a:cubicBezTo>
                  <a:pt x="1040309" y="115629"/>
                  <a:pt x="1037261" y="-97731"/>
                  <a:pt x="1062661" y="53653"/>
                </a:cubicBezTo>
                <a:cubicBezTo>
                  <a:pt x="1088061" y="205037"/>
                  <a:pt x="1148005" y="853245"/>
                  <a:pt x="1178485" y="1059493"/>
                </a:cubicBezTo>
                <a:cubicBezTo>
                  <a:pt x="1208965" y="1265741"/>
                  <a:pt x="1229285" y="1238309"/>
                  <a:pt x="1245541" y="1291141"/>
                </a:cubicBezTo>
                <a:cubicBezTo>
                  <a:pt x="1261797" y="1343973"/>
                  <a:pt x="1260781" y="1351085"/>
                  <a:pt x="1276021" y="1376485"/>
                </a:cubicBezTo>
                <a:cubicBezTo>
                  <a:pt x="1291261" y="1401885"/>
                  <a:pt x="1314121" y="1422713"/>
                  <a:pt x="1336981" y="1443541"/>
                </a:cubicBezTo>
              </a:path>
            </a:pathLst>
          </a:custGeom>
          <a:solidFill>
            <a:srgbClr val="EFBBBD"/>
          </a:solidFill>
          <a:ln w="28575">
            <a:solidFill>
              <a:srgbClr val="BA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4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799B9F6-C4AE-40D2-91C8-2D7F57551966}"/>
              </a:ext>
            </a:extLst>
          </p:cNvPr>
          <p:cNvGrpSpPr/>
          <p:nvPr/>
        </p:nvGrpSpPr>
        <p:grpSpPr>
          <a:xfrm>
            <a:off x="4150885" y="831701"/>
            <a:ext cx="5081728" cy="5914991"/>
            <a:chOff x="4150885" y="831701"/>
            <a:chExt cx="5081728" cy="5914991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F5D3DB7-5594-47FB-A228-371098A9A550}"/>
                </a:ext>
              </a:extLst>
            </p:cNvPr>
            <p:cNvGrpSpPr/>
            <p:nvPr/>
          </p:nvGrpSpPr>
          <p:grpSpPr>
            <a:xfrm>
              <a:off x="4252560" y="1150626"/>
              <a:ext cx="3106651" cy="5281217"/>
              <a:chOff x="2129804" y="3963902"/>
              <a:chExt cx="9545868" cy="2586087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C84D79AD-3B92-4985-A077-0AE4EA2CB8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396390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D9758F52-0E02-4898-827A-940930EB9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22251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9E37A846-12BC-410E-BABA-DF9C2DBFBF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48111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06BA3BCC-0367-4D03-AFB4-EB912DE95C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739728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F4EF4E21-C78F-4A36-9229-ACDC0A86F0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998336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AB8B811-974A-4D71-8598-E98358B4D9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256945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B95CC2F7-8792-4FF8-9EB8-C336234CBD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515554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40C60DE9-889D-4EBF-809D-0769450132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77416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EE5E481B-570E-42C8-96A8-B633D92A54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032771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A76C3536-D54D-4623-AAF1-6B5DA18A00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29138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DF3D7C8-7F2F-4637-8A58-DAA311B79D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54998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0BF47561-CDD9-4B2E-A63E-5A4A1309FEE2}"/>
                </a:ext>
              </a:extLst>
            </p:cNvPr>
            <p:cNvGrpSpPr/>
            <p:nvPr/>
          </p:nvGrpSpPr>
          <p:grpSpPr>
            <a:xfrm>
              <a:off x="4445103" y="1137090"/>
              <a:ext cx="4376379" cy="5305907"/>
              <a:chOff x="4551137" y="1401250"/>
              <a:chExt cx="5424015" cy="5305907"/>
            </a:xfrm>
          </p:grpSpPr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E07CFE01-AEC2-4E56-8A62-2A0960800C11}"/>
                  </a:ext>
                </a:extLst>
              </p:cNvPr>
              <p:cNvCxnSpPr/>
              <p:nvPr/>
            </p:nvCxnSpPr>
            <p:spPr>
              <a:xfrm rot="5400000">
                <a:off x="1901769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48EB9E67-E283-47B2-BB08-112A50C65B61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A3C65202-C371-4D45-8B27-9AF873388F98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8A4F63E4-20F3-48F9-B819-0D3F728B86A6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0940B240-F253-4F7A-B307-168317E3ABBF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F9B07C70-5DBB-46BC-B772-A547EAE916BA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6563020F-CF44-4A54-8838-2FBF0B8ADCDB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91ED39BF-112F-48D3-9119-A7EEF273FB4F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435EC7A9-A2D6-4C30-888A-06DC76024E54}"/>
                </a:ext>
              </a:extLst>
            </p:cNvPr>
            <p:cNvSpPr txBox="1"/>
            <p:nvPr/>
          </p:nvSpPr>
          <p:spPr>
            <a:xfrm>
              <a:off x="4150885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1EE32A5E-63AF-4637-B132-6C3716CD735F}"/>
                </a:ext>
              </a:extLst>
            </p:cNvPr>
            <p:cNvSpPr txBox="1"/>
            <p:nvPr/>
          </p:nvSpPr>
          <p:spPr>
            <a:xfrm>
              <a:off x="491654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C2897E59-4141-498E-B817-16C023397106}"/>
                </a:ext>
              </a:extLst>
            </p:cNvPr>
            <p:cNvSpPr txBox="1"/>
            <p:nvPr/>
          </p:nvSpPr>
          <p:spPr>
            <a:xfrm>
              <a:off x="5639249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B0A20C22-C175-4943-A973-09D7928C96C6}"/>
                </a:ext>
              </a:extLst>
            </p:cNvPr>
            <p:cNvSpPr txBox="1"/>
            <p:nvPr/>
          </p:nvSpPr>
          <p:spPr>
            <a:xfrm>
              <a:off x="6366753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6B8A0838-BA88-43C6-98D8-5C61E875A6CF}"/>
                </a:ext>
              </a:extLst>
            </p:cNvPr>
            <p:cNvSpPr/>
            <p:nvPr/>
          </p:nvSpPr>
          <p:spPr>
            <a:xfrm>
              <a:off x="8469262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BDF3AF96-CB97-497D-A1FC-7BF26A8EDD2F}"/>
                </a:ext>
              </a:extLst>
            </p:cNvPr>
            <p:cNvGrpSpPr/>
            <p:nvPr/>
          </p:nvGrpSpPr>
          <p:grpSpPr>
            <a:xfrm>
              <a:off x="4449252" y="831701"/>
              <a:ext cx="2909959" cy="307777"/>
              <a:chOff x="4449252" y="728669"/>
              <a:chExt cx="2909959" cy="307777"/>
            </a:xfrm>
          </p:grpSpPr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C925C7C4-8701-4D20-9B02-2DFEE94301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52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C5A5DDE3-1C1B-4126-BBAA-26AE5332DCC5}"/>
                  </a:ext>
                </a:extLst>
              </p:cNvPr>
              <p:cNvSpPr/>
              <p:nvPr/>
            </p:nvSpPr>
            <p:spPr>
              <a:xfrm>
                <a:off x="5607515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70A3088F-8179-47CC-99F3-708EAE60EE7A}"/>
                </a:ext>
              </a:extLst>
            </p:cNvPr>
            <p:cNvSpPr/>
            <p:nvPr/>
          </p:nvSpPr>
          <p:spPr>
            <a:xfrm>
              <a:off x="7865329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826FDE6-7F41-4642-BECC-D367D82ECA51}"/>
                </a:ext>
              </a:extLst>
            </p:cNvPr>
            <p:cNvCxnSpPr/>
            <p:nvPr/>
          </p:nvCxnSpPr>
          <p:spPr>
            <a:xfrm>
              <a:off x="8041160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F2E34423-3D60-4E97-9B09-4EDF6EC7ED01}"/>
                </a:ext>
              </a:extLst>
            </p:cNvPr>
            <p:cNvSpPr txBox="1"/>
            <p:nvPr/>
          </p:nvSpPr>
          <p:spPr>
            <a:xfrm>
              <a:off x="8193304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40516503-7D1A-4659-A38D-6CAFCBF5AD6D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240310" y="4893424"/>
            <a:ext cx="657799" cy="657799"/>
            <a:chOff x="3598123" y="4166727"/>
            <a:chExt cx="440558" cy="440558"/>
          </a:xfrm>
        </p:grpSpPr>
        <p:sp>
          <p:nvSpPr>
            <p:cNvPr id="192" name="Freeform 191"/>
            <p:cNvSpPr/>
            <p:nvPr/>
          </p:nvSpPr>
          <p:spPr>
            <a:xfrm>
              <a:off x="3728720" y="4206241"/>
              <a:ext cx="182880" cy="101600"/>
            </a:xfrm>
            <a:custGeom>
              <a:avLst/>
              <a:gdLst>
                <a:gd name="connsiteX0" fmla="*/ 66040 w 182880"/>
                <a:gd name="connsiteY0" fmla="*/ 106680 h 106680"/>
                <a:gd name="connsiteX1" fmla="*/ 0 w 182880"/>
                <a:gd name="connsiteY1" fmla="*/ 35560 h 106680"/>
                <a:gd name="connsiteX2" fmla="*/ 48260 w 182880"/>
                <a:gd name="connsiteY2" fmla="*/ 5080 h 106680"/>
                <a:gd name="connsiteX3" fmla="*/ 116840 w 182880"/>
                <a:gd name="connsiteY3" fmla="*/ 0 h 106680"/>
                <a:gd name="connsiteX4" fmla="*/ 157480 w 182880"/>
                <a:gd name="connsiteY4" fmla="*/ 15240 h 106680"/>
                <a:gd name="connsiteX5" fmla="*/ 182880 w 182880"/>
                <a:gd name="connsiteY5" fmla="*/ 43180 h 106680"/>
                <a:gd name="connsiteX6" fmla="*/ 66040 w 182880"/>
                <a:gd name="connsiteY6" fmla="*/ 106680 h 106680"/>
                <a:gd name="connsiteX0" fmla="*/ 88900 w 182880"/>
                <a:gd name="connsiteY0" fmla="*/ 93980 h 93980"/>
                <a:gd name="connsiteX1" fmla="*/ 0 w 182880"/>
                <a:gd name="connsiteY1" fmla="*/ 35560 h 93980"/>
                <a:gd name="connsiteX2" fmla="*/ 48260 w 182880"/>
                <a:gd name="connsiteY2" fmla="*/ 5080 h 93980"/>
                <a:gd name="connsiteX3" fmla="*/ 116840 w 182880"/>
                <a:gd name="connsiteY3" fmla="*/ 0 h 93980"/>
                <a:gd name="connsiteX4" fmla="*/ 157480 w 182880"/>
                <a:gd name="connsiteY4" fmla="*/ 15240 h 93980"/>
                <a:gd name="connsiteX5" fmla="*/ 182880 w 182880"/>
                <a:gd name="connsiteY5" fmla="*/ 43180 h 93980"/>
                <a:gd name="connsiteX6" fmla="*/ 88900 w 182880"/>
                <a:gd name="connsiteY6" fmla="*/ 93980 h 93980"/>
                <a:gd name="connsiteX0" fmla="*/ 88900 w 182880"/>
                <a:gd name="connsiteY0" fmla="*/ 93980 h 97401"/>
                <a:gd name="connsiteX1" fmla="*/ 66040 w 182880"/>
                <a:gd name="connsiteY1" fmla="*/ 93980 h 97401"/>
                <a:gd name="connsiteX2" fmla="*/ 0 w 182880"/>
                <a:gd name="connsiteY2" fmla="*/ 35560 h 97401"/>
                <a:gd name="connsiteX3" fmla="*/ 48260 w 182880"/>
                <a:gd name="connsiteY3" fmla="*/ 5080 h 97401"/>
                <a:gd name="connsiteX4" fmla="*/ 116840 w 182880"/>
                <a:gd name="connsiteY4" fmla="*/ 0 h 97401"/>
                <a:gd name="connsiteX5" fmla="*/ 157480 w 182880"/>
                <a:gd name="connsiteY5" fmla="*/ 15240 h 97401"/>
                <a:gd name="connsiteX6" fmla="*/ 182880 w 182880"/>
                <a:gd name="connsiteY6" fmla="*/ 43180 h 97401"/>
                <a:gd name="connsiteX7" fmla="*/ 88900 w 182880"/>
                <a:gd name="connsiteY7" fmla="*/ 93980 h 97401"/>
                <a:gd name="connsiteX0" fmla="*/ 88900 w 182880"/>
                <a:gd name="connsiteY0" fmla="*/ 93980 h 101600"/>
                <a:gd name="connsiteX1" fmla="*/ 66040 w 182880"/>
                <a:gd name="connsiteY1" fmla="*/ 93980 h 101600"/>
                <a:gd name="connsiteX2" fmla="*/ 0 w 182880"/>
                <a:gd name="connsiteY2" fmla="*/ 35560 h 101600"/>
                <a:gd name="connsiteX3" fmla="*/ 48260 w 182880"/>
                <a:gd name="connsiteY3" fmla="*/ 5080 h 101600"/>
                <a:gd name="connsiteX4" fmla="*/ 116840 w 182880"/>
                <a:gd name="connsiteY4" fmla="*/ 0 h 101600"/>
                <a:gd name="connsiteX5" fmla="*/ 157480 w 182880"/>
                <a:gd name="connsiteY5" fmla="*/ 15240 h 101600"/>
                <a:gd name="connsiteX6" fmla="*/ 182880 w 182880"/>
                <a:gd name="connsiteY6" fmla="*/ 43180 h 101600"/>
                <a:gd name="connsiteX7" fmla="*/ 119380 w 182880"/>
                <a:gd name="connsiteY7" fmla="*/ 101600 h 101600"/>
                <a:gd name="connsiteX8" fmla="*/ 88900 w 182880"/>
                <a:gd name="connsiteY8" fmla="*/ 9398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" h="101600">
                  <a:moveTo>
                    <a:pt x="88900" y="93980"/>
                  </a:moveTo>
                  <a:cubicBezTo>
                    <a:pt x="72813" y="82127"/>
                    <a:pt x="82127" y="105833"/>
                    <a:pt x="66040" y="93980"/>
                  </a:cubicBezTo>
                  <a:lnTo>
                    <a:pt x="0" y="35560"/>
                  </a:lnTo>
                  <a:lnTo>
                    <a:pt x="48260" y="5080"/>
                  </a:lnTo>
                  <a:lnTo>
                    <a:pt x="116840" y="0"/>
                  </a:lnTo>
                  <a:lnTo>
                    <a:pt x="157480" y="15240"/>
                  </a:lnTo>
                  <a:lnTo>
                    <a:pt x="182880" y="43180"/>
                  </a:lnTo>
                  <a:cubicBezTo>
                    <a:pt x="164253" y="54187"/>
                    <a:pt x="138007" y="90593"/>
                    <a:pt x="119380" y="101600"/>
                  </a:cubicBezTo>
                  <a:lnTo>
                    <a:pt x="88900" y="9398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3703320" y="4353560"/>
              <a:ext cx="246380" cy="175260"/>
            </a:xfrm>
            <a:custGeom>
              <a:avLst/>
              <a:gdLst>
                <a:gd name="connsiteX0" fmla="*/ 58420 w 246380"/>
                <a:gd name="connsiteY0" fmla="*/ 0 h 175260"/>
                <a:gd name="connsiteX1" fmla="*/ 162560 w 246380"/>
                <a:gd name="connsiteY1" fmla="*/ 2540 h 175260"/>
                <a:gd name="connsiteX2" fmla="*/ 208280 w 246380"/>
                <a:gd name="connsiteY2" fmla="*/ 25400 h 175260"/>
                <a:gd name="connsiteX3" fmla="*/ 218440 w 246380"/>
                <a:gd name="connsiteY3" fmla="*/ 66040 h 175260"/>
                <a:gd name="connsiteX4" fmla="*/ 246380 w 246380"/>
                <a:gd name="connsiteY4" fmla="*/ 121920 h 175260"/>
                <a:gd name="connsiteX5" fmla="*/ 233680 w 246380"/>
                <a:gd name="connsiteY5" fmla="*/ 175260 h 175260"/>
                <a:gd name="connsiteX6" fmla="*/ 0 w 246380"/>
                <a:gd name="connsiteY6" fmla="*/ 165100 h 175260"/>
                <a:gd name="connsiteX7" fmla="*/ 0 w 246380"/>
                <a:gd name="connsiteY7" fmla="*/ 101600 h 175260"/>
                <a:gd name="connsiteX8" fmla="*/ 58420 w 246380"/>
                <a:gd name="connsiteY8" fmla="*/ 0 h 17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380" h="175260">
                  <a:moveTo>
                    <a:pt x="58420" y="0"/>
                  </a:moveTo>
                  <a:lnTo>
                    <a:pt x="162560" y="2540"/>
                  </a:lnTo>
                  <a:lnTo>
                    <a:pt x="208280" y="25400"/>
                  </a:lnTo>
                  <a:lnTo>
                    <a:pt x="218440" y="66040"/>
                  </a:lnTo>
                  <a:lnTo>
                    <a:pt x="246380" y="121920"/>
                  </a:lnTo>
                  <a:lnTo>
                    <a:pt x="233680" y="175260"/>
                  </a:lnTo>
                  <a:lnTo>
                    <a:pt x="0" y="165100"/>
                  </a:lnTo>
                  <a:lnTo>
                    <a:pt x="0" y="10160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3D8B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98123" y="4166727"/>
              <a:ext cx="440558" cy="440558"/>
            </a:xfrm>
            <a:prstGeom prst="rect">
              <a:avLst/>
            </a:prstGeom>
          </p:spPr>
        </p:pic>
      </p:grpSp>
      <p:pic>
        <p:nvPicPr>
          <p:cNvPr id="196" name="Picture 19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9218"/>
            <a:ext cx="335727" cy="535617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60126"/>
            <a:ext cx="660424" cy="566078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74792"/>
            <a:ext cx="228377" cy="428995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7540"/>
            <a:ext cx="370956" cy="475681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51439"/>
            <a:ext cx="570911" cy="380608"/>
          </a:xfrm>
          <a:prstGeom prst="rect">
            <a:avLst/>
          </a:prstGeom>
        </p:spPr>
      </p:pic>
      <p:pic>
        <p:nvPicPr>
          <p:cNvPr id="291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51042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Isosceles Triangle 291"/>
          <p:cNvSpPr/>
          <p:nvPr/>
        </p:nvSpPr>
        <p:spPr>
          <a:xfrm rot="5400000">
            <a:off x="1866704" y="4502459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1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921A03D-3A85-46F6-8E0F-005ACD17458A}"/>
              </a:ext>
            </a:extLst>
          </p:cNvPr>
          <p:cNvSpPr txBox="1"/>
          <p:nvPr/>
        </p:nvSpPr>
        <p:spPr>
          <a:xfrm>
            <a:off x="3196810" y="307608"/>
            <a:ext cx="5798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Internet Accessing Device Usage, amongst French Adults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20D5D14A-68FB-4B63-95DE-3032DE512448}"/>
              </a:ext>
            </a:extLst>
          </p:cNvPr>
          <p:cNvSpPr txBox="1"/>
          <p:nvPr/>
        </p:nvSpPr>
        <p:spPr>
          <a:xfrm>
            <a:off x="9221685" y="6061332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9%/  9%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69C7BA3D-3C4A-4F78-A033-E15948865E1E}"/>
              </a:ext>
            </a:extLst>
          </p:cNvPr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72247E50-1DE2-4F27-89C4-877856D17230}"/>
              </a:ext>
            </a:extLst>
          </p:cNvPr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1A1E678-6E06-48F4-8E53-05DA0E9812E6}"/>
              </a:ext>
            </a:extLst>
          </p:cNvPr>
          <p:cNvSpPr/>
          <p:nvPr/>
        </p:nvSpPr>
        <p:spPr>
          <a:xfrm>
            <a:off x="9698624" y="565348"/>
            <a:ext cx="126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Total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18+/18-34  </a:t>
            </a:r>
            <a:endParaRPr lang="en-US" sz="1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1076A20-B5A4-4925-9ACC-DB7CEF9CD774}"/>
              </a:ext>
            </a:extLst>
          </p:cNvPr>
          <p:cNvSpPr txBox="1"/>
          <p:nvPr/>
        </p:nvSpPr>
        <p:spPr>
          <a:xfrm>
            <a:off x="26145" y="6565198"/>
            <a:ext cx="35221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SP = Spring Surveys, MTM, * </a:t>
            </a:r>
            <a:r>
              <a:rPr lang="en-US" sz="1100" dirty="0" err="1">
                <a:latin typeface="Century Gothic" panose="020B0502020202020204" pitchFamily="34" charset="0"/>
              </a:rPr>
              <a:t>est’d</a:t>
            </a:r>
            <a:r>
              <a:rPr lang="en-US" sz="1100" dirty="0">
                <a:latin typeface="Century Gothic" panose="020B0502020202020204" pitchFamily="34" charset="0"/>
              </a:rPr>
              <a:t> by PHD Canada</a:t>
            </a:r>
          </a:p>
        </p:txBody>
      </p:sp>
      <p:grpSp>
        <p:nvGrpSpPr>
          <p:cNvPr id="152" name="Group 151"/>
          <p:cNvGrpSpPr/>
          <p:nvPr/>
        </p:nvGrpSpPr>
        <p:grpSpPr>
          <a:xfrm>
            <a:off x="4325143" y="5823652"/>
            <a:ext cx="7557149" cy="534207"/>
            <a:chOff x="5242083" y="6087812"/>
            <a:chExt cx="7557149" cy="534207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5966959" y="6560275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10135194" y="6091699"/>
              <a:ext cx="9316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9%/  9%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1303310" y="6087812"/>
              <a:ext cx="1495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Car Connect</a:t>
              </a:r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5242083" y="6622019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6692808" y="6481341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429408" y="6259087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DFB88EC-A8EC-4D49-8DE6-FDC661F08B2A}"/>
                </a:ext>
              </a:extLst>
            </p:cNvPr>
            <p:cNvCxnSpPr/>
            <p:nvPr/>
          </p:nvCxnSpPr>
          <p:spPr>
            <a:xfrm>
              <a:off x="8153690" y="6259087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46A365B-CCC2-4DD0-8C8B-22B1A4AE06F4}"/>
                </a:ext>
              </a:extLst>
            </p:cNvPr>
            <p:cNvSpPr/>
            <p:nvPr/>
          </p:nvSpPr>
          <p:spPr>
            <a:xfrm>
              <a:off x="9636495" y="6233223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D8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D785CB0-938F-4392-B8AF-61D855AEFE04}"/>
                </a:ext>
              </a:extLst>
            </p:cNvPr>
            <p:cNvCxnSpPr/>
            <p:nvPr/>
          </p:nvCxnSpPr>
          <p:spPr>
            <a:xfrm>
              <a:off x="8884887" y="6259087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97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9815 " pathEditMode="relative" rAng="0" ptsTypes="AA" p14:bounceEnd="36000">
                                          <p:cBhvr>
                                            <p:cTn id="6" dur="5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2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2" grpId="0" animBg="1"/>
          <p:bldP spid="2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9815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2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2" grpId="0" animBg="1"/>
          <p:bldP spid="227" grpId="0"/>
        </p:bldLst>
      </p:timing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CF5F2C6-2E1D-4793-A16B-B2FC8DF7D5C9}"/>
              </a:ext>
            </a:extLst>
          </p:cNvPr>
          <p:cNvGrpSpPr/>
          <p:nvPr/>
        </p:nvGrpSpPr>
        <p:grpSpPr>
          <a:xfrm>
            <a:off x="4150885" y="831701"/>
            <a:ext cx="5081728" cy="5914991"/>
            <a:chOff x="4150885" y="831701"/>
            <a:chExt cx="5081728" cy="591499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0F896BB-C94D-4314-931F-F072791D4C88}"/>
                </a:ext>
              </a:extLst>
            </p:cNvPr>
            <p:cNvGrpSpPr/>
            <p:nvPr/>
          </p:nvGrpSpPr>
          <p:grpSpPr>
            <a:xfrm>
              <a:off x="4252560" y="1150626"/>
              <a:ext cx="3106651" cy="5281217"/>
              <a:chOff x="2129804" y="3963902"/>
              <a:chExt cx="9545868" cy="2586087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B7631E7-5A81-43C8-9B72-CE99A82A2C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396390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07B73406-0150-4480-9B64-47056AD3B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22251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6FB6D36-F895-4484-86F2-C7DF45A130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48111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9B6AFFEC-191C-4B12-AAC7-9A46BD304E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739728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FDC8B4B-AA59-4A8D-8A74-31684CB462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998336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CD6B37F0-A68E-4584-8FA3-FBC968150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256945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58E84644-C632-40B8-BB4B-4911C701E5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515554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77835F5B-2E14-404F-B1B8-8AF01A5260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77416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FAFD5C84-CF9E-4176-A938-12B2F8E6D7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032771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47F47CE6-5A3D-4FE5-8A39-9218EACD58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29138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CE3A64-1158-411B-99D8-49511E5D17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54998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580B03E8-1E61-49AC-9FED-8E32D84A7177}"/>
                </a:ext>
              </a:extLst>
            </p:cNvPr>
            <p:cNvGrpSpPr/>
            <p:nvPr/>
          </p:nvGrpSpPr>
          <p:grpSpPr>
            <a:xfrm>
              <a:off x="4445103" y="1137090"/>
              <a:ext cx="4376379" cy="5305907"/>
              <a:chOff x="4551137" y="1401250"/>
              <a:chExt cx="5424015" cy="5305907"/>
            </a:xfrm>
          </p:grpSpPr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FC1781B-0A99-4AAF-9FAB-1DD97660DB21}"/>
                  </a:ext>
                </a:extLst>
              </p:cNvPr>
              <p:cNvCxnSpPr/>
              <p:nvPr/>
            </p:nvCxnSpPr>
            <p:spPr>
              <a:xfrm rot="5400000">
                <a:off x="1901769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D8FACB72-0FBB-4A28-B730-19C8986546DC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CEA1FD55-5B8C-4F1E-AEB5-A74DDB51AE58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D1E4210F-79B4-47A7-B50D-D0497CF13AB0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2CAD537A-ADF8-41AA-9E85-C446B4E59894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8D9378D1-370C-4936-85BA-EAA804262994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5734A48-B855-4EA4-B574-A925DBDAB4D6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CD0CE3EB-571A-4EB6-A901-4F7764E048C1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4FCB160-3C7B-4BD9-84BE-0CF736AA221C}"/>
                </a:ext>
              </a:extLst>
            </p:cNvPr>
            <p:cNvSpPr txBox="1"/>
            <p:nvPr/>
          </p:nvSpPr>
          <p:spPr>
            <a:xfrm>
              <a:off x="4150885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DF4C0201-AC8F-4B5A-B749-A44B1F5AFDE1}"/>
                </a:ext>
              </a:extLst>
            </p:cNvPr>
            <p:cNvSpPr txBox="1"/>
            <p:nvPr/>
          </p:nvSpPr>
          <p:spPr>
            <a:xfrm>
              <a:off x="491654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03609445-B76E-4B93-A09C-894D6C8CEB63}"/>
                </a:ext>
              </a:extLst>
            </p:cNvPr>
            <p:cNvSpPr txBox="1"/>
            <p:nvPr/>
          </p:nvSpPr>
          <p:spPr>
            <a:xfrm>
              <a:off x="5639249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2B526FA-C4C9-4084-BA64-F30E35B1BD82}"/>
                </a:ext>
              </a:extLst>
            </p:cNvPr>
            <p:cNvSpPr txBox="1"/>
            <p:nvPr/>
          </p:nvSpPr>
          <p:spPr>
            <a:xfrm>
              <a:off x="6366753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337E1C7-AA5E-4628-8F43-670F3F397566}"/>
                </a:ext>
              </a:extLst>
            </p:cNvPr>
            <p:cNvSpPr/>
            <p:nvPr/>
          </p:nvSpPr>
          <p:spPr>
            <a:xfrm>
              <a:off x="8469262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66380CAA-F311-4BE3-983B-E56EF09416EB}"/>
                </a:ext>
              </a:extLst>
            </p:cNvPr>
            <p:cNvGrpSpPr/>
            <p:nvPr/>
          </p:nvGrpSpPr>
          <p:grpSpPr>
            <a:xfrm>
              <a:off x="4449252" y="831701"/>
              <a:ext cx="2909959" cy="307777"/>
              <a:chOff x="4449252" y="728669"/>
              <a:chExt cx="2909959" cy="307777"/>
            </a:xfrm>
          </p:grpSpPr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76F9D869-0674-44D8-9EBE-84B7214BC9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52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5A8C986F-0A48-428F-A9F6-ADD2DE294590}"/>
                  </a:ext>
                </a:extLst>
              </p:cNvPr>
              <p:cNvSpPr/>
              <p:nvPr/>
            </p:nvSpPr>
            <p:spPr>
              <a:xfrm>
                <a:off x="5607515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EC1192D-03A4-4D1D-9E3C-9B7724320001}"/>
                </a:ext>
              </a:extLst>
            </p:cNvPr>
            <p:cNvSpPr/>
            <p:nvPr/>
          </p:nvSpPr>
          <p:spPr>
            <a:xfrm>
              <a:off x="7865329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4CA5AA7-8C8B-4ACE-A19D-A21535DD9A84}"/>
                </a:ext>
              </a:extLst>
            </p:cNvPr>
            <p:cNvCxnSpPr/>
            <p:nvPr/>
          </p:nvCxnSpPr>
          <p:spPr>
            <a:xfrm>
              <a:off x="8041160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11FD3578-8825-4A9B-8EAE-2A1D0947E6E9}"/>
                </a:ext>
              </a:extLst>
            </p:cNvPr>
            <p:cNvSpPr txBox="1"/>
            <p:nvPr/>
          </p:nvSpPr>
          <p:spPr>
            <a:xfrm>
              <a:off x="8193304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33EDA26A-CFF2-4ED5-977C-4EDE08B55FBA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pic>
        <p:nvPicPr>
          <p:cNvPr id="194" name="Picture 19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0310" y="4886990"/>
            <a:ext cx="657799" cy="657799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2784"/>
            <a:ext cx="335727" cy="535617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53692"/>
            <a:ext cx="660424" cy="566078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68358"/>
            <a:ext cx="228377" cy="428995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1106"/>
            <a:ext cx="370956" cy="475681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45005"/>
            <a:ext cx="570911" cy="380608"/>
          </a:xfrm>
          <a:prstGeom prst="rect">
            <a:avLst/>
          </a:prstGeom>
        </p:spPr>
      </p:pic>
      <p:sp>
        <p:nvSpPr>
          <p:cNvPr id="3" name="Freeform: Shape 2"/>
          <p:cNvSpPr/>
          <p:nvPr/>
        </p:nvSpPr>
        <p:spPr>
          <a:xfrm>
            <a:off x="2304722" y="5668887"/>
            <a:ext cx="506309" cy="327154"/>
          </a:xfrm>
          <a:custGeom>
            <a:avLst/>
            <a:gdLst>
              <a:gd name="connsiteX0" fmla="*/ 0 w 1674254"/>
              <a:gd name="connsiteY0" fmla="*/ 218941 h 1081826"/>
              <a:gd name="connsiteX1" fmla="*/ 244699 w 1674254"/>
              <a:gd name="connsiteY1" fmla="*/ 154547 h 1081826"/>
              <a:gd name="connsiteX2" fmla="*/ 708338 w 1674254"/>
              <a:gd name="connsiteY2" fmla="*/ 77274 h 1081826"/>
              <a:gd name="connsiteX3" fmla="*/ 1159099 w 1674254"/>
              <a:gd name="connsiteY3" fmla="*/ 25758 h 1081826"/>
              <a:gd name="connsiteX4" fmla="*/ 1442434 w 1674254"/>
              <a:gd name="connsiteY4" fmla="*/ 25758 h 1081826"/>
              <a:gd name="connsiteX5" fmla="*/ 1558344 w 1674254"/>
              <a:gd name="connsiteY5" fmla="*/ 0 h 1081826"/>
              <a:gd name="connsiteX6" fmla="*/ 1635617 w 1674254"/>
              <a:gd name="connsiteY6" fmla="*/ 579550 h 1081826"/>
              <a:gd name="connsiteX7" fmla="*/ 1674254 w 1674254"/>
              <a:gd name="connsiteY7" fmla="*/ 798490 h 1081826"/>
              <a:gd name="connsiteX8" fmla="*/ 1481070 w 1674254"/>
              <a:gd name="connsiteY8" fmla="*/ 785612 h 1081826"/>
              <a:gd name="connsiteX9" fmla="*/ 1094704 w 1674254"/>
              <a:gd name="connsiteY9" fmla="*/ 875764 h 1081826"/>
              <a:gd name="connsiteX10" fmla="*/ 940158 w 1674254"/>
              <a:gd name="connsiteY10" fmla="*/ 682581 h 1081826"/>
              <a:gd name="connsiteX11" fmla="*/ 875763 w 1674254"/>
              <a:gd name="connsiteY11" fmla="*/ 592428 h 1081826"/>
              <a:gd name="connsiteX12" fmla="*/ 785611 w 1674254"/>
              <a:gd name="connsiteY12" fmla="*/ 656823 h 1081826"/>
              <a:gd name="connsiteX13" fmla="*/ 759854 w 1674254"/>
              <a:gd name="connsiteY13" fmla="*/ 811369 h 1081826"/>
              <a:gd name="connsiteX14" fmla="*/ 708338 w 1674254"/>
              <a:gd name="connsiteY14" fmla="*/ 965916 h 1081826"/>
              <a:gd name="connsiteX15" fmla="*/ 386366 w 1674254"/>
              <a:gd name="connsiteY15" fmla="*/ 1017431 h 1081826"/>
              <a:gd name="connsiteX16" fmla="*/ 412124 w 1674254"/>
              <a:gd name="connsiteY16" fmla="*/ 1081826 h 1081826"/>
              <a:gd name="connsiteX17" fmla="*/ 115910 w 1674254"/>
              <a:gd name="connsiteY17" fmla="*/ 953037 h 1081826"/>
              <a:gd name="connsiteX18" fmla="*/ 0 w 1674254"/>
              <a:gd name="connsiteY18" fmla="*/ 218941 h 10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74254" h="1081826">
                <a:moveTo>
                  <a:pt x="0" y="218941"/>
                </a:moveTo>
                <a:lnTo>
                  <a:pt x="244699" y="154547"/>
                </a:lnTo>
                <a:lnTo>
                  <a:pt x="708338" y="77274"/>
                </a:lnTo>
                <a:lnTo>
                  <a:pt x="1159099" y="25758"/>
                </a:lnTo>
                <a:lnTo>
                  <a:pt x="1442434" y="25758"/>
                </a:lnTo>
                <a:lnTo>
                  <a:pt x="1558344" y="0"/>
                </a:lnTo>
                <a:lnTo>
                  <a:pt x="1635617" y="579550"/>
                </a:lnTo>
                <a:lnTo>
                  <a:pt x="1674254" y="798490"/>
                </a:lnTo>
                <a:lnTo>
                  <a:pt x="1481070" y="785612"/>
                </a:lnTo>
                <a:lnTo>
                  <a:pt x="1094704" y="875764"/>
                </a:lnTo>
                <a:lnTo>
                  <a:pt x="940158" y="682581"/>
                </a:lnTo>
                <a:lnTo>
                  <a:pt x="875763" y="592428"/>
                </a:lnTo>
                <a:lnTo>
                  <a:pt x="785611" y="656823"/>
                </a:lnTo>
                <a:lnTo>
                  <a:pt x="759854" y="811369"/>
                </a:lnTo>
                <a:lnTo>
                  <a:pt x="708338" y="965916"/>
                </a:lnTo>
                <a:lnTo>
                  <a:pt x="386366" y="1017431"/>
                </a:lnTo>
                <a:lnTo>
                  <a:pt x="412124" y="1081826"/>
                </a:lnTo>
                <a:lnTo>
                  <a:pt x="115910" y="953037"/>
                </a:lnTo>
                <a:lnTo>
                  <a:pt x="0" y="218941"/>
                </a:lnTo>
                <a:close/>
              </a:path>
            </a:pathLst>
          </a:custGeom>
          <a:solidFill>
            <a:srgbClr val="B48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44608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Isosceles Triangle 133"/>
          <p:cNvSpPr/>
          <p:nvPr/>
        </p:nvSpPr>
        <p:spPr>
          <a:xfrm rot="5400000">
            <a:off x="1866704" y="5213575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475199" y="5867019"/>
            <a:ext cx="5138119" cy="519912"/>
            <a:chOff x="7223241" y="5867019"/>
            <a:chExt cx="5138119" cy="519912"/>
          </a:xfrm>
        </p:grpSpPr>
        <p:sp>
          <p:nvSpPr>
            <p:cNvPr id="137" name="TextBox 136"/>
            <p:cNvSpPr txBox="1"/>
            <p:nvPr/>
          </p:nvSpPr>
          <p:spPr>
            <a:xfrm>
              <a:off x="9779554" y="5867019"/>
              <a:ext cx="1093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8A3CC4"/>
                  </a:solidFill>
                  <a:latin typeface="Century Gothic" panose="020B0502020202020204" pitchFamily="34" charset="0"/>
                </a:rPr>
                <a:t>  6%/  6%       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0873452" y="5876443"/>
              <a:ext cx="1487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8A3CC4"/>
                  </a:solidFill>
                  <a:latin typeface="Century Gothic" panose="020B0502020202020204" pitchFamily="34" charset="0"/>
                </a:rPr>
                <a:t>VR Headset *</a:t>
              </a:r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7223241" y="6386931"/>
              <a:ext cx="247093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1E1FEB4-14E9-43D7-B0A1-B9EA81B8FCEC}"/>
                </a:ext>
              </a:extLst>
            </p:cNvPr>
            <p:cNvCxnSpPr/>
            <p:nvPr/>
          </p:nvCxnSpPr>
          <p:spPr>
            <a:xfrm>
              <a:off x="7965730" y="6173884"/>
              <a:ext cx="247093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7595822-759D-4B42-8422-080C31B4EA88}"/>
                </a:ext>
              </a:extLst>
            </p:cNvPr>
            <p:cNvSpPr/>
            <p:nvPr/>
          </p:nvSpPr>
          <p:spPr>
            <a:xfrm>
              <a:off x="9451453" y="6039543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9E19C2E-A6B3-4937-A1B8-FDCD93DD8866}"/>
                </a:ext>
              </a:extLst>
            </p:cNvPr>
            <p:cNvCxnSpPr/>
            <p:nvPr/>
          </p:nvCxnSpPr>
          <p:spPr>
            <a:xfrm>
              <a:off x="8704922" y="6076348"/>
              <a:ext cx="247093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6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4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0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95FCA5AB-9E29-4100-96F0-2F0A6CC32201}"/>
              </a:ext>
            </a:extLst>
          </p:cNvPr>
          <p:cNvSpPr txBox="1"/>
          <p:nvPr/>
        </p:nvSpPr>
        <p:spPr>
          <a:xfrm>
            <a:off x="3196810" y="307608"/>
            <a:ext cx="5798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Internet Accessing Device Usage, amongst French Adults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3E8FC42E-C1ED-471D-980B-7AB721099FEE}"/>
              </a:ext>
            </a:extLst>
          </p:cNvPr>
          <p:cNvSpPr txBox="1"/>
          <p:nvPr/>
        </p:nvSpPr>
        <p:spPr>
          <a:xfrm>
            <a:off x="9151581" y="6098008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7%/  7%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F6CEED0F-EA6A-4813-BE01-3D57FFA6954F}"/>
              </a:ext>
            </a:extLst>
          </p:cNvPr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8B381E0-80FC-45FD-BD4C-18348ED088E0}"/>
              </a:ext>
            </a:extLst>
          </p:cNvPr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328951FA-B5FC-4C6E-88EF-88557F83FFCE}"/>
              </a:ext>
            </a:extLst>
          </p:cNvPr>
          <p:cNvSpPr/>
          <p:nvPr/>
        </p:nvSpPr>
        <p:spPr>
          <a:xfrm>
            <a:off x="9698624" y="565348"/>
            <a:ext cx="126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Total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18+/18-34  </a:t>
            </a:r>
            <a:endParaRPr lang="en-US" sz="1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14519C-27D2-4F65-8464-4501DE4D7F91}"/>
              </a:ext>
            </a:extLst>
          </p:cNvPr>
          <p:cNvSpPr txBox="1"/>
          <p:nvPr/>
        </p:nvSpPr>
        <p:spPr>
          <a:xfrm>
            <a:off x="26145" y="6565198"/>
            <a:ext cx="35221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SP = Spring Surveys, MTM, * </a:t>
            </a:r>
            <a:r>
              <a:rPr lang="en-US" sz="1100" dirty="0" err="1">
                <a:latin typeface="Century Gothic" panose="020B0502020202020204" pitchFamily="34" charset="0"/>
              </a:rPr>
              <a:t>est’d</a:t>
            </a:r>
            <a:r>
              <a:rPr lang="en-US" sz="1100" dirty="0">
                <a:latin typeface="Century Gothic" panose="020B0502020202020204" pitchFamily="34" charset="0"/>
              </a:rPr>
              <a:t> by PHD Canada</a:t>
            </a:r>
          </a:p>
        </p:txBody>
      </p:sp>
    </p:spTree>
    <p:extLst>
      <p:ext uri="{BB962C8B-B14F-4D97-AF65-F5344CB8AC3E}">
        <p14:creationId xmlns:p14="http://schemas.microsoft.com/office/powerpoint/2010/main" val="44495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7477 " pathEditMode="relative" rAng="0" ptsTypes="AA" p14:bounceEnd="36000">
                                          <p:cBhvr>
                                            <p:cTn id="6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5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34" grpId="0" animBg="1"/>
          <p:bldP spid="2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7477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5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34" grpId="0" animBg="1"/>
          <p:bldP spid="223" grpId="0"/>
        </p:bldLst>
      </p:timing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678074E-3719-41A2-B12A-AF5B1FDFBAEB}"/>
              </a:ext>
            </a:extLst>
          </p:cNvPr>
          <p:cNvGrpSpPr/>
          <p:nvPr/>
        </p:nvGrpSpPr>
        <p:grpSpPr>
          <a:xfrm>
            <a:off x="4150885" y="831701"/>
            <a:ext cx="5081728" cy="5914991"/>
            <a:chOff x="4150885" y="831701"/>
            <a:chExt cx="5081728" cy="5914991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C8755DE-F9A5-49BC-BD2F-1075FEEB6EBB}"/>
                </a:ext>
              </a:extLst>
            </p:cNvPr>
            <p:cNvGrpSpPr/>
            <p:nvPr/>
          </p:nvGrpSpPr>
          <p:grpSpPr>
            <a:xfrm>
              <a:off x="4252560" y="1150626"/>
              <a:ext cx="3106651" cy="5281217"/>
              <a:chOff x="2129804" y="3963902"/>
              <a:chExt cx="9545868" cy="2586087"/>
            </a:xfrm>
          </p:grpSpPr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D2E83180-F765-436B-8210-A1078EB35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396390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2DDEFAA2-26CA-4DAB-98F0-D9927CC4F8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22251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5707098A-ED74-4AB8-88AE-C3EA784284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48111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DB899BF1-9528-4E49-A931-D8E494148F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739728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70832A43-8C07-4095-B68B-DC34C5BF0A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998336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2CF61A18-388B-42A9-8D62-EF53B2D89E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256945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A11068EA-0F5E-40C1-B7AC-F159F6B536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515554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70BA4C01-60F8-47F1-A098-52B814BA1C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77416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E9AC362E-8E7A-4A6F-935D-B537E8776C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032771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F0B9490E-DE55-4FF8-87C3-74317C2262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29138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149F2144-219F-4C1C-95FA-ED3C4861C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54998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D8793B7-B47D-469D-BD8F-B2EB539A55E7}"/>
                </a:ext>
              </a:extLst>
            </p:cNvPr>
            <p:cNvGrpSpPr/>
            <p:nvPr/>
          </p:nvGrpSpPr>
          <p:grpSpPr>
            <a:xfrm>
              <a:off x="4445103" y="1137090"/>
              <a:ext cx="4376379" cy="5305907"/>
              <a:chOff x="4551137" y="1401250"/>
              <a:chExt cx="5424015" cy="5305907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B184FA4-70DD-4CCE-B5E0-17A8A5738E1E}"/>
                  </a:ext>
                </a:extLst>
              </p:cNvPr>
              <p:cNvCxnSpPr/>
              <p:nvPr/>
            </p:nvCxnSpPr>
            <p:spPr>
              <a:xfrm rot="5400000">
                <a:off x="1901769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0937DFF-6DD8-4327-84E6-46C9CA8B61F9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78FF9935-7C09-4051-8914-B0AB84DBEBAC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4C3758CB-98AE-4E3F-AD28-D7887115D317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E98E694B-CFF8-4753-8308-9FF6E32188FF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CDF7D323-60FA-4DE8-A58E-55AA6CDEC471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D97AD4CD-8D77-4C15-842C-7D4295AC991D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594C98FE-4958-4845-9E3E-811718D91807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CD3512C-4367-4576-BC12-2E31F6B0E4FB}"/>
                </a:ext>
              </a:extLst>
            </p:cNvPr>
            <p:cNvSpPr txBox="1"/>
            <p:nvPr/>
          </p:nvSpPr>
          <p:spPr>
            <a:xfrm>
              <a:off x="4150885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87523DC-16C1-44B8-8DD5-C6A402FB0557}"/>
                </a:ext>
              </a:extLst>
            </p:cNvPr>
            <p:cNvSpPr txBox="1"/>
            <p:nvPr/>
          </p:nvSpPr>
          <p:spPr>
            <a:xfrm>
              <a:off x="491654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1020C22-5A8D-49B3-9EDD-C521C0E95F14}"/>
                </a:ext>
              </a:extLst>
            </p:cNvPr>
            <p:cNvSpPr txBox="1"/>
            <p:nvPr/>
          </p:nvSpPr>
          <p:spPr>
            <a:xfrm>
              <a:off x="5639249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966A8327-146D-4C68-A142-08CA91862421}"/>
                </a:ext>
              </a:extLst>
            </p:cNvPr>
            <p:cNvSpPr txBox="1"/>
            <p:nvPr/>
          </p:nvSpPr>
          <p:spPr>
            <a:xfrm>
              <a:off x="6366753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A5617AD-47D6-424F-B5E2-8C5767760C16}"/>
                </a:ext>
              </a:extLst>
            </p:cNvPr>
            <p:cNvSpPr/>
            <p:nvPr/>
          </p:nvSpPr>
          <p:spPr>
            <a:xfrm>
              <a:off x="8469262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E50EFDC6-2DA5-4835-890D-130ABC2B5887}"/>
                </a:ext>
              </a:extLst>
            </p:cNvPr>
            <p:cNvGrpSpPr/>
            <p:nvPr/>
          </p:nvGrpSpPr>
          <p:grpSpPr>
            <a:xfrm>
              <a:off x="4449252" y="831701"/>
              <a:ext cx="2909959" cy="307777"/>
              <a:chOff x="4449252" y="728669"/>
              <a:chExt cx="2909959" cy="307777"/>
            </a:xfrm>
          </p:grpSpPr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9E14A2D8-2A9C-476F-9049-F7743D38B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52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75AB621B-5E43-4A81-A3EC-923D1B186B6A}"/>
                  </a:ext>
                </a:extLst>
              </p:cNvPr>
              <p:cNvSpPr/>
              <p:nvPr/>
            </p:nvSpPr>
            <p:spPr>
              <a:xfrm>
                <a:off x="5607515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4F53B18C-2A53-47F5-80F5-899A7DC9D28A}"/>
                </a:ext>
              </a:extLst>
            </p:cNvPr>
            <p:cNvSpPr/>
            <p:nvPr/>
          </p:nvSpPr>
          <p:spPr>
            <a:xfrm>
              <a:off x="7865329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C1A01859-F7E4-47FD-98C0-1B12D334205F}"/>
                </a:ext>
              </a:extLst>
            </p:cNvPr>
            <p:cNvCxnSpPr/>
            <p:nvPr/>
          </p:nvCxnSpPr>
          <p:spPr>
            <a:xfrm>
              <a:off x="8041160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EDD8C2C-85DB-4B31-8AD1-763D271C8ECC}"/>
                </a:ext>
              </a:extLst>
            </p:cNvPr>
            <p:cNvSpPr txBox="1"/>
            <p:nvPr/>
          </p:nvSpPr>
          <p:spPr>
            <a:xfrm>
              <a:off x="8193304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4F8416A-BA53-405E-BD5D-64823AA70D4E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sp>
        <p:nvSpPr>
          <p:cNvPr id="5" name="Freeform 4"/>
          <p:cNvSpPr/>
          <p:nvPr/>
        </p:nvSpPr>
        <p:spPr>
          <a:xfrm>
            <a:off x="2448560" y="6207760"/>
            <a:ext cx="218440" cy="360680"/>
          </a:xfrm>
          <a:custGeom>
            <a:avLst/>
            <a:gdLst>
              <a:gd name="connsiteX0" fmla="*/ 0 w 218440"/>
              <a:gd name="connsiteY0" fmla="*/ 2540 h 360680"/>
              <a:gd name="connsiteX1" fmla="*/ 71120 w 218440"/>
              <a:gd name="connsiteY1" fmla="*/ 20320 h 360680"/>
              <a:gd name="connsiteX2" fmla="*/ 142240 w 218440"/>
              <a:gd name="connsiteY2" fmla="*/ 20320 h 360680"/>
              <a:gd name="connsiteX3" fmla="*/ 187960 w 218440"/>
              <a:gd name="connsiteY3" fmla="*/ 15240 h 360680"/>
              <a:gd name="connsiteX4" fmla="*/ 218440 w 218440"/>
              <a:gd name="connsiteY4" fmla="*/ 0 h 360680"/>
              <a:gd name="connsiteX5" fmla="*/ 215900 w 218440"/>
              <a:gd name="connsiteY5" fmla="*/ 347980 h 360680"/>
              <a:gd name="connsiteX6" fmla="*/ 119380 w 218440"/>
              <a:gd name="connsiteY6" fmla="*/ 360680 h 360680"/>
              <a:gd name="connsiteX7" fmla="*/ 35560 w 218440"/>
              <a:gd name="connsiteY7" fmla="*/ 350520 h 360680"/>
              <a:gd name="connsiteX8" fmla="*/ 0 w 218440"/>
              <a:gd name="connsiteY8" fmla="*/ 337820 h 360680"/>
              <a:gd name="connsiteX9" fmla="*/ 0 w 218440"/>
              <a:gd name="connsiteY9" fmla="*/ 2540 h 36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440" h="360680">
                <a:moveTo>
                  <a:pt x="0" y="2540"/>
                </a:moveTo>
                <a:lnTo>
                  <a:pt x="71120" y="20320"/>
                </a:lnTo>
                <a:lnTo>
                  <a:pt x="142240" y="20320"/>
                </a:lnTo>
                <a:lnTo>
                  <a:pt x="187960" y="15240"/>
                </a:lnTo>
                <a:lnTo>
                  <a:pt x="218440" y="0"/>
                </a:lnTo>
                <a:cubicBezTo>
                  <a:pt x="217593" y="115993"/>
                  <a:pt x="216747" y="231987"/>
                  <a:pt x="215900" y="347980"/>
                </a:cubicBezTo>
                <a:lnTo>
                  <a:pt x="119380" y="360680"/>
                </a:lnTo>
                <a:lnTo>
                  <a:pt x="35560" y="350520"/>
                </a:lnTo>
                <a:lnTo>
                  <a:pt x="0" y="337820"/>
                </a:lnTo>
                <a:lnTo>
                  <a:pt x="0" y="25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44608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0304" y="6565198"/>
            <a:ext cx="1850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SP = Spring Surveys, MTM</a:t>
            </a:r>
          </a:p>
        </p:txBody>
      </p:sp>
      <p:pic>
        <p:nvPicPr>
          <p:cNvPr id="194" name="Picture 19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0310" y="4886990"/>
            <a:ext cx="657799" cy="657799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2784"/>
            <a:ext cx="335727" cy="535617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53692"/>
            <a:ext cx="660424" cy="566078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68358"/>
            <a:ext cx="228377" cy="428995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1106"/>
            <a:ext cx="370956" cy="475681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45005"/>
            <a:ext cx="570911" cy="380608"/>
          </a:xfrm>
          <a:prstGeom prst="rect">
            <a:avLst/>
          </a:prstGeom>
        </p:spPr>
      </p:pic>
      <p:sp>
        <p:nvSpPr>
          <p:cNvPr id="134" name="Isosceles Triangle 133"/>
          <p:cNvSpPr/>
          <p:nvPr/>
        </p:nvSpPr>
        <p:spPr>
          <a:xfrm rot="5400000">
            <a:off x="1866704" y="5720900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4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055D666D-6E53-48CF-A5B2-E72A86297523}"/>
              </a:ext>
            </a:extLst>
          </p:cNvPr>
          <p:cNvSpPr txBox="1"/>
          <p:nvPr/>
        </p:nvSpPr>
        <p:spPr>
          <a:xfrm>
            <a:off x="3196810" y="307608"/>
            <a:ext cx="5798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Internet Accessing Device Usage, amongst French Adults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48873C3-B868-41E6-AF69-4D42E95B32AC}"/>
              </a:ext>
            </a:extLst>
          </p:cNvPr>
          <p:cNvSpPr txBox="1"/>
          <p:nvPr/>
        </p:nvSpPr>
        <p:spPr>
          <a:xfrm>
            <a:off x="9139797" y="5636236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19%/24%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0922A2BB-D4A8-499D-8027-27B1E78B9E36}"/>
              </a:ext>
            </a:extLst>
          </p:cNvPr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27AF3B9A-4D4E-4014-BB55-958A7F96D189}"/>
              </a:ext>
            </a:extLst>
          </p:cNvPr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FFC3810-A8C7-44B4-9CF6-2C86BD12652C}"/>
              </a:ext>
            </a:extLst>
          </p:cNvPr>
          <p:cNvSpPr/>
          <p:nvPr/>
        </p:nvSpPr>
        <p:spPr>
          <a:xfrm>
            <a:off x="9698624" y="565348"/>
            <a:ext cx="126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Total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18+/18-34  </a:t>
            </a:r>
            <a:endParaRPr lang="en-US" sz="1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EB7B0F-934B-4667-9F98-10BCD9F6925B}"/>
              </a:ext>
            </a:extLst>
          </p:cNvPr>
          <p:cNvGrpSpPr/>
          <p:nvPr/>
        </p:nvGrpSpPr>
        <p:grpSpPr>
          <a:xfrm>
            <a:off x="6494507" y="5399463"/>
            <a:ext cx="5401800" cy="903365"/>
            <a:chOff x="7232206" y="5399463"/>
            <a:chExt cx="5401800" cy="903365"/>
          </a:xfrm>
        </p:grpSpPr>
        <p:sp>
          <p:nvSpPr>
            <p:cNvPr id="116" name="TextBox 115"/>
            <p:cNvSpPr txBox="1"/>
            <p:nvPr/>
          </p:nvSpPr>
          <p:spPr>
            <a:xfrm>
              <a:off x="9868427" y="5444259"/>
              <a:ext cx="1060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13%/19%             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934502" y="5444259"/>
              <a:ext cx="16995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Smart Speakers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232206" y="6302828"/>
              <a:ext cx="247093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D467BE0-3658-45DC-814D-FB885CD44EAE}"/>
                </a:ext>
              </a:extLst>
            </p:cNvPr>
            <p:cNvCxnSpPr/>
            <p:nvPr/>
          </p:nvCxnSpPr>
          <p:spPr>
            <a:xfrm>
              <a:off x="7960494" y="6163156"/>
              <a:ext cx="247093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00C1E8D-266E-49C7-9CFF-88A55A2A9BFA}"/>
                </a:ext>
              </a:extLst>
            </p:cNvPr>
            <p:cNvCxnSpPr/>
            <p:nvPr/>
          </p:nvCxnSpPr>
          <p:spPr>
            <a:xfrm>
              <a:off x="8709044" y="5773012"/>
              <a:ext cx="247093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BA1850-D8D4-42DE-87E8-5BF1ED1612BE}"/>
                </a:ext>
              </a:extLst>
            </p:cNvPr>
            <p:cNvSpPr/>
            <p:nvPr/>
          </p:nvSpPr>
          <p:spPr>
            <a:xfrm>
              <a:off x="9454715" y="5399463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7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7477 " pathEditMode="relative" rAng="0" ptsTypes="AA" p14:bounceEnd="36000">
                                          <p:cBhvr>
                                            <p:cTn id="6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5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4" grpId="0" animBg="1"/>
          <p:bldP spid="2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7477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5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4" grpId="0" animBg="1"/>
          <p:bldP spid="228" grpId="0"/>
        </p:bldLst>
      </p:timing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678074E-3719-41A2-B12A-AF5B1FDFBAEB}"/>
              </a:ext>
            </a:extLst>
          </p:cNvPr>
          <p:cNvGrpSpPr/>
          <p:nvPr/>
        </p:nvGrpSpPr>
        <p:grpSpPr>
          <a:xfrm>
            <a:off x="4150885" y="831701"/>
            <a:ext cx="5081728" cy="5914991"/>
            <a:chOff x="4150885" y="831701"/>
            <a:chExt cx="5081728" cy="5914991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C8755DE-F9A5-49BC-BD2F-1075FEEB6EBB}"/>
                </a:ext>
              </a:extLst>
            </p:cNvPr>
            <p:cNvGrpSpPr/>
            <p:nvPr/>
          </p:nvGrpSpPr>
          <p:grpSpPr>
            <a:xfrm>
              <a:off x="4252560" y="1150626"/>
              <a:ext cx="3106651" cy="5281217"/>
              <a:chOff x="2129804" y="3963902"/>
              <a:chExt cx="9545868" cy="2586087"/>
            </a:xfrm>
          </p:grpSpPr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D2E83180-F765-436B-8210-A1078EB35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396390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2DDEFAA2-26CA-4DAB-98F0-D9927CC4F8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22251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5707098A-ED74-4AB8-88AE-C3EA784284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48111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DB899BF1-9528-4E49-A931-D8E494148F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739728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70832A43-8C07-4095-B68B-DC34C5BF0A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4998336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2CF61A18-388B-42A9-8D62-EF53B2D89E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256945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A11068EA-0F5E-40C1-B7AC-F159F6B536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515554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70BA4C01-60F8-47F1-A098-52B814BA1C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5774162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E9AC362E-8E7A-4A6F-935D-B537E8776C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032771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F0B9490E-DE55-4FF8-87C3-74317C2262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291380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149F2144-219F-4C1C-95FA-ED3C4861C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9804" y="6549989"/>
                <a:ext cx="954586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D8793B7-B47D-469D-BD8F-B2EB539A55E7}"/>
                </a:ext>
              </a:extLst>
            </p:cNvPr>
            <p:cNvGrpSpPr/>
            <p:nvPr/>
          </p:nvGrpSpPr>
          <p:grpSpPr>
            <a:xfrm>
              <a:off x="4445103" y="1137090"/>
              <a:ext cx="4376379" cy="5305907"/>
              <a:chOff x="4551137" y="1401250"/>
              <a:chExt cx="5424015" cy="5305907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B184FA4-70DD-4CCE-B5E0-17A8A5738E1E}"/>
                  </a:ext>
                </a:extLst>
              </p:cNvPr>
              <p:cNvCxnSpPr/>
              <p:nvPr/>
            </p:nvCxnSpPr>
            <p:spPr>
              <a:xfrm rot="5400000">
                <a:off x="1901769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0937DFF-6DD8-4327-84E6-46C9CA8B61F9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78FF9935-7C09-4051-8914-B0AB84DBEBAC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4C3758CB-98AE-4E3F-AD28-D7887115D317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E98E694B-CFF8-4753-8308-9FF6E32188FF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CDF7D323-60FA-4DE8-A58E-55AA6CDEC471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D97AD4CD-8D77-4C15-842C-7D4295AC991D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594C98FE-4958-4845-9E3E-811718D91807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CD3512C-4367-4576-BC12-2E31F6B0E4FB}"/>
                </a:ext>
              </a:extLst>
            </p:cNvPr>
            <p:cNvSpPr txBox="1"/>
            <p:nvPr/>
          </p:nvSpPr>
          <p:spPr>
            <a:xfrm>
              <a:off x="4150885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87523DC-16C1-44B8-8DD5-C6A402FB0557}"/>
                </a:ext>
              </a:extLst>
            </p:cNvPr>
            <p:cNvSpPr txBox="1"/>
            <p:nvPr/>
          </p:nvSpPr>
          <p:spPr>
            <a:xfrm>
              <a:off x="491654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1020C22-5A8D-49B3-9EDD-C521C0E95F14}"/>
                </a:ext>
              </a:extLst>
            </p:cNvPr>
            <p:cNvSpPr txBox="1"/>
            <p:nvPr/>
          </p:nvSpPr>
          <p:spPr>
            <a:xfrm>
              <a:off x="5639249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966A8327-146D-4C68-A142-08CA91862421}"/>
                </a:ext>
              </a:extLst>
            </p:cNvPr>
            <p:cNvSpPr txBox="1"/>
            <p:nvPr/>
          </p:nvSpPr>
          <p:spPr>
            <a:xfrm>
              <a:off x="6366753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A5617AD-47D6-424F-B5E2-8C5767760C16}"/>
                </a:ext>
              </a:extLst>
            </p:cNvPr>
            <p:cNvSpPr/>
            <p:nvPr/>
          </p:nvSpPr>
          <p:spPr>
            <a:xfrm>
              <a:off x="8469262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E50EFDC6-2DA5-4835-890D-130ABC2B5887}"/>
                </a:ext>
              </a:extLst>
            </p:cNvPr>
            <p:cNvGrpSpPr/>
            <p:nvPr/>
          </p:nvGrpSpPr>
          <p:grpSpPr>
            <a:xfrm>
              <a:off x="4449252" y="831701"/>
              <a:ext cx="2909959" cy="307777"/>
              <a:chOff x="4449252" y="728669"/>
              <a:chExt cx="2909959" cy="307777"/>
            </a:xfrm>
          </p:grpSpPr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9E14A2D8-2A9C-476F-9049-F7743D38B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52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75AB621B-5E43-4A81-A3EC-923D1B186B6A}"/>
                  </a:ext>
                </a:extLst>
              </p:cNvPr>
              <p:cNvSpPr/>
              <p:nvPr/>
            </p:nvSpPr>
            <p:spPr>
              <a:xfrm>
                <a:off x="5607515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4F53B18C-2A53-47F5-80F5-899A7DC9D28A}"/>
                </a:ext>
              </a:extLst>
            </p:cNvPr>
            <p:cNvSpPr/>
            <p:nvPr/>
          </p:nvSpPr>
          <p:spPr>
            <a:xfrm>
              <a:off x="7865329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C1A01859-F7E4-47FD-98C0-1B12D334205F}"/>
                </a:ext>
              </a:extLst>
            </p:cNvPr>
            <p:cNvCxnSpPr/>
            <p:nvPr/>
          </p:nvCxnSpPr>
          <p:spPr>
            <a:xfrm>
              <a:off x="8041160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EDD8C2C-85DB-4B31-8AD1-763D271C8ECC}"/>
                </a:ext>
              </a:extLst>
            </p:cNvPr>
            <p:cNvSpPr txBox="1"/>
            <p:nvPr/>
          </p:nvSpPr>
          <p:spPr>
            <a:xfrm>
              <a:off x="8193304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4F8416A-BA53-405E-BD5D-64823AA70D4E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sp>
        <p:nvSpPr>
          <p:cNvPr id="5" name="Freeform 4"/>
          <p:cNvSpPr/>
          <p:nvPr/>
        </p:nvSpPr>
        <p:spPr>
          <a:xfrm>
            <a:off x="2448560" y="6207760"/>
            <a:ext cx="218440" cy="360680"/>
          </a:xfrm>
          <a:custGeom>
            <a:avLst/>
            <a:gdLst>
              <a:gd name="connsiteX0" fmla="*/ 0 w 218440"/>
              <a:gd name="connsiteY0" fmla="*/ 2540 h 360680"/>
              <a:gd name="connsiteX1" fmla="*/ 71120 w 218440"/>
              <a:gd name="connsiteY1" fmla="*/ 20320 h 360680"/>
              <a:gd name="connsiteX2" fmla="*/ 142240 w 218440"/>
              <a:gd name="connsiteY2" fmla="*/ 20320 h 360680"/>
              <a:gd name="connsiteX3" fmla="*/ 187960 w 218440"/>
              <a:gd name="connsiteY3" fmla="*/ 15240 h 360680"/>
              <a:gd name="connsiteX4" fmla="*/ 218440 w 218440"/>
              <a:gd name="connsiteY4" fmla="*/ 0 h 360680"/>
              <a:gd name="connsiteX5" fmla="*/ 215900 w 218440"/>
              <a:gd name="connsiteY5" fmla="*/ 347980 h 360680"/>
              <a:gd name="connsiteX6" fmla="*/ 119380 w 218440"/>
              <a:gd name="connsiteY6" fmla="*/ 360680 h 360680"/>
              <a:gd name="connsiteX7" fmla="*/ 35560 w 218440"/>
              <a:gd name="connsiteY7" fmla="*/ 350520 h 360680"/>
              <a:gd name="connsiteX8" fmla="*/ 0 w 218440"/>
              <a:gd name="connsiteY8" fmla="*/ 337820 h 360680"/>
              <a:gd name="connsiteX9" fmla="*/ 0 w 218440"/>
              <a:gd name="connsiteY9" fmla="*/ 2540 h 36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440" h="360680">
                <a:moveTo>
                  <a:pt x="0" y="2540"/>
                </a:moveTo>
                <a:lnTo>
                  <a:pt x="71120" y="20320"/>
                </a:lnTo>
                <a:lnTo>
                  <a:pt x="142240" y="20320"/>
                </a:lnTo>
                <a:lnTo>
                  <a:pt x="187960" y="15240"/>
                </a:lnTo>
                <a:lnTo>
                  <a:pt x="218440" y="0"/>
                </a:lnTo>
                <a:cubicBezTo>
                  <a:pt x="217593" y="115993"/>
                  <a:pt x="216747" y="231987"/>
                  <a:pt x="215900" y="347980"/>
                </a:cubicBezTo>
                <a:lnTo>
                  <a:pt x="119380" y="360680"/>
                </a:lnTo>
                <a:lnTo>
                  <a:pt x="35560" y="350520"/>
                </a:lnTo>
                <a:lnTo>
                  <a:pt x="0" y="337820"/>
                </a:lnTo>
                <a:lnTo>
                  <a:pt x="0" y="25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44608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0304" y="6565198"/>
            <a:ext cx="1850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SP = Spring Surveys, MTM</a:t>
            </a:r>
          </a:p>
        </p:txBody>
      </p:sp>
      <p:pic>
        <p:nvPicPr>
          <p:cNvPr id="194" name="Picture 19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0310" y="4886990"/>
            <a:ext cx="657799" cy="657799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2784"/>
            <a:ext cx="335727" cy="535617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53692"/>
            <a:ext cx="660424" cy="566078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68358"/>
            <a:ext cx="228377" cy="428995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1106"/>
            <a:ext cx="370956" cy="475681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45005"/>
            <a:ext cx="570911" cy="380608"/>
          </a:xfrm>
          <a:prstGeom prst="rect">
            <a:avLst/>
          </a:prstGeom>
        </p:spPr>
      </p:pic>
      <p:pic>
        <p:nvPicPr>
          <p:cNvPr id="119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4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055D666D-6E53-48CF-A5B2-E72A86297523}"/>
              </a:ext>
            </a:extLst>
          </p:cNvPr>
          <p:cNvSpPr txBox="1"/>
          <p:nvPr/>
        </p:nvSpPr>
        <p:spPr>
          <a:xfrm>
            <a:off x="3196810" y="307608"/>
            <a:ext cx="5798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Internet Accessing Device Usage, amongst French Adults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0922A2BB-D4A8-499D-8027-27B1E78B9E36}"/>
              </a:ext>
            </a:extLst>
          </p:cNvPr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27AF3B9A-4D4E-4014-BB55-958A7F96D189}"/>
              </a:ext>
            </a:extLst>
          </p:cNvPr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94CC74D-6E90-46C7-9D23-87059B172364}"/>
              </a:ext>
            </a:extLst>
          </p:cNvPr>
          <p:cNvGrpSpPr/>
          <p:nvPr/>
        </p:nvGrpSpPr>
        <p:grpSpPr>
          <a:xfrm>
            <a:off x="4341399" y="1321334"/>
            <a:ext cx="7312429" cy="726858"/>
            <a:chOff x="5040529" y="1321334"/>
            <a:chExt cx="7312429" cy="726858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854B223F-00D5-4563-8659-07F89B900687}"/>
                </a:ext>
              </a:extLst>
            </p:cNvPr>
            <p:cNvSpPr txBox="1"/>
            <p:nvPr/>
          </p:nvSpPr>
          <p:spPr>
            <a:xfrm>
              <a:off x="9832540" y="1337208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CF731F"/>
                  </a:solidFill>
                  <a:latin typeface="Century Gothic" panose="020B0502020202020204" pitchFamily="34" charset="0"/>
                </a:rPr>
                <a:t>85%/90%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6DEEA68-C9D9-4353-94F4-DEA6BFCE1EA8}"/>
                </a:ext>
              </a:extLst>
            </p:cNvPr>
            <p:cNvSpPr txBox="1"/>
            <p:nvPr/>
          </p:nvSpPr>
          <p:spPr>
            <a:xfrm>
              <a:off x="10893904" y="1321334"/>
              <a:ext cx="14590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F731F"/>
                  </a:solidFill>
                  <a:latin typeface="Century Gothic" panose="020B0502020202020204" pitchFamily="34" charset="0"/>
                </a:rPr>
                <a:t>Desk/Laptop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8D347E5-54D2-43A6-9F0B-9994BC986D69}"/>
                </a:ext>
              </a:extLst>
            </p:cNvPr>
            <p:cNvCxnSpPr/>
            <p:nvPr/>
          </p:nvCxnSpPr>
          <p:spPr>
            <a:xfrm>
              <a:off x="7233987" y="1794042"/>
              <a:ext cx="247093" cy="0"/>
            </a:xfrm>
            <a:prstGeom prst="line">
              <a:avLst/>
            </a:prstGeom>
            <a:ln w="76200">
              <a:solidFill>
                <a:srgbClr val="E28D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002A80CA-4188-4822-ABB1-1FCBA98C73BD}"/>
                </a:ext>
              </a:extLst>
            </p:cNvPr>
            <p:cNvCxnSpPr/>
            <p:nvPr/>
          </p:nvCxnSpPr>
          <p:spPr>
            <a:xfrm>
              <a:off x="5040529" y="2048192"/>
              <a:ext cx="247093" cy="0"/>
            </a:xfrm>
            <a:prstGeom prst="line">
              <a:avLst/>
            </a:prstGeom>
            <a:ln w="76200">
              <a:solidFill>
                <a:srgbClr val="E28D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D3B63A6-23C3-4737-8FCA-84D67D7C505B}"/>
                </a:ext>
              </a:extLst>
            </p:cNvPr>
            <p:cNvCxnSpPr/>
            <p:nvPr/>
          </p:nvCxnSpPr>
          <p:spPr>
            <a:xfrm>
              <a:off x="5765173" y="1810267"/>
              <a:ext cx="247093" cy="0"/>
            </a:xfrm>
            <a:prstGeom prst="line">
              <a:avLst/>
            </a:prstGeom>
            <a:ln w="76200">
              <a:solidFill>
                <a:srgbClr val="E28D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99B792B-8147-4C8A-9CF0-0B5DFF1E099F}"/>
                </a:ext>
              </a:extLst>
            </p:cNvPr>
            <p:cNvCxnSpPr/>
            <p:nvPr/>
          </p:nvCxnSpPr>
          <p:spPr>
            <a:xfrm>
              <a:off x="6516278" y="1799340"/>
              <a:ext cx="247093" cy="0"/>
            </a:xfrm>
            <a:prstGeom prst="line">
              <a:avLst/>
            </a:prstGeom>
            <a:ln w="76200">
              <a:solidFill>
                <a:srgbClr val="E28D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29679DE-45F5-4127-BD87-23CFC25DE118}"/>
                </a:ext>
              </a:extLst>
            </p:cNvPr>
            <p:cNvCxnSpPr/>
            <p:nvPr/>
          </p:nvCxnSpPr>
          <p:spPr>
            <a:xfrm>
              <a:off x="7965730" y="1794042"/>
              <a:ext cx="247093" cy="0"/>
            </a:xfrm>
            <a:prstGeom prst="line">
              <a:avLst/>
            </a:prstGeom>
            <a:ln w="76200">
              <a:solidFill>
                <a:srgbClr val="E28D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581B88B-9691-4A0F-961B-E51B2F495D00}"/>
                </a:ext>
              </a:extLst>
            </p:cNvPr>
            <p:cNvSpPr/>
            <p:nvPr/>
          </p:nvSpPr>
          <p:spPr>
            <a:xfrm>
              <a:off x="9420343" y="1676415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28D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04FE025F-1318-4BAF-9F5D-7531EDF09C55}"/>
                </a:ext>
              </a:extLst>
            </p:cNvPr>
            <p:cNvCxnSpPr/>
            <p:nvPr/>
          </p:nvCxnSpPr>
          <p:spPr>
            <a:xfrm>
              <a:off x="8677895" y="1862622"/>
              <a:ext cx="247093" cy="0"/>
            </a:xfrm>
            <a:prstGeom prst="line">
              <a:avLst/>
            </a:prstGeom>
            <a:ln w="76200">
              <a:solidFill>
                <a:srgbClr val="E28D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A12849F-32F5-4696-B534-9CAF186800D5}"/>
              </a:ext>
            </a:extLst>
          </p:cNvPr>
          <p:cNvGrpSpPr/>
          <p:nvPr/>
        </p:nvGrpSpPr>
        <p:grpSpPr>
          <a:xfrm>
            <a:off x="4327689" y="1226585"/>
            <a:ext cx="7333181" cy="2647630"/>
            <a:chOff x="5034808" y="1226585"/>
            <a:chExt cx="7333181" cy="2647630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2676139-2E64-49CD-A787-281434650D30}"/>
                </a:ext>
              </a:extLst>
            </p:cNvPr>
            <p:cNvSpPr txBox="1"/>
            <p:nvPr/>
          </p:nvSpPr>
          <p:spPr>
            <a:xfrm>
              <a:off x="9841176" y="2334393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72891F"/>
                  </a:solidFill>
                  <a:latin typeface="Century Gothic" panose="020B0502020202020204" pitchFamily="34" charset="0"/>
                </a:rPr>
                <a:t>79%/97%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507C552A-9DFA-4C82-AF3C-2CB0B03EAB60}"/>
                </a:ext>
              </a:extLst>
            </p:cNvPr>
            <p:cNvSpPr txBox="1"/>
            <p:nvPr/>
          </p:nvSpPr>
          <p:spPr>
            <a:xfrm>
              <a:off x="10921759" y="2334849"/>
              <a:ext cx="1446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4A632B"/>
                  </a:solidFill>
                  <a:latin typeface="Century Gothic" panose="020B0502020202020204" pitchFamily="34" charset="0"/>
                </a:rPr>
                <a:t>Smart Phone</a:t>
              </a: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738A2A70-2878-46EF-83E7-3C3963DB43C0}"/>
                </a:ext>
              </a:extLst>
            </p:cNvPr>
            <p:cNvCxnSpPr/>
            <p:nvPr/>
          </p:nvCxnSpPr>
          <p:spPr>
            <a:xfrm>
              <a:off x="7224391" y="2629970"/>
              <a:ext cx="247093" cy="0"/>
            </a:xfrm>
            <a:prstGeom prst="line">
              <a:avLst/>
            </a:prstGeom>
            <a:ln w="76200">
              <a:solidFill>
                <a:srgbClr val="728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F386181-AB29-42E9-9874-6354E9E199EE}"/>
                </a:ext>
              </a:extLst>
            </p:cNvPr>
            <p:cNvCxnSpPr/>
            <p:nvPr/>
          </p:nvCxnSpPr>
          <p:spPr>
            <a:xfrm>
              <a:off x="5034808" y="3874215"/>
              <a:ext cx="247093" cy="0"/>
            </a:xfrm>
            <a:prstGeom prst="line">
              <a:avLst/>
            </a:prstGeom>
            <a:ln w="76200">
              <a:solidFill>
                <a:srgbClr val="728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D3EE146-8F36-413E-A26F-72D2F810A6A9}"/>
                </a:ext>
              </a:extLst>
            </p:cNvPr>
            <p:cNvCxnSpPr/>
            <p:nvPr/>
          </p:nvCxnSpPr>
          <p:spPr>
            <a:xfrm>
              <a:off x="5774847" y="3329384"/>
              <a:ext cx="247093" cy="0"/>
            </a:xfrm>
            <a:prstGeom prst="line">
              <a:avLst/>
            </a:prstGeom>
            <a:ln w="76200">
              <a:solidFill>
                <a:srgbClr val="728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197FDAEB-A0BE-4F19-825C-FD55B37D0A5D}"/>
                </a:ext>
              </a:extLst>
            </p:cNvPr>
            <p:cNvCxnSpPr/>
            <p:nvPr/>
          </p:nvCxnSpPr>
          <p:spPr>
            <a:xfrm>
              <a:off x="6486940" y="2980630"/>
              <a:ext cx="247093" cy="0"/>
            </a:xfrm>
            <a:prstGeom prst="line">
              <a:avLst/>
            </a:prstGeom>
            <a:ln w="76200">
              <a:solidFill>
                <a:srgbClr val="728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A4E1A081-ECED-4035-BAE2-CDA217FBBCA5}"/>
                </a:ext>
              </a:extLst>
            </p:cNvPr>
            <p:cNvCxnSpPr/>
            <p:nvPr/>
          </p:nvCxnSpPr>
          <p:spPr>
            <a:xfrm>
              <a:off x="7956652" y="2336321"/>
              <a:ext cx="247093" cy="0"/>
            </a:xfrm>
            <a:prstGeom prst="line">
              <a:avLst/>
            </a:prstGeom>
            <a:ln w="76200">
              <a:solidFill>
                <a:srgbClr val="728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BC39F51-DDDB-4C8C-8DDB-A33FC421A30A}"/>
                </a:ext>
              </a:extLst>
            </p:cNvPr>
            <p:cNvSpPr/>
            <p:nvPr/>
          </p:nvSpPr>
          <p:spPr>
            <a:xfrm>
              <a:off x="9426639" y="1226585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28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9A5CF3B1-AEFE-41C6-A823-71D356710523}"/>
                </a:ext>
              </a:extLst>
            </p:cNvPr>
            <p:cNvCxnSpPr/>
            <p:nvPr/>
          </p:nvCxnSpPr>
          <p:spPr>
            <a:xfrm>
              <a:off x="8670975" y="2255041"/>
              <a:ext cx="247093" cy="0"/>
            </a:xfrm>
            <a:prstGeom prst="line">
              <a:avLst/>
            </a:prstGeom>
            <a:ln w="76200">
              <a:solidFill>
                <a:srgbClr val="728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8CC36EE-F9FA-4507-A90B-47CD4BCD2C3A}"/>
              </a:ext>
            </a:extLst>
          </p:cNvPr>
          <p:cNvGrpSpPr/>
          <p:nvPr/>
        </p:nvGrpSpPr>
        <p:grpSpPr>
          <a:xfrm>
            <a:off x="4320787" y="3338914"/>
            <a:ext cx="6668720" cy="1307690"/>
            <a:chOff x="5057655" y="3338914"/>
            <a:chExt cx="6668720" cy="1307690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CC60EBF-20E9-421D-AE81-19780E916DF9}"/>
                </a:ext>
              </a:extLst>
            </p:cNvPr>
            <p:cNvSpPr txBox="1"/>
            <p:nvPr/>
          </p:nvSpPr>
          <p:spPr>
            <a:xfrm>
              <a:off x="10930964" y="3338914"/>
              <a:ext cx="7954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Tablet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7F4FB057-1AFB-472C-84E1-E50F98E52AE8}"/>
                </a:ext>
              </a:extLst>
            </p:cNvPr>
            <p:cNvSpPr txBox="1"/>
            <p:nvPr/>
          </p:nvSpPr>
          <p:spPr>
            <a:xfrm>
              <a:off x="9864130" y="3338914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55%/50%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FAEDD72-5C6E-4499-B0AF-558B99C7FAE6}"/>
                </a:ext>
              </a:extLst>
            </p:cNvPr>
            <p:cNvSpPr/>
            <p:nvPr/>
          </p:nvSpPr>
          <p:spPr>
            <a:xfrm>
              <a:off x="7239448" y="3472899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F35F0DA-37F7-4BE1-A798-D621B648D18C}"/>
                </a:ext>
              </a:extLst>
            </p:cNvPr>
            <p:cNvSpPr/>
            <p:nvPr/>
          </p:nvSpPr>
          <p:spPr>
            <a:xfrm>
              <a:off x="5057655" y="4582167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179D3037-CF6F-422D-A596-4D0FBFDBA308}"/>
                </a:ext>
              </a:extLst>
            </p:cNvPr>
            <p:cNvSpPr/>
            <p:nvPr/>
          </p:nvSpPr>
          <p:spPr>
            <a:xfrm>
              <a:off x="5776879" y="3981438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AC59CFC8-80A3-4146-8CCA-81036AFAFD2B}"/>
                </a:ext>
              </a:extLst>
            </p:cNvPr>
            <p:cNvSpPr/>
            <p:nvPr/>
          </p:nvSpPr>
          <p:spPr>
            <a:xfrm>
              <a:off x="6518769" y="3720624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FFE3282-2A0E-4D80-A8B7-F6E6F7EF2443}"/>
                </a:ext>
              </a:extLst>
            </p:cNvPr>
            <p:cNvSpPr/>
            <p:nvPr/>
          </p:nvSpPr>
          <p:spPr>
            <a:xfrm>
              <a:off x="7970345" y="3457659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C319B976-B2DC-475E-BE23-0EBCDBBC3385}"/>
                </a:ext>
              </a:extLst>
            </p:cNvPr>
            <p:cNvSpPr/>
            <p:nvPr/>
          </p:nvSpPr>
          <p:spPr>
            <a:xfrm>
              <a:off x="9449584" y="3736265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4E2111DA-89B3-44FC-BF4D-4EE7DA89507D}"/>
                </a:ext>
              </a:extLst>
            </p:cNvPr>
            <p:cNvSpPr/>
            <p:nvPr/>
          </p:nvSpPr>
          <p:spPr>
            <a:xfrm>
              <a:off x="8714583" y="3480519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1BCD184-3692-4DA9-ACE1-B9C5C0C6BFC9}"/>
              </a:ext>
            </a:extLst>
          </p:cNvPr>
          <p:cNvGrpSpPr/>
          <p:nvPr/>
        </p:nvGrpSpPr>
        <p:grpSpPr>
          <a:xfrm>
            <a:off x="4334900" y="3147247"/>
            <a:ext cx="7035003" cy="1964375"/>
            <a:chOff x="5049578" y="3147247"/>
            <a:chExt cx="7035003" cy="1964375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0357852-433B-420D-9BB5-45218334EEB6}"/>
                </a:ext>
              </a:extLst>
            </p:cNvPr>
            <p:cNvSpPr txBox="1"/>
            <p:nvPr/>
          </p:nvSpPr>
          <p:spPr>
            <a:xfrm>
              <a:off x="9846347" y="3154409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56%/56%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14617BF4-C138-4885-9184-6ECE903C71C9}"/>
                </a:ext>
              </a:extLst>
            </p:cNvPr>
            <p:cNvSpPr txBox="1"/>
            <p:nvPr/>
          </p:nvSpPr>
          <p:spPr>
            <a:xfrm>
              <a:off x="10902847" y="3147247"/>
              <a:ext cx="1181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Smart TV *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3D35EF8-A514-4808-870E-71B2E188367E}"/>
                </a:ext>
              </a:extLst>
            </p:cNvPr>
            <p:cNvCxnSpPr/>
            <p:nvPr/>
          </p:nvCxnSpPr>
          <p:spPr>
            <a:xfrm>
              <a:off x="5049578" y="5111622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6D28A995-E020-44E7-9C84-4AB837BCF97E}"/>
                </a:ext>
              </a:extLst>
            </p:cNvPr>
            <p:cNvCxnSpPr/>
            <p:nvPr/>
          </p:nvCxnSpPr>
          <p:spPr>
            <a:xfrm>
              <a:off x="5782542" y="4611462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5D73F269-68AD-4B01-9A30-919DD4E5FC2F}"/>
                </a:ext>
              </a:extLst>
            </p:cNvPr>
            <p:cNvCxnSpPr/>
            <p:nvPr/>
          </p:nvCxnSpPr>
          <p:spPr>
            <a:xfrm>
              <a:off x="6498542" y="4304557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959DFBE-0E0F-4EB7-A5BB-7E19D8D06E2A}"/>
                </a:ext>
              </a:extLst>
            </p:cNvPr>
            <p:cNvCxnSpPr/>
            <p:nvPr/>
          </p:nvCxnSpPr>
          <p:spPr>
            <a:xfrm>
              <a:off x="7243368" y="3851876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CEA136F-5A53-43B1-B427-D405276B2ABF}"/>
                </a:ext>
              </a:extLst>
            </p:cNvPr>
            <p:cNvCxnSpPr/>
            <p:nvPr/>
          </p:nvCxnSpPr>
          <p:spPr>
            <a:xfrm>
              <a:off x="7964480" y="3747802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CBCA4114-37DF-4FFC-889F-B33EEDCF5214}"/>
                </a:ext>
              </a:extLst>
            </p:cNvPr>
            <p:cNvSpPr/>
            <p:nvPr/>
          </p:nvSpPr>
          <p:spPr>
            <a:xfrm>
              <a:off x="9441526" y="3469263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7E605C6-FAF8-48FB-9EE8-24B282C94B3D}"/>
                </a:ext>
              </a:extLst>
            </p:cNvPr>
            <p:cNvCxnSpPr/>
            <p:nvPr/>
          </p:nvCxnSpPr>
          <p:spPr>
            <a:xfrm>
              <a:off x="8691320" y="3463322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1F201F5-73E3-4630-9F29-33EEC3DCAEFC}"/>
              </a:ext>
            </a:extLst>
          </p:cNvPr>
          <p:cNvGrpSpPr/>
          <p:nvPr/>
        </p:nvGrpSpPr>
        <p:grpSpPr>
          <a:xfrm>
            <a:off x="4321992" y="2552815"/>
            <a:ext cx="7824729" cy="1722785"/>
            <a:chOff x="4321992" y="2552815"/>
            <a:chExt cx="7824729" cy="1722785"/>
          </a:xfrm>
        </p:grpSpPr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647C5D42-D57B-4723-BE40-976E609ED0B6}"/>
                </a:ext>
              </a:extLst>
            </p:cNvPr>
            <p:cNvSpPr txBox="1"/>
            <p:nvPr/>
          </p:nvSpPr>
          <p:spPr>
            <a:xfrm>
              <a:off x="10209259" y="2561683"/>
              <a:ext cx="19374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Game Console *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1960BD29-D90A-45F3-BDF5-5A11F5977A4A}"/>
                </a:ext>
              </a:extLst>
            </p:cNvPr>
            <p:cNvSpPr txBox="1"/>
            <p:nvPr/>
          </p:nvSpPr>
          <p:spPr>
            <a:xfrm>
              <a:off x="9138661" y="2552815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46%/73%</a:t>
              </a:r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6B047C3-7CEF-4698-AAD4-8D73C176176E}"/>
                </a:ext>
              </a:extLst>
            </p:cNvPr>
            <p:cNvCxnSpPr/>
            <p:nvPr/>
          </p:nvCxnSpPr>
          <p:spPr>
            <a:xfrm>
              <a:off x="7240095" y="4043043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4FAE4212-7F8B-4773-A971-077EBAFFF72A}"/>
                </a:ext>
              </a:extLst>
            </p:cNvPr>
            <p:cNvSpPr/>
            <p:nvPr/>
          </p:nvSpPr>
          <p:spPr>
            <a:xfrm>
              <a:off x="8713578" y="2561853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78FCEBAC-525D-4312-97E9-49407E555AE2}"/>
                </a:ext>
              </a:extLst>
            </p:cNvPr>
            <p:cNvCxnSpPr/>
            <p:nvPr/>
          </p:nvCxnSpPr>
          <p:spPr>
            <a:xfrm>
              <a:off x="4321992" y="4275600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0F353BCF-3837-45C5-B98A-160C137CBB82}"/>
                </a:ext>
              </a:extLst>
            </p:cNvPr>
            <p:cNvCxnSpPr/>
            <p:nvPr/>
          </p:nvCxnSpPr>
          <p:spPr>
            <a:xfrm>
              <a:off x="5048432" y="4273658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05A1DEFB-C513-4FBF-AFD7-427189413E1D}"/>
                </a:ext>
              </a:extLst>
            </p:cNvPr>
            <p:cNvCxnSpPr/>
            <p:nvPr/>
          </p:nvCxnSpPr>
          <p:spPr>
            <a:xfrm>
              <a:off x="5771053" y="4275600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4032FC2-0B03-4259-B13B-CF8651418AB7}"/>
                </a:ext>
              </a:extLst>
            </p:cNvPr>
            <p:cNvCxnSpPr/>
            <p:nvPr/>
          </p:nvCxnSpPr>
          <p:spPr>
            <a:xfrm>
              <a:off x="6494953" y="4039530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B1916C8E-BEF0-48E4-A68E-A59A9AB32151}"/>
                </a:ext>
              </a:extLst>
            </p:cNvPr>
            <p:cNvCxnSpPr/>
            <p:nvPr/>
          </p:nvCxnSpPr>
          <p:spPr>
            <a:xfrm>
              <a:off x="7958110" y="4008753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5BA67074-70FE-4C79-9EB8-8C4E5A23211A}"/>
              </a:ext>
            </a:extLst>
          </p:cNvPr>
          <p:cNvGrpSpPr/>
          <p:nvPr/>
        </p:nvGrpSpPr>
        <p:grpSpPr>
          <a:xfrm>
            <a:off x="5775405" y="5280297"/>
            <a:ext cx="5684734" cy="717169"/>
            <a:chOff x="6495092" y="5280297"/>
            <a:chExt cx="5684734" cy="717169"/>
          </a:xfrm>
        </p:grpSpPr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4CFED476-214D-4159-8BDE-4BECFAFBFB6D}"/>
                </a:ext>
              </a:extLst>
            </p:cNvPr>
            <p:cNvCxnSpPr/>
            <p:nvPr/>
          </p:nvCxnSpPr>
          <p:spPr>
            <a:xfrm>
              <a:off x="6495092" y="5997466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FF9CC5F3-A099-49E4-A608-5736BFED4E25}"/>
                </a:ext>
              </a:extLst>
            </p:cNvPr>
            <p:cNvSpPr txBox="1"/>
            <p:nvPr/>
          </p:nvSpPr>
          <p:spPr>
            <a:xfrm>
              <a:off x="9831884" y="5289725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9C6708"/>
                  </a:solidFill>
                  <a:latin typeface="Century Gothic" panose="020B0502020202020204" pitchFamily="34" charset="0"/>
                </a:rPr>
                <a:t>17%/18%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BEDA78A6-C686-47D3-81E8-9588E56EEC6C}"/>
                </a:ext>
              </a:extLst>
            </p:cNvPr>
            <p:cNvSpPr txBox="1"/>
            <p:nvPr/>
          </p:nvSpPr>
          <p:spPr>
            <a:xfrm>
              <a:off x="10933972" y="5280297"/>
              <a:ext cx="12458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9C6708"/>
                  </a:solidFill>
                  <a:latin typeface="Century Gothic" panose="020B0502020202020204" pitchFamily="34" charset="0"/>
                </a:rPr>
                <a:t>Wearables</a:t>
              </a: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FE65DE9-6656-4D11-AB93-11E4EDE872EE}"/>
                </a:ext>
              </a:extLst>
            </p:cNvPr>
            <p:cNvCxnSpPr/>
            <p:nvPr/>
          </p:nvCxnSpPr>
          <p:spPr>
            <a:xfrm>
              <a:off x="7230888" y="5795204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AF69AB64-E497-430E-8FBF-341A03A41CA4}"/>
                </a:ext>
              </a:extLst>
            </p:cNvPr>
            <p:cNvCxnSpPr/>
            <p:nvPr/>
          </p:nvCxnSpPr>
          <p:spPr>
            <a:xfrm>
              <a:off x="7956197" y="5472116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41E95F1C-2BBE-4A50-8FD1-4F235C4A5CC3}"/>
                </a:ext>
              </a:extLst>
            </p:cNvPr>
            <p:cNvSpPr/>
            <p:nvPr/>
          </p:nvSpPr>
          <p:spPr>
            <a:xfrm>
              <a:off x="9437154" y="5397610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C67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53A62E77-9ED0-4DF6-B441-8868D1DAAE02}"/>
                </a:ext>
              </a:extLst>
            </p:cNvPr>
            <p:cNvCxnSpPr/>
            <p:nvPr/>
          </p:nvCxnSpPr>
          <p:spPr>
            <a:xfrm>
              <a:off x="8687198" y="5472116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43775EF4-2C0D-4CFC-A5F7-78BC4B056A5D}"/>
              </a:ext>
            </a:extLst>
          </p:cNvPr>
          <p:cNvGrpSpPr/>
          <p:nvPr/>
        </p:nvGrpSpPr>
        <p:grpSpPr>
          <a:xfrm>
            <a:off x="4325143" y="5823652"/>
            <a:ext cx="7557149" cy="534207"/>
            <a:chOff x="5242083" y="6087812"/>
            <a:chExt cx="7557149" cy="534207"/>
          </a:xfrm>
        </p:grpSpPr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A3F9F4E2-C53C-49F8-A675-064883F6499D}"/>
                </a:ext>
              </a:extLst>
            </p:cNvPr>
            <p:cNvCxnSpPr/>
            <p:nvPr/>
          </p:nvCxnSpPr>
          <p:spPr>
            <a:xfrm>
              <a:off x="5966959" y="6560275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7A00EA58-E8DA-46A6-8F16-B626DEE6A2F6}"/>
                </a:ext>
              </a:extLst>
            </p:cNvPr>
            <p:cNvSpPr txBox="1"/>
            <p:nvPr/>
          </p:nvSpPr>
          <p:spPr>
            <a:xfrm>
              <a:off x="10135194" y="6091699"/>
              <a:ext cx="9316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9%/  9%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D0E444D4-CBA7-4D36-B94D-1123E6FE59C5}"/>
                </a:ext>
              </a:extLst>
            </p:cNvPr>
            <p:cNvSpPr txBox="1"/>
            <p:nvPr/>
          </p:nvSpPr>
          <p:spPr>
            <a:xfrm>
              <a:off x="11303310" y="6087812"/>
              <a:ext cx="1495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Car Connect</a:t>
              </a:r>
            </a:p>
          </p:txBody>
        </p: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CABA84ED-EDF0-4F96-B065-ED984965A44D}"/>
                </a:ext>
              </a:extLst>
            </p:cNvPr>
            <p:cNvCxnSpPr/>
            <p:nvPr/>
          </p:nvCxnSpPr>
          <p:spPr>
            <a:xfrm>
              <a:off x="5242083" y="6622019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F71A1D89-40B9-4DEF-8EB7-5F1590B44874}"/>
                </a:ext>
              </a:extLst>
            </p:cNvPr>
            <p:cNvCxnSpPr/>
            <p:nvPr/>
          </p:nvCxnSpPr>
          <p:spPr>
            <a:xfrm>
              <a:off x="6692808" y="6481341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5335096-6007-462B-8226-7B52036DB927}"/>
                </a:ext>
              </a:extLst>
            </p:cNvPr>
            <p:cNvCxnSpPr/>
            <p:nvPr/>
          </p:nvCxnSpPr>
          <p:spPr>
            <a:xfrm>
              <a:off x="7429408" y="6259087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4353AA93-20A6-4250-AE24-BB232A7A6463}"/>
                </a:ext>
              </a:extLst>
            </p:cNvPr>
            <p:cNvCxnSpPr/>
            <p:nvPr/>
          </p:nvCxnSpPr>
          <p:spPr>
            <a:xfrm>
              <a:off x="8153690" y="6259087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0E283E5-70D1-437C-A052-127BE5B81B2E}"/>
                </a:ext>
              </a:extLst>
            </p:cNvPr>
            <p:cNvSpPr/>
            <p:nvPr/>
          </p:nvSpPr>
          <p:spPr>
            <a:xfrm>
              <a:off x="9636495" y="6233223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D8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3BDB68B5-8936-406B-9AF3-BE5453951BB1}"/>
                </a:ext>
              </a:extLst>
            </p:cNvPr>
            <p:cNvCxnSpPr/>
            <p:nvPr/>
          </p:nvCxnSpPr>
          <p:spPr>
            <a:xfrm>
              <a:off x="8884887" y="6259087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43C9365-1F78-440C-A85C-29CCE9E10D73}"/>
              </a:ext>
            </a:extLst>
          </p:cNvPr>
          <p:cNvGrpSpPr/>
          <p:nvPr/>
        </p:nvGrpSpPr>
        <p:grpSpPr>
          <a:xfrm>
            <a:off x="6475199" y="5982843"/>
            <a:ext cx="5138119" cy="404088"/>
            <a:chOff x="7223241" y="5982843"/>
            <a:chExt cx="5138119" cy="404088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77DD0A66-50C2-4532-A625-29CCDD945E61}"/>
                </a:ext>
              </a:extLst>
            </p:cNvPr>
            <p:cNvSpPr txBox="1"/>
            <p:nvPr/>
          </p:nvSpPr>
          <p:spPr>
            <a:xfrm>
              <a:off x="9779554" y="5982843"/>
              <a:ext cx="1093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8A3CC4"/>
                  </a:solidFill>
                  <a:latin typeface="Century Gothic" panose="020B0502020202020204" pitchFamily="34" charset="0"/>
                </a:rPr>
                <a:t>  6%/  6%       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F057BC34-B6F2-4D69-BB26-D7984725EBDC}"/>
                </a:ext>
              </a:extLst>
            </p:cNvPr>
            <p:cNvSpPr txBox="1"/>
            <p:nvPr/>
          </p:nvSpPr>
          <p:spPr>
            <a:xfrm>
              <a:off x="10873452" y="5992267"/>
              <a:ext cx="1487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8A3CC4"/>
                  </a:solidFill>
                  <a:latin typeface="Century Gothic" panose="020B0502020202020204" pitchFamily="34" charset="0"/>
                </a:rPr>
                <a:t>VR Headset *</a:t>
              </a:r>
            </a:p>
          </p:txBody>
        </p: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B6428091-CE85-4351-B7C7-226A315E62A3}"/>
                </a:ext>
              </a:extLst>
            </p:cNvPr>
            <p:cNvCxnSpPr/>
            <p:nvPr/>
          </p:nvCxnSpPr>
          <p:spPr>
            <a:xfrm>
              <a:off x="7223241" y="6386931"/>
              <a:ext cx="247093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B222EC4B-3612-414B-9F02-F8CFF2D00ED6}"/>
                </a:ext>
              </a:extLst>
            </p:cNvPr>
            <p:cNvCxnSpPr/>
            <p:nvPr/>
          </p:nvCxnSpPr>
          <p:spPr>
            <a:xfrm>
              <a:off x="7965730" y="6173884"/>
              <a:ext cx="247093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5B9138E7-11DF-4F1A-A758-758A562D7914}"/>
                </a:ext>
              </a:extLst>
            </p:cNvPr>
            <p:cNvSpPr/>
            <p:nvPr/>
          </p:nvSpPr>
          <p:spPr>
            <a:xfrm>
              <a:off x="9451453" y="6039543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45DD8072-3FA7-45A8-AA50-ECDBAC2759D1}"/>
                </a:ext>
              </a:extLst>
            </p:cNvPr>
            <p:cNvCxnSpPr/>
            <p:nvPr/>
          </p:nvCxnSpPr>
          <p:spPr>
            <a:xfrm>
              <a:off x="8704922" y="6076348"/>
              <a:ext cx="247093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D59FED3A-8668-4011-BD6A-53A21BF88D86}"/>
              </a:ext>
            </a:extLst>
          </p:cNvPr>
          <p:cNvGrpSpPr/>
          <p:nvPr/>
        </p:nvGrpSpPr>
        <p:grpSpPr>
          <a:xfrm>
            <a:off x="6494507" y="5399463"/>
            <a:ext cx="5401800" cy="903365"/>
            <a:chOff x="7232206" y="5399463"/>
            <a:chExt cx="5401800" cy="903365"/>
          </a:xfrm>
        </p:grpSpPr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639DB674-AB7A-4B46-AEC0-C42DB54241B2}"/>
                </a:ext>
              </a:extLst>
            </p:cNvPr>
            <p:cNvSpPr txBox="1"/>
            <p:nvPr/>
          </p:nvSpPr>
          <p:spPr>
            <a:xfrm>
              <a:off x="9868427" y="5459499"/>
              <a:ext cx="1060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13%/19%             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B697FD4F-C632-45D4-BD14-06096F29DD5F}"/>
                </a:ext>
              </a:extLst>
            </p:cNvPr>
            <p:cNvSpPr txBox="1"/>
            <p:nvPr/>
          </p:nvSpPr>
          <p:spPr>
            <a:xfrm>
              <a:off x="10934502" y="5459499"/>
              <a:ext cx="16995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Smart Speakers</a:t>
              </a:r>
            </a:p>
          </p:txBody>
        </p: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A9ADE4B4-23F4-4A65-AC3F-33318A2B529F}"/>
                </a:ext>
              </a:extLst>
            </p:cNvPr>
            <p:cNvCxnSpPr/>
            <p:nvPr/>
          </p:nvCxnSpPr>
          <p:spPr>
            <a:xfrm>
              <a:off x="7232206" y="6302828"/>
              <a:ext cx="247093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455833B8-FBF5-44EF-8F13-08E728FA2ABE}"/>
                </a:ext>
              </a:extLst>
            </p:cNvPr>
            <p:cNvCxnSpPr/>
            <p:nvPr/>
          </p:nvCxnSpPr>
          <p:spPr>
            <a:xfrm>
              <a:off x="7960494" y="6163156"/>
              <a:ext cx="247093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9263C0F-EA21-4BFD-8888-5B28522A8963}"/>
                </a:ext>
              </a:extLst>
            </p:cNvPr>
            <p:cNvCxnSpPr/>
            <p:nvPr/>
          </p:nvCxnSpPr>
          <p:spPr>
            <a:xfrm>
              <a:off x="8709044" y="5773012"/>
              <a:ext cx="247093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D6E84C8F-0A17-4265-BA11-EFD480BC1E43}"/>
                </a:ext>
              </a:extLst>
            </p:cNvPr>
            <p:cNvSpPr/>
            <p:nvPr/>
          </p:nvSpPr>
          <p:spPr>
            <a:xfrm>
              <a:off x="9454715" y="5399463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5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2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2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2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2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2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2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4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3" dur="2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4" dur="2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200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200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4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20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20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44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5" dur="20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6" dur="20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44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9" dur="200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0" dur="200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887165" y="2092736"/>
            <a:ext cx="2676564" cy="15514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887165" y="3739777"/>
            <a:ext cx="2676564" cy="15514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710345" y="3739777"/>
            <a:ext cx="2676564" cy="1551460"/>
          </a:xfrm>
          <a:prstGeom prst="rect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10345" y="2092736"/>
            <a:ext cx="2676564" cy="1551460"/>
          </a:xfrm>
          <a:prstGeom prst="rect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616151" y="304800"/>
            <a:ext cx="6813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 Penetration and Potential</a:t>
            </a:r>
          </a:p>
        </p:txBody>
      </p:sp>
      <p:pic>
        <p:nvPicPr>
          <p:cNvPr id="190" name="Picture 18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5369" y="4225413"/>
            <a:ext cx="335727" cy="535617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0691" y="4129557"/>
            <a:ext cx="662858" cy="662858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3547" y="2465874"/>
            <a:ext cx="660424" cy="566078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3099" y="3130569"/>
            <a:ext cx="570911" cy="380608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719" y="2504215"/>
            <a:ext cx="228377" cy="428995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973" y="3090936"/>
            <a:ext cx="370956" cy="47568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094924" y="2092736"/>
            <a:ext cx="1265090" cy="3065894"/>
            <a:chOff x="1357115" y="2092736"/>
            <a:chExt cx="1265090" cy="3065894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2014405" y="2545170"/>
              <a:ext cx="0" cy="2273015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620006" y="2092736"/>
              <a:ext cx="7393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DEEP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57115" y="4789298"/>
              <a:ext cx="12650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SHALLOW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42204" y="1472276"/>
            <a:ext cx="5587031" cy="369332"/>
            <a:chOff x="3382192" y="6113340"/>
            <a:chExt cx="5587031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092062" y="6298006"/>
              <a:ext cx="4061338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215492" y="6113340"/>
              <a:ext cx="7537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HIGH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82192" y="6113340"/>
              <a:ext cx="7136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LOW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37728" y="3417092"/>
            <a:ext cx="16289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Penetration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44450" y="1426110"/>
            <a:ext cx="227658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Growth Potential</a:t>
            </a:r>
          </a:p>
        </p:txBody>
      </p:sp>
      <p:pic>
        <p:nvPicPr>
          <p:cNvPr id="30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51" y="4225413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7649370" y="2519216"/>
            <a:ext cx="798513" cy="698499"/>
            <a:chOff x="235" y="1881"/>
            <a:chExt cx="503" cy="440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9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4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9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0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 p14:presetBounceEnd="6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3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4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4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2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</p:bldLst>
      </p:timing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096368" y="579835"/>
            <a:ext cx="183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6A080-CC97-48F9-ACBC-B8E075C3313B}"/>
              </a:ext>
            </a:extLst>
          </p:cNvPr>
          <p:cNvSpPr txBox="1"/>
          <p:nvPr/>
        </p:nvSpPr>
        <p:spPr>
          <a:xfrm>
            <a:off x="2667000" y="2736503"/>
            <a:ext cx="331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RACIAL MINORITY</a:t>
            </a:r>
          </a:p>
          <a:p>
            <a:pPr algn="r"/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ADULTS 18+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E9DE3-6DA0-4FE4-9410-503F3788218D}"/>
              </a:ext>
            </a:extLst>
          </p:cNvPr>
          <p:cNvSpPr txBox="1"/>
          <p:nvPr/>
        </p:nvSpPr>
        <p:spPr>
          <a:xfrm>
            <a:off x="6203950" y="2705725"/>
            <a:ext cx="4768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One propensity of note.</a:t>
            </a:r>
            <a:endParaRPr lang="en-US" sz="32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“Smart” is still growing.</a:t>
            </a:r>
          </a:p>
        </p:txBody>
      </p:sp>
    </p:spTree>
    <p:extLst>
      <p:ext uri="{BB962C8B-B14F-4D97-AF65-F5344CB8AC3E}">
        <p14:creationId xmlns:p14="http://schemas.microsoft.com/office/powerpoint/2010/main" val="20329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233151" y="2705725"/>
            <a:ext cx="37257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12685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72DB7837-2539-4CD2-8624-A9601CA78C65}"/>
              </a:ext>
            </a:extLst>
          </p:cNvPr>
          <p:cNvGrpSpPr/>
          <p:nvPr/>
        </p:nvGrpSpPr>
        <p:grpSpPr>
          <a:xfrm>
            <a:off x="6124404" y="2346256"/>
            <a:ext cx="2597902" cy="1294696"/>
            <a:chOff x="6124404" y="2346256"/>
            <a:chExt cx="2597902" cy="129469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4C5D06-3B0B-4002-AC79-234A5DAF429A}"/>
                </a:ext>
              </a:extLst>
            </p:cNvPr>
            <p:cNvGrpSpPr/>
            <p:nvPr/>
          </p:nvGrpSpPr>
          <p:grpSpPr>
            <a:xfrm>
              <a:off x="6124404" y="2346256"/>
              <a:ext cx="2597902" cy="1294696"/>
              <a:chOff x="6124404" y="2346256"/>
              <a:chExt cx="2597902" cy="1294696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40CCEB1-C1F3-46D5-BC83-18D227D8A69C}"/>
                  </a:ext>
                </a:extLst>
              </p:cNvPr>
              <p:cNvSpPr txBox="1"/>
              <p:nvPr/>
            </p:nvSpPr>
            <p:spPr>
              <a:xfrm rot="19866016">
                <a:off x="7432498" y="2346256"/>
                <a:ext cx="12898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74</a:t>
                </a:r>
                <a:r>
                  <a:rPr lang="en-US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RADIO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65FAB51-1ADE-43F9-A452-E21FC95994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24404" y="3017657"/>
                <a:ext cx="1094276" cy="62329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A7CEAD-C6CA-4AA1-B9AB-8FA1D41C2293}"/>
                </a:ext>
              </a:extLst>
            </p:cNvPr>
            <p:cNvSpPr/>
            <p:nvPr/>
          </p:nvSpPr>
          <p:spPr>
            <a:xfrm>
              <a:off x="7171123" y="297089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69DBE8-42DE-4985-8A85-8CFC4F19B5E3}"/>
              </a:ext>
            </a:extLst>
          </p:cNvPr>
          <p:cNvGrpSpPr/>
          <p:nvPr/>
        </p:nvGrpSpPr>
        <p:grpSpPr>
          <a:xfrm>
            <a:off x="5881898" y="1287910"/>
            <a:ext cx="442750" cy="2353041"/>
            <a:chOff x="5881898" y="1287910"/>
            <a:chExt cx="442750" cy="2353041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3D98B4F-27B4-448F-8B42-7D808B6CFF1C}"/>
                </a:ext>
              </a:extLst>
            </p:cNvPr>
            <p:cNvGrpSpPr/>
            <p:nvPr/>
          </p:nvGrpSpPr>
          <p:grpSpPr>
            <a:xfrm>
              <a:off x="5881898" y="1287910"/>
              <a:ext cx="442750" cy="2353041"/>
              <a:chOff x="5881898" y="1287910"/>
              <a:chExt cx="442750" cy="2353041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7E59588-2ADB-4EF3-98EF-0003BC0B3D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9857" y="2057584"/>
                <a:ext cx="0" cy="158336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4EB117-3BC8-4903-985A-01930B66FE79}"/>
                  </a:ext>
                </a:extLst>
              </p:cNvPr>
              <p:cNvSpPr txBox="1"/>
              <p:nvPr/>
            </p:nvSpPr>
            <p:spPr>
              <a:xfrm>
                <a:off x="5881898" y="1287910"/>
                <a:ext cx="44275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TV</a:t>
                </a:r>
              </a:p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99</a:t>
                </a:r>
                <a:endParaRPr lang="en-CA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CEC7FF9-94B4-4A34-B814-7E8CD8DF0A08}"/>
                </a:ext>
              </a:extLst>
            </p:cNvPr>
            <p:cNvSpPr/>
            <p:nvPr/>
          </p:nvSpPr>
          <p:spPr>
            <a:xfrm>
              <a:off x="6064137" y="197276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6BC854-18E1-4645-A2CE-B649293F3195}"/>
              </a:ext>
            </a:extLst>
          </p:cNvPr>
          <p:cNvGrpSpPr/>
          <p:nvPr/>
        </p:nvGrpSpPr>
        <p:grpSpPr>
          <a:xfrm>
            <a:off x="6122557" y="3663279"/>
            <a:ext cx="3038243" cy="1475581"/>
            <a:chOff x="6122557" y="3663279"/>
            <a:chExt cx="3038243" cy="1475581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C6089F8B-8906-4A91-AA74-05203F18B3CE}"/>
                </a:ext>
              </a:extLst>
            </p:cNvPr>
            <p:cNvGrpSpPr/>
            <p:nvPr/>
          </p:nvGrpSpPr>
          <p:grpSpPr>
            <a:xfrm>
              <a:off x="6122557" y="3663279"/>
              <a:ext cx="3038243" cy="1475581"/>
              <a:chOff x="6109857" y="3673439"/>
              <a:chExt cx="3038243" cy="1475581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ED60F3B-4C0A-41E6-9B57-FA87BDF5F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9857" y="3673439"/>
                <a:ext cx="1599711" cy="91050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D2EDE4E-1FBC-4094-A242-62EF79D173D2}"/>
                  </a:ext>
                </a:extLst>
              </p:cNvPr>
              <p:cNvSpPr txBox="1"/>
              <p:nvPr/>
            </p:nvSpPr>
            <p:spPr>
              <a:xfrm rot="1780244">
                <a:off x="7624926" y="4779688"/>
                <a:ext cx="15231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115</a:t>
                </a:r>
                <a:r>
                  <a:rPr lang="en-US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NEWSPR</a:t>
                </a:r>
              </a:p>
            </p:txBody>
          </p:sp>
        </p:grp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9C8ABCF-1879-4BB7-BBDE-B53A558EDEC1}"/>
                </a:ext>
              </a:extLst>
            </p:cNvPr>
            <p:cNvSpPr/>
            <p:nvPr/>
          </p:nvSpPr>
          <p:spPr>
            <a:xfrm>
              <a:off x="7682795" y="452522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E4793B-BCC4-4232-BD19-FFC9E1ABA136}"/>
              </a:ext>
            </a:extLst>
          </p:cNvPr>
          <p:cNvGrpSpPr/>
          <p:nvPr/>
        </p:nvGrpSpPr>
        <p:grpSpPr>
          <a:xfrm>
            <a:off x="4117379" y="3456285"/>
            <a:ext cx="1368888" cy="384126"/>
            <a:chOff x="4117379" y="3456285"/>
            <a:chExt cx="1368888" cy="3841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0EF951-9E72-46CB-9F9F-D6CB5FD73BFC}"/>
                </a:ext>
              </a:extLst>
            </p:cNvPr>
            <p:cNvSpPr txBox="1"/>
            <p:nvPr/>
          </p:nvSpPr>
          <p:spPr>
            <a:xfrm>
              <a:off x="5045121" y="3456285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F7CC55-6DAF-48B9-8BF6-888EE84BCA54}"/>
                </a:ext>
              </a:extLst>
            </p:cNvPr>
            <p:cNvSpPr txBox="1"/>
            <p:nvPr/>
          </p:nvSpPr>
          <p:spPr>
            <a:xfrm>
              <a:off x="4117379" y="3471079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100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312B10-C55B-4B19-9B30-62D3BF342F19}"/>
              </a:ext>
            </a:extLst>
          </p:cNvPr>
          <p:cNvGrpSpPr/>
          <p:nvPr/>
        </p:nvGrpSpPr>
        <p:grpSpPr>
          <a:xfrm>
            <a:off x="5404226" y="3673439"/>
            <a:ext cx="1401346" cy="2385007"/>
            <a:chOff x="5404226" y="3673439"/>
            <a:chExt cx="1401346" cy="238500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78BF1C18-CCBF-4779-96B3-06784BAC72D1}"/>
                </a:ext>
              </a:extLst>
            </p:cNvPr>
            <p:cNvGrpSpPr/>
            <p:nvPr/>
          </p:nvGrpSpPr>
          <p:grpSpPr>
            <a:xfrm>
              <a:off x="5404226" y="3673439"/>
              <a:ext cx="1401346" cy="2385007"/>
              <a:chOff x="5419466" y="3673439"/>
              <a:chExt cx="1401346" cy="2385007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D5E4DC7-A838-4FFE-95C9-CD9298C32C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5873" y="3673439"/>
                <a:ext cx="8532" cy="156086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FC7BF4-C6A6-48A0-BFEF-06353106278E}"/>
                  </a:ext>
                </a:extLst>
              </p:cNvPr>
              <p:cNvSpPr txBox="1"/>
              <p:nvPr/>
            </p:nvSpPr>
            <p:spPr>
              <a:xfrm>
                <a:off x="5419466" y="5412115"/>
                <a:ext cx="140134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91</a:t>
                </a:r>
                <a:endParaRPr lang="en-CA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MAGAZINE</a:t>
                </a:r>
              </a:p>
            </p:txBody>
          </p:sp>
        </p:grp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BA15DCD-62CE-4E43-A056-F58D6749ED0A}"/>
                </a:ext>
              </a:extLst>
            </p:cNvPr>
            <p:cNvSpPr/>
            <p:nvPr/>
          </p:nvSpPr>
          <p:spPr>
            <a:xfrm>
              <a:off x="6054913" y="519896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AFC112-AD40-4E44-B609-B66AD59789DF}"/>
              </a:ext>
            </a:extLst>
          </p:cNvPr>
          <p:cNvGrpSpPr/>
          <p:nvPr/>
        </p:nvGrpSpPr>
        <p:grpSpPr>
          <a:xfrm>
            <a:off x="3039115" y="3658645"/>
            <a:ext cx="3056886" cy="1480215"/>
            <a:chOff x="3039115" y="3658645"/>
            <a:chExt cx="3056886" cy="1480215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FDD6A256-0ADD-463D-9099-9A95B3979E09}"/>
                </a:ext>
              </a:extLst>
            </p:cNvPr>
            <p:cNvGrpSpPr/>
            <p:nvPr/>
          </p:nvGrpSpPr>
          <p:grpSpPr>
            <a:xfrm>
              <a:off x="3039115" y="3658645"/>
              <a:ext cx="3056886" cy="1480215"/>
              <a:chOff x="3039115" y="3658645"/>
              <a:chExt cx="3056886" cy="148021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96B86A4-B361-484D-8AB7-ACE2EF16D0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69753" y="3658645"/>
                <a:ext cx="1526248" cy="87661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897C68A-D864-4D96-B81D-911DCE11316C}"/>
                  </a:ext>
                </a:extLst>
              </p:cNvPr>
              <p:cNvSpPr txBox="1"/>
              <p:nvPr/>
            </p:nvSpPr>
            <p:spPr>
              <a:xfrm rot="19791975">
                <a:off x="3039115" y="4769528"/>
                <a:ext cx="161294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INTERNET </a:t>
                </a:r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105</a:t>
                </a:r>
                <a:endParaRPr lang="en-CA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982BDC1-33C9-439C-8DF0-31DBF9A6A6A8}"/>
                </a:ext>
              </a:extLst>
            </p:cNvPr>
            <p:cNvSpPr/>
            <p:nvPr/>
          </p:nvSpPr>
          <p:spPr>
            <a:xfrm>
              <a:off x="4515156" y="449652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483142-CDD2-4246-9C4C-107B7F72C824}"/>
              </a:ext>
            </a:extLst>
          </p:cNvPr>
          <p:cNvGrpSpPr/>
          <p:nvPr/>
        </p:nvGrpSpPr>
        <p:grpSpPr>
          <a:xfrm>
            <a:off x="3948042" y="2508817"/>
            <a:ext cx="2161816" cy="1146929"/>
            <a:chOff x="3948042" y="2508817"/>
            <a:chExt cx="2161816" cy="1146929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62E1C8CD-4B53-4A7C-BE17-4AE9E6C9166F}"/>
                </a:ext>
              </a:extLst>
            </p:cNvPr>
            <p:cNvGrpSpPr/>
            <p:nvPr/>
          </p:nvGrpSpPr>
          <p:grpSpPr>
            <a:xfrm>
              <a:off x="3948042" y="2508817"/>
              <a:ext cx="2161816" cy="1146929"/>
              <a:chOff x="3948042" y="2508817"/>
              <a:chExt cx="2161816" cy="1146929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74D69FE-2110-4536-9424-62FAFF1783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02414" y="3011703"/>
                <a:ext cx="1107444" cy="64404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F8B11B7-53E9-4297-914A-89E8311891FC}"/>
                  </a:ext>
                </a:extLst>
              </p:cNvPr>
              <p:cNvSpPr txBox="1"/>
              <p:nvPr/>
            </p:nvSpPr>
            <p:spPr>
              <a:xfrm rot="1799946">
                <a:off x="3948042" y="2508817"/>
                <a:ext cx="10534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OOH </a:t>
                </a:r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77</a:t>
                </a:r>
                <a:endParaRPr lang="en-CA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8B268D0-B4F4-45B0-B1E1-5DF68A2B771E}"/>
                </a:ext>
              </a:extLst>
            </p:cNvPr>
            <p:cNvSpPr/>
            <p:nvPr/>
          </p:nvSpPr>
          <p:spPr>
            <a:xfrm>
              <a:off x="4942148" y="294829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06A320C-0C8A-48E5-82EB-A7FFE5E090F3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MEDIA INDEXED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to Adults 18+ French Canada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45FFF0-8056-4232-A681-C37C1AFD2667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0A93F7-6DE4-4A41-92FA-C5588BF98052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6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5DB3BA2-4200-48DA-B05C-A8E8A190252E}"/>
              </a:ext>
            </a:extLst>
          </p:cNvPr>
          <p:cNvSpPr/>
          <p:nvPr/>
        </p:nvSpPr>
        <p:spPr>
          <a:xfrm>
            <a:off x="4559702" y="2022194"/>
            <a:ext cx="3183761" cy="3232568"/>
          </a:xfrm>
          <a:custGeom>
            <a:avLst/>
            <a:gdLst>
              <a:gd name="connsiteX0" fmla="*/ 1608881 w 3240911"/>
              <a:gd name="connsiteY0" fmla="*/ 0 h 3183038"/>
              <a:gd name="connsiteX1" fmla="*/ 2824223 w 3240911"/>
              <a:gd name="connsiteY1" fmla="*/ 879676 h 3183038"/>
              <a:gd name="connsiteX2" fmla="*/ 3240911 w 3240911"/>
              <a:gd name="connsiteY2" fmla="*/ 2500131 h 3183038"/>
              <a:gd name="connsiteX3" fmla="*/ 1643605 w 3240911"/>
              <a:gd name="connsiteY3" fmla="*/ 3183038 h 3183038"/>
              <a:gd name="connsiteX4" fmla="*/ 0 w 3240911"/>
              <a:gd name="connsiteY4" fmla="*/ 2534855 h 3183038"/>
              <a:gd name="connsiteX5" fmla="*/ 335666 w 3240911"/>
              <a:gd name="connsiteY5" fmla="*/ 844952 h 3183038"/>
              <a:gd name="connsiteX6" fmla="*/ 1608881 w 3240911"/>
              <a:gd name="connsiteY6" fmla="*/ 0 h 3183038"/>
              <a:gd name="connsiteX0" fmla="*/ 1608881 w 3240911"/>
              <a:gd name="connsiteY0" fmla="*/ 0 h 3183038"/>
              <a:gd name="connsiteX1" fmla="*/ 2725163 w 3240911"/>
              <a:gd name="connsiteY1" fmla="*/ 936826 h 3183038"/>
              <a:gd name="connsiteX2" fmla="*/ 3240911 w 3240911"/>
              <a:gd name="connsiteY2" fmla="*/ 2500131 h 3183038"/>
              <a:gd name="connsiteX3" fmla="*/ 1643605 w 3240911"/>
              <a:gd name="connsiteY3" fmla="*/ 3183038 h 3183038"/>
              <a:gd name="connsiteX4" fmla="*/ 0 w 3240911"/>
              <a:gd name="connsiteY4" fmla="*/ 2534855 h 3183038"/>
              <a:gd name="connsiteX5" fmla="*/ 335666 w 3240911"/>
              <a:gd name="connsiteY5" fmla="*/ 844952 h 3183038"/>
              <a:gd name="connsiteX6" fmla="*/ 1608881 w 3240911"/>
              <a:gd name="connsiteY6" fmla="*/ 0 h 3183038"/>
              <a:gd name="connsiteX0" fmla="*/ 1608881 w 3240911"/>
              <a:gd name="connsiteY0" fmla="*/ 0 h 3183038"/>
              <a:gd name="connsiteX1" fmla="*/ 2725163 w 3240911"/>
              <a:gd name="connsiteY1" fmla="*/ 936826 h 3183038"/>
              <a:gd name="connsiteX2" fmla="*/ 3240911 w 3240911"/>
              <a:gd name="connsiteY2" fmla="*/ 2500131 h 3183038"/>
              <a:gd name="connsiteX3" fmla="*/ 1643605 w 3240911"/>
              <a:gd name="connsiteY3" fmla="*/ 3183038 h 3183038"/>
              <a:gd name="connsiteX4" fmla="*/ 0 w 3240911"/>
              <a:gd name="connsiteY4" fmla="*/ 2534855 h 3183038"/>
              <a:gd name="connsiteX5" fmla="*/ 472826 w 3240911"/>
              <a:gd name="connsiteY5" fmla="*/ 928772 h 3183038"/>
              <a:gd name="connsiteX6" fmla="*/ 1608881 w 3240911"/>
              <a:gd name="connsiteY6" fmla="*/ 0 h 3183038"/>
              <a:gd name="connsiteX0" fmla="*/ 1551731 w 3183761"/>
              <a:gd name="connsiteY0" fmla="*/ 0 h 3183038"/>
              <a:gd name="connsiteX1" fmla="*/ 2668013 w 3183761"/>
              <a:gd name="connsiteY1" fmla="*/ 936826 h 3183038"/>
              <a:gd name="connsiteX2" fmla="*/ 3183761 w 3183761"/>
              <a:gd name="connsiteY2" fmla="*/ 2500131 h 3183038"/>
              <a:gd name="connsiteX3" fmla="*/ 1586455 w 3183761"/>
              <a:gd name="connsiteY3" fmla="*/ 3183038 h 3183038"/>
              <a:gd name="connsiteX4" fmla="*/ 0 w 3183761"/>
              <a:gd name="connsiteY4" fmla="*/ 2492945 h 3183038"/>
              <a:gd name="connsiteX5" fmla="*/ 415676 w 3183761"/>
              <a:gd name="connsiteY5" fmla="*/ 928772 h 3183038"/>
              <a:gd name="connsiteX6" fmla="*/ 1551731 w 3183761"/>
              <a:gd name="connsiteY6" fmla="*/ 0 h 3183038"/>
              <a:gd name="connsiteX0" fmla="*/ 1555541 w 3183761"/>
              <a:gd name="connsiteY0" fmla="*/ 0 h 3221138"/>
              <a:gd name="connsiteX1" fmla="*/ 2668013 w 3183761"/>
              <a:gd name="connsiteY1" fmla="*/ 974926 h 3221138"/>
              <a:gd name="connsiteX2" fmla="*/ 3183761 w 3183761"/>
              <a:gd name="connsiteY2" fmla="*/ 2538231 h 3221138"/>
              <a:gd name="connsiteX3" fmla="*/ 1586455 w 3183761"/>
              <a:gd name="connsiteY3" fmla="*/ 3221138 h 3221138"/>
              <a:gd name="connsiteX4" fmla="*/ 0 w 3183761"/>
              <a:gd name="connsiteY4" fmla="*/ 2531045 h 3221138"/>
              <a:gd name="connsiteX5" fmla="*/ 415676 w 3183761"/>
              <a:gd name="connsiteY5" fmla="*/ 966872 h 3221138"/>
              <a:gd name="connsiteX6" fmla="*/ 1555541 w 3183761"/>
              <a:gd name="connsiteY6" fmla="*/ 0 h 3221138"/>
              <a:gd name="connsiteX0" fmla="*/ 1555541 w 3183761"/>
              <a:gd name="connsiteY0" fmla="*/ 0 h 3232568"/>
              <a:gd name="connsiteX1" fmla="*/ 2668013 w 3183761"/>
              <a:gd name="connsiteY1" fmla="*/ 974926 h 3232568"/>
              <a:gd name="connsiteX2" fmla="*/ 3183761 w 3183761"/>
              <a:gd name="connsiteY2" fmla="*/ 2538231 h 3232568"/>
              <a:gd name="connsiteX3" fmla="*/ 1559785 w 3183761"/>
              <a:gd name="connsiteY3" fmla="*/ 3232568 h 3232568"/>
              <a:gd name="connsiteX4" fmla="*/ 0 w 3183761"/>
              <a:gd name="connsiteY4" fmla="*/ 2531045 h 3232568"/>
              <a:gd name="connsiteX5" fmla="*/ 415676 w 3183761"/>
              <a:gd name="connsiteY5" fmla="*/ 966872 h 3232568"/>
              <a:gd name="connsiteX6" fmla="*/ 1555541 w 3183761"/>
              <a:gd name="connsiteY6" fmla="*/ 0 h 323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3761" h="3232568">
                <a:moveTo>
                  <a:pt x="1555541" y="0"/>
                </a:moveTo>
                <a:lnTo>
                  <a:pt x="2668013" y="974926"/>
                </a:lnTo>
                <a:lnTo>
                  <a:pt x="3183761" y="2538231"/>
                </a:lnTo>
                <a:lnTo>
                  <a:pt x="1559785" y="3232568"/>
                </a:lnTo>
                <a:lnTo>
                  <a:pt x="0" y="2531045"/>
                </a:lnTo>
                <a:lnTo>
                  <a:pt x="415676" y="966872"/>
                </a:lnTo>
                <a:lnTo>
                  <a:pt x="1555541" y="0"/>
                </a:lnTo>
                <a:close/>
              </a:path>
            </a:pathLst>
          </a:custGeom>
          <a:solidFill>
            <a:srgbClr val="DCEAF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0A7CEAD-C6CA-4AA1-B9AB-8FA1D41C2293}"/>
              </a:ext>
            </a:extLst>
          </p:cNvPr>
          <p:cNvSpPr/>
          <p:nvPr/>
        </p:nvSpPr>
        <p:spPr>
          <a:xfrm>
            <a:off x="7171123" y="297089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EC7FF9-94B4-4A34-B814-7E8CD8DF0A08}"/>
              </a:ext>
            </a:extLst>
          </p:cNvPr>
          <p:cNvSpPr/>
          <p:nvPr/>
        </p:nvSpPr>
        <p:spPr>
          <a:xfrm>
            <a:off x="6064137" y="1972760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9C8ABCF-1879-4BB7-BBDE-B53A558EDEC1}"/>
              </a:ext>
            </a:extLst>
          </p:cNvPr>
          <p:cNvSpPr/>
          <p:nvPr/>
        </p:nvSpPr>
        <p:spPr>
          <a:xfrm>
            <a:off x="7682795" y="4525222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BA15DCD-62CE-4E43-A056-F58D6749ED0A}"/>
              </a:ext>
            </a:extLst>
          </p:cNvPr>
          <p:cNvSpPr/>
          <p:nvPr/>
        </p:nvSpPr>
        <p:spPr>
          <a:xfrm>
            <a:off x="6054913" y="5198968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982BDC1-33C9-439C-8DF0-31DBF9A6A6A8}"/>
              </a:ext>
            </a:extLst>
          </p:cNvPr>
          <p:cNvSpPr/>
          <p:nvPr/>
        </p:nvSpPr>
        <p:spPr>
          <a:xfrm>
            <a:off x="4515156" y="449652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B5DC0C-FDC9-4CBB-AA49-ABF88B53F0A8}"/>
              </a:ext>
            </a:extLst>
          </p:cNvPr>
          <p:cNvGrpSpPr/>
          <p:nvPr/>
        </p:nvGrpSpPr>
        <p:grpSpPr>
          <a:xfrm>
            <a:off x="2983165" y="1287910"/>
            <a:ext cx="6233601" cy="4770536"/>
            <a:chOff x="2983165" y="1287910"/>
            <a:chExt cx="6233601" cy="477053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40CCEB1-C1F3-46D5-BC83-18D227D8A69C}"/>
                </a:ext>
              </a:extLst>
            </p:cNvPr>
            <p:cNvSpPr txBox="1"/>
            <p:nvPr/>
          </p:nvSpPr>
          <p:spPr>
            <a:xfrm rot="19866016">
              <a:off x="7432498" y="2346256"/>
              <a:ext cx="12898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74</a:t>
              </a:r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RADIO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65FAB51-1ADE-43F9-A452-E21FC95994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4404" y="3017657"/>
              <a:ext cx="1094276" cy="62329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7E59588-2ADB-4EF3-98EF-0003BC0B3D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9857" y="2057584"/>
              <a:ext cx="0" cy="158336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4EB117-3BC8-4903-985A-01930B66FE79}"/>
                </a:ext>
              </a:extLst>
            </p:cNvPr>
            <p:cNvSpPr txBox="1"/>
            <p:nvPr/>
          </p:nvSpPr>
          <p:spPr>
            <a:xfrm>
              <a:off x="5881898" y="1287910"/>
              <a:ext cx="44275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TV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99</a:t>
              </a:r>
              <a:endParaRPr lang="en-CA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D60F3B-4C0A-41E6-9B57-FA87BDF5FF78}"/>
                </a:ext>
              </a:extLst>
            </p:cNvPr>
            <p:cNvCxnSpPr>
              <a:cxnSpLocks/>
            </p:cNvCxnSpPr>
            <p:nvPr/>
          </p:nvCxnSpPr>
          <p:spPr>
            <a:xfrm>
              <a:off x="6122557" y="3663279"/>
              <a:ext cx="1599711" cy="91050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2EDE4E-1FBC-4094-A242-62EF79D173D2}"/>
                </a:ext>
              </a:extLst>
            </p:cNvPr>
            <p:cNvSpPr txBox="1"/>
            <p:nvPr/>
          </p:nvSpPr>
          <p:spPr>
            <a:xfrm rot="1780244">
              <a:off x="7693592" y="4796652"/>
              <a:ext cx="15231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115</a:t>
              </a:r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NEWSPR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D5E4DC7-A838-4FFE-95C9-CD9298C32C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0633" y="3673439"/>
              <a:ext cx="8532" cy="156086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AFC7BF4-C6A6-48A0-BFEF-06353106278E}"/>
                </a:ext>
              </a:extLst>
            </p:cNvPr>
            <p:cNvSpPr txBox="1"/>
            <p:nvPr/>
          </p:nvSpPr>
          <p:spPr>
            <a:xfrm>
              <a:off x="5404226" y="5412115"/>
              <a:ext cx="140134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91</a:t>
              </a:r>
              <a:endParaRPr lang="en-CA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MAGAZINE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96B86A4-B361-484D-8AB7-ACE2EF16D0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9753" y="3658645"/>
              <a:ext cx="1526248" cy="87661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97C68A-D864-4D96-B81D-911DCE11316C}"/>
                </a:ext>
              </a:extLst>
            </p:cNvPr>
            <p:cNvSpPr txBox="1"/>
            <p:nvPr/>
          </p:nvSpPr>
          <p:spPr>
            <a:xfrm rot="19791975">
              <a:off x="2983165" y="4796651"/>
              <a:ext cx="16129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INTERNET </a:t>
              </a:r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105</a:t>
              </a:r>
              <a:endParaRPr lang="en-CA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74D69FE-2110-4536-9424-62FAFF1783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2414" y="3011703"/>
              <a:ext cx="1107444" cy="6440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F8B11B7-53E9-4297-914A-89E8311891FC}"/>
                </a:ext>
              </a:extLst>
            </p:cNvPr>
            <p:cNvSpPr txBox="1"/>
            <p:nvPr/>
          </p:nvSpPr>
          <p:spPr>
            <a:xfrm rot="1799946">
              <a:off x="3948042" y="2508817"/>
              <a:ext cx="10534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OOH </a:t>
              </a:r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77</a:t>
              </a:r>
              <a:endParaRPr lang="en-CA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8" name="Oval 137">
            <a:extLst>
              <a:ext uri="{FF2B5EF4-FFF2-40B4-BE49-F238E27FC236}">
                <a16:creationId xmlns:a16="http://schemas.microsoft.com/office/drawing/2014/main" id="{38B268D0-B4F4-45B0-B1E1-5DF68A2B771E}"/>
              </a:ext>
            </a:extLst>
          </p:cNvPr>
          <p:cNvSpPr/>
          <p:nvPr/>
        </p:nvSpPr>
        <p:spPr>
          <a:xfrm>
            <a:off x="4942148" y="2948290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6A320C-0C8A-48E5-82EB-A7FFE5E090F3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MEDIA INDEXED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to Adults 18+ French Canada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45FFF0-8056-4232-A681-C37C1AFD2667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0A93F7-6DE4-4A41-92FA-C5588BF98052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6D8B2E2-5CF8-4DFE-B7D7-927F923F95B6}"/>
              </a:ext>
            </a:extLst>
          </p:cNvPr>
          <p:cNvGrpSpPr/>
          <p:nvPr/>
        </p:nvGrpSpPr>
        <p:grpSpPr>
          <a:xfrm>
            <a:off x="8051800" y="3404784"/>
            <a:ext cx="4533900" cy="369332"/>
            <a:chOff x="8343900" y="3404784"/>
            <a:chExt cx="4533900" cy="369332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7879C2E-A380-4C2D-8BD8-183B690F5251}"/>
                </a:ext>
              </a:extLst>
            </p:cNvPr>
            <p:cNvSpPr/>
            <p:nvPr/>
          </p:nvSpPr>
          <p:spPr>
            <a:xfrm>
              <a:off x="9170177" y="3404784"/>
              <a:ext cx="37076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Very similar to Fr Adults 18+</a:t>
              </a:r>
              <a:endParaRPr lang="en-US" sz="2400" b="1" dirty="0">
                <a:solidFill>
                  <a:srgbClr val="0466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537F94D-7488-4D23-BFF3-FD73E2298587}"/>
                </a:ext>
              </a:extLst>
            </p:cNvPr>
            <p:cNvCxnSpPr/>
            <p:nvPr/>
          </p:nvCxnSpPr>
          <p:spPr>
            <a:xfrm flipH="1">
              <a:off x="8343900" y="3664663"/>
              <a:ext cx="756138" cy="0"/>
            </a:xfrm>
            <a:prstGeom prst="straightConnector1">
              <a:avLst/>
            </a:prstGeom>
            <a:ln w="28575">
              <a:solidFill>
                <a:srgbClr val="0466A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279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</p:bldLst>
      </p:timing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FBC162E3-87D6-4350-A65A-EABB8D34D6C6}"/>
              </a:ext>
            </a:extLst>
          </p:cNvPr>
          <p:cNvSpPr txBox="1"/>
          <p:nvPr/>
        </p:nvSpPr>
        <p:spPr>
          <a:xfrm>
            <a:off x="3425237" y="-73266"/>
            <a:ext cx="5341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Propensity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DB8BD-635E-4934-82A0-908C1EDDBC2F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2E0F6A-E7A1-4CE2-B0E2-BC4FA18D92B9}"/>
              </a:ext>
            </a:extLst>
          </p:cNvPr>
          <p:cNvGrpSpPr/>
          <p:nvPr/>
        </p:nvGrpSpPr>
        <p:grpSpPr>
          <a:xfrm>
            <a:off x="3425237" y="640474"/>
            <a:ext cx="1739478" cy="2508919"/>
            <a:chOff x="3425237" y="640474"/>
            <a:chExt cx="1739478" cy="250891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3193DC-1045-489C-A72D-2BF852372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5237" y="1409915"/>
              <a:ext cx="1739478" cy="173947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CA1623-AE83-4C35-8FB0-C99C5664DE7B}"/>
                </a:ext>
              </a:extLst>
            </p:cNvPr>
            <p:cNvSpPr txBox="1"/>
            <p:nvPr/>
          </p:nvSpPr>
          <p:spPr>
            <a:xfrm>
              <a:off x="3848576" y="640474"/>
              <a:ext cx="989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Media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Similar</a:t>
              </a:r>
              <a:endParaRPr lang="en-US" sz="14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6AAD5E6-0ED3-4A00-9FAF-7D5E3C26BDC7}"/>
              </a:ext>
            </a:extLst>
          </p:cNvPr>
          <p:cNvGrpSpPr/>
          <p:nvPr/>
        </p:nvGrpSpPr>
        <p:grpSpPr>
          <a:xfrm>
            <a:off x="708311" y="666843"/>
            <a:ext cx="1730835" cy="2592326"/>
            <a:chOff x="708311" y="666843"/>
            <a:chExt cx="1730835" cy="2592326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0CC9854-E9B3-444D-9DB7-64A09A0D5A62}"/>
                </a:ext>
              </a:extLst>
            </p:cNvPr>
            <p:cNvSpPr txBox="1"/>
            <p:nvPr/>
          </p:nvSpPr>
          <p:spPr>
            <a:xfrm>
              <a:off x="930765" y="666843"/>
              <a:ext cx="12859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Devices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Mid-Range</a:t>
              </a:r>
              <a:endParaRPr lang="en-US" sz="14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E37360-3785-4257-BA37-88D3940C4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311" y="1397063"/>
              <a:ext cx="1730835" cy="186210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55C3B4A-7D58-47CE-ACDB-9083F7B1D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176" y="1983029"/>
            <a:ext cx="3392579" cy="33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14271 -0.2069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103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2B745634-18FE-4F21-BD66-12D0D7E4333E}"/>
              </a:ext>
            </a:extLst>
          </p:cNvPr>
          <p:cNvSpPr txBox="1"/>
          <p:nvPr/>
        </p:nvSpPr>
        <p:spPr>
          <a:xfrm>
            <a:off x="411913" y="6167055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28CF2A-E734-4EB1-A9E5-6B9C50BE6015}"/>
              </a:ext>
            </a:extLst>
          </p:cNvPr>
          <p:cNvSpPr txBox="1"/>
          <p:nvPr/>
        </p:nvSpPr>
        <p:spPr>
          <a:xfrm>
            <a:off x="1263426" y="6167055"/>
            <a:ext cx="635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July 2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2CA3CE-5FE9-418C-BECC-603AA826398D}"/>
              </a:ext>
            </a:extLst>
          </p:cNvPr>
          <p:cNvSpPr txBox="1"/>
          <p:nvPr/>
        </p:nvSpPr>
        <p:spPr>
          <a:xfrm>
            <a:off x="238940" y="2983841"/>
            <a:ext cx="420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100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01326CB-8CFC-4D94-93AB-CD9F52599B16}"/>
              </a:ext>
            </a:extLst>
          </p:cNvPr>
          <p:cNvSpPr txBox="1"/>
          <p:nvPr/>
        </p:nvSpPr>
        <p:spPr>
          <a:xfrm>
            <a:off x="317487" y="446340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0A27B34-B482-47D9-A3AF-4A1AEE711BAD}"/>
              </a:ext>
            </a:extLst>
          </p:cNvPr>
          <p:cNvSpPr txBox="1"/>
          <p:nvPr/>
        </p:nvSpPr>
        <p:spPr>
          <a:xfrm>
            <a:off x="2114857" y="6167055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Aug 6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8D06427-5BD0-4DCE-9222-A7F12138AAD1}"/>
              </a:ext>
            </a:extLst>
          </p:cNvPr>
          <p:cNvSpPr txBox="1"/>
          <p:nvPr/>
        </p:nvSpPr>
        <p:spPr>
          <a:xfrm>
            <a:off x="2951465" y="6167055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Sept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262D85-D52F-4FB9-9AD4-3421B3A60493}"/>
              </a:ext>
            </a:extLst>
          </p:cNvPr>
          <p:cNvSpPr txBox="1"/>
          <p:nvPr/>
        </p:nvSpPr>
        <p:spPr>
          <a:xfrm>
            <a:off x="3839370" y="6167055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Oct 1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76B828-CD7E-4E06-B3CE-F1EE613627A2}"/>
              </a:ext>
            </a:extLst>
          </p:cNvPr>
          <p:cNvSpPr txBox="1"/>
          <p:nvPr/>
        </p:nvSpPr>
        <p:spPr>
          <a:xfrm>
            <a:off x="4663549" y="6167055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Nov 5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623D68-0F99-4B94-878B-AEDBBDCAB368}"/>
              </a:ext>
            </a:extLst>
          </p:cNvPr>
          <p:cNvSpPr txBox="1"/>
          <p:nvPr/>
        </p:nvSpPr>
        <p:spPr>
          <a:xfrm>
            <a:off x="5523401" y="6167055"/>
            <a:ext cx="619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Dec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2C092E-B795-4CE5-95B3-656396590A97}"/>
              </a:ext>
            </a:extLst>
          </p:cNvPr>
          <p:cNvSpPr txBox="1"/>
          <p:nvPr/>
        </p:nvSpPr>
        <p:spPr>
          <a:xfrm>
            <a:off x="6384450" y="6167055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Jan 7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2FDD35-211E-4D4F-AA68-74B4D60A8F99}"/>
              </a:ext>
            </a:extLst>
          </p:cNvPr>
          <p:cNvSpPr txBox="1"/>
          <p:nvPr/>
        </p:nvSpPr>
        <p:spPr>
          <a:xfrm>
            <a:off x="7226670" y="6167055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Feb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B8FFF5-C5FA-478B-B04F-9773CF557BA7}"/>
              </a:ext>
            </a:extLst>
          </p:cNvPr>
          <p:cNvSpPr txBox="1"/>
          <p:nvPr/>
        </p:nvSpPr>
        <p:spPr>
          <a:xfrm>
            <a:off x="8065682" y="6167055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Mar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2B2417A-7DD1-4B8B-83A9-5652E55B5B1F}"/>
              </a:ext>
            </a:extLst>
          </p:cNvPr>
          <p:cNvGrpSpPr/>
          <p:nvPr/>
        </p:nvGrpSpPr>
        <p:grpSpPr>
          <a:xfrm>
            <a:off x="725860" y="3122339"/>
            <a:ext cx="11055133" cy="2962270"/>
            <a:chOff x="3718437" y="4228108"/>
            <a:chExt cx="5801360" cy="139669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1F8E3E9-74C4-42D9-B8CC-354F1BD22F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8437" y="4228108"/>
              <a:ext cx="0" cy="1396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F75AFE6-145A-4284-9439-67B14FF85D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9797" y="4228108"/>
              <a:ext cx="0" cy="1396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055231E-7AA3-4007-A376-3075649353E2}"/>
                </a:ext>
              </a:extLst>
            </p:cNvPr>
            <p:cNvCxnSpPr>
              <a:cxnSpLocks/>
            </p:cNvCxnSpPr>
            <p:nvPr/>
          </p:nvCxnSpPr>
          <p:spPr>
            <a:xfrm>
              <a:off x="3718437" y="4228108"/>
              <a:ext cx="580136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9A6AB11-8708-4A7A-9B91-82EF4F483385}"/>
                </a:ext>
              </a:extLst>
            </p:cNvPr>
            <p:cNvCxnSpPr>
              <a:cxnSpLocks/>
            </p:cNvCxnSpPr>
            <p:nvPr/>
          </p:nvCxnSpPr>
          <p:spPr>
            <a:xfrm>
              <a:off x="3718437" y="5624798"/>
              <a:ext cx="58013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D0C027D-7C80-43EA-AD10-9CBE6054C884}"/>
              </a:ext>
            </a:extLst>
          </p:cNvPr>
          <p:cNvSpPr txBox="1"/>
          <p:nvPr/>
        </p:nvSpPr>
        <p:spPr>
          <a:xfrm>
            <a:off x="3349169" y="6427862"/>
            <a:ext cx="473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2018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A1817F-95A9-4F4B-9B6E-284670815E37}"/>
              </a:ext>
            </a:extLst>
          </p:cNvPr>
          <p:cNvSpPr txBox="1"/>
          <p:nvPr/>
        </p:nvSpPr>
        <p:spPr>
          <a:xfrm>
            <a:off x="8663647" y="6427862"/>
            <a:ext cx="473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2019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2BBFEB3-643F-4431-A4ED-EE7B65E077A5}"/>
              </a:ext>
            </a:extLst>
          </p:cNvPr>
          <p:cNvSpPr/>
          <p:nvPr/>
        </p:nvSpPr>
        <p:spPr>
          <a:xfrm>
            <a:off x="725861" y="3122341"/>
            <a:ext cx="11055133" cy="2975815"/>
          </a:xfrm>
          <a:prstGeom prst="rect">
            <a:avLst/>
          </a:prstGeom>
          <a:noFill/>
          <a:ln w="3175">
            <a:solidFill>
              <a:srgbClr val="C2D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EB4C1D2-CDB2-4B9D-83F6-AC76C443A1F7}"/>
              </a:ext>
            </a:extLst>
          </p:cNvPr>
          <p:cNvCxnSpPr>
            <a:cxnSpLocks/>
          </p:cNvCxnSpPr>
          <p:nvPr/>
        </p:nvCxnSpPr>
        <p:spPr>
          <a:xfrm>
            <a:off x="1576256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1698EC4-A64E-47A4-8C30-4EEF0D73FD00}"/>
              </a:ext>
            </a:extLst>
          </p:cNvPr>
          <p:cNvCxnSpPr>
            <a:cxnSpLocks/>
          </p:cNvCxnSpPr>
          <p:nvPr/>
        </p:nvCxnSpPr>
        <p:spPr>
          <a:xfrm>
            <a:off x="2426651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3D68444-655B-4C14-95F8-B18CCBC058AD}"/>
              </a:ext>
            </a:extLst>
          </p:cNvPr>
          <p:cNvCxnSpPr>
            <a:cxnSpLocks/>
          </p:cNvCxnSpPr>
          <p:nvPr/>
        </p:nvCxnSpPr>
        <p:spPr>
          <a:xfrm>
            <a:off x="3277046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AAA0C55-3980-4BA1-B1D1-84DF9CDAD71F}"/>
              </a:ext>
            </a:extLst>
          </p:cNvPr>
          <p:cNvCxnSpPr>
            <a:cxnSpLocks/>
          </p:cNvCxnSpPr>
          <p:nvPr/>
        </p:nvCxnSpPr>
        <p:spPr>
          <a:xfrm>
            <a:off x="412744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E2A47D-6068-4B60-B2D0-7ED1DB271D5C}"/>
              </a:ext>
            </a:extLst>
          </p:cNvPr>
          <p:cNvCxnSpPr>
            <a:cxnSpLocks/>
          </p:cNvCxnSpPr>
          <p:nvPr/>
        </p:nvCxnSpPr>
        <p:spPr>
          <a:xfrm>
            <a:off x="497783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9EA3B9-B73C-41D8-B2A0-F63944803416}"/>
              </a:ext>
            </a:extLst>
          </p:cNvPr>
          <p:cNvCxnSpPr>
            <a:cxnSpLocks/>
          </p:cNvCxnSpPr>
          <p:nvPr/>
        </p:nvCxnSpPr>
        <p:spPr>
          <a:xfrm>
            <a:off x="582823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124A1F0-AF8C-4F88-97E2-3788B2EABDFA}"/>
              </a:ext>
            </a:extLst>
          </p:cNvPr>
          <p:cNvCxnSpPr>
            <a:cxnSpLocks/>
          </p:cNvCxnSpPr>
          <p:nvPr/>
        </p:nvCxnSpPr>
        <p:spPr>
          <a:xfrm>
            <a:off x="667862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E875377-8A6D-4E7C-AF72-FC664104529C}"/>
              </a:ext>
            </a:extLst>
          </p:cNvPr>
          <p:cNvCxnSpPr>
            <a:cxnSpLocks/>
          </p:cNvCxnSpPr>
          <p:nvPr/>
        </p:nvCxnSpPr>
        <p:spPr>
          <a:xfrm>
            <a:off x="752902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39C37C0-B173-47C1-A10C-55444420DED2}"/>
              </a:ext>
            </a:extLst>
          </p:cNvPr>
          <p:cNvCxnSpPr>
            <a:cxnSpLocks/>
          </p:cNvCxnSpPr>
          <p:nvPr/>
        </p:nvCxnSpPr>
        <p:spPr>
          <a:xfrm>
            <a:off x="837941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F69FCC-0989-48FD-A6E2-FAD830711382}"/>
              </a:ext>
            </a:extLst>
          </p:cNvPr>
          <p:cNvCxnSpPr>
            <a:cxnSpLocks/>
          </p:cNvCxnSpPr>
          <p:nvPr/>
        </p:nvCxnSpPr>
        <p:spPr>
          <a:xfrm>
            <a:off x="922980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0C3E8EB-BCA5-4AB3-B406-BEE66C401FF3}"/>
              </a:ext>
            </a:extLst>
          </p:cNvPr>
          <p:cNvCxnSpPr>
            <a:cxnSpLocks/>
          </p:cNvCxnSpPr>
          <p:nvPr/>
        </p:nvCxnSpPr>
        <p:spPr>
          <a:xfrm>
            <a:off x="1008020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0BA1E42-22B8-49DD-B5D7-8F67B3522CFB}"/>
              </a:ext>
            </a:extLst>
          </p:cNvPr>
          <p:cNvCxnSpPr>
            <a:cxnSpLocks/>
          </p:cNvCxnSpPr>
          <p:nvPr/>
        </p:nvCxnSpPr>
        <p:spPr>
          <a:xfrm>
            <a:off x="1093059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003D547-F541-4836-A6CC-083375754D5D}"/>
              </a:ext>
            </a:extLst>
          </p:cNvPr>
          <p:cNvGrpSpPr/>
          <p:nvPr/>
        </p:nvGrpSpPr>
        <p:grpSpPr>
          <a:xfrm>
            <a:off x="716282" y="1847104"/>
            <a:ext cx="11072762" cy="4251940"/>
            <a:chOff x="716282" y="1847104"/>
            <a:chExt cx="11072762" cy="425194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E39EEC-1E0A-434E-AA75-5CA8AE216EDD}"/>
                </a:ext>
              </a:extLst>
            </p:cNvPr>
            <p:cNvGrpSpPr/>
            <p:nvPr/>
          </p:nvGrpSpPr>
          <p:grpSpPr>
            <a:xfrm>
              <a:off x="716282" y="5254917"/>
              <a:ext cx="11072762" cy="844127"/>
              <a:chOff x="716282" y="5254917"/>
              <a:chExt cx="11072762" cy="844127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AA8E17B-2AFD-4860-B099-6912C0544AEB}"/>
                  </a:ext>
                </a:extLst>
              </p:cNvPr>
              <p:cNvSpPr/>
              <p:nvPr/>
            </p:nvSpPr>
            <p:spPr>
              <a:xfrm>
                <a:off x="716282" y="5438583"/>
                <a:ext cx="11072762" cy="660461"/>
              </a:xfrm>
              <a:custGeom>
                <a:avLst/>
                <a:gdLst>
                  <a:gd name="connsiteX0" fmla="*/ 0 w 5692140"/>
                  <a:gd name="connsiteY0" fmla="*/ 411579 h 704489"/>
                  <a:gd name="connsiteX1" fmla="*/ 60960 w 5692140"/>
                  <a:gd name="connsiteY1" fmla="*/ 182979 h 704489"/>
                  <a:gd name="connsiteX2" fmla="*/ 106680 w 5692140"/>
                  <a:gd name="connsiteY2" fmla="*/ 99 h 704489"/>
                  <a:gd name="connsiteX3" fmla="*/ 182880 w 5692140"/>
                  <a:gd name="connsiteY3" fmla="*/ 160119 h 704489"/>
                  <a:gd name="connsiteX4" fmla="*/ 266700 w 5692140"/>
                  <a:gd name="connsiteY4" fmla="*/ 342999 h 704489"/>
                  <a:gd name="connsiteX5" fmla="*/ 342900 w 5692140"/>
                  <a:gd name="connsiteY5" fmla="*/ 442059 h 704489"/>
                  <a:gd name="connsiteX6" fmla="*/ 411480 w 5692140"/>
                  <a:gd name="connsiteY6" fmla="*/ 464919 h 704489"/>
                  <a:gd name="connsiteX7" fmla="*/ 510540 w 5692140"/>
                  <a:gd name="connsiteY7" fmla="*/ 396339 h 704489"/>
                  <a:gd name="connsiteX8" fmla="*/ 571500 w 5692140"/>
                  <a:gd name="connsiteY8" fmla="*/ 221079 h 704489"/>
                  <a:gd name="connsiteX9" fmla="*/ 594360 w 5692140"/>
                  <a:gd name="connsiteY9" fmla="*/ 91539 h 704489"/>
                  <a:gd name="connsiteX10" fmla="*/ 617220 w 5692140"/>
                  <a:gd name="connsiteY10" fmla="*/ 45819 h 704489"/>
                  <a:gd name="connsiteX11" fmla="*/ 655320 w 5692140"/>
                  <a:gd name="connsiteY11" fmla="*/ 190599 h 704489"/>
                  <a:gd name="connsiteX12" fmla="*/ 723900 w 5692140"/>
                  <a:gd name="connsiteY12" fmla="*/ 358239 h 704489"/>
                  <a:gd name="connsiteX13" fmla="*/ 807720 w 5692140"/>
                  <a:gd name="connsiteY13" fmla="*/ 419199 h 704489"/>
                  <a:gd name="connsiteX14" fmla="*/ 929640 w 5692140"/>
                  <a:gd name="connsiteY14" fmla="*/ 388719 h 704489"/>
                  <a:gd name="connsiteX15" fmla="*/ 1028700 w 5692140"/>
                  <a:gd name="connsiteY15" fmla="*/ 419199 h 704489"/>
                  <a:gd name="connsiteX16" fmla="*/ 1112520 w 5692140"/>
                  <a:gd name="connsiteY16" fmla="*/ 190599 h 704489"/>
                  <a:gd name="connsiteX17" fmla="*/ 1234440 w 5692140"/>
                  <a:gd name="connsiteY17" fmla="*/ 160119 h 704489"/>
                  <a:gd name="connsiteX18" fmla="*/ 1363980 w 5692140"/>
                  <a:gd name="connsiteY18" fmla="*/ 205839 h 704489"/>
                  <a:gd name="connsiteX19" fmla="*/ 1501140 w 5692140"/>
                  <a:gd name="connsiteY19" fmla="*/ 426819 h 704489"/>
                  <a:gd name="connsiteX20" fmla="*/ 1554480 w 5692140"/>
                  <a:gd name="connsiteY20" fmla="*/ 449679 h 704489"/>
                  <a:gd name="connsiteX21" fmla="*/ 1638300 w 5692140"/>
                  <a:gd name="connsiteY21" fmla="*/ 373479 h 704489"/>
                  <a:gd name="connsiteX22" fmla="*/ 1752600 w 5692140"/>
                  <a:gd name="connsiteY22" fmla="*/ 434439 h 704489"/>
                  <a:gd name="connsiteX23" fmla="*/ 1844040 w 5692140"/>
                  <a:gd name="connsiteY23" fmla="*/ 510639 h 704489"/>
                  <a:gd name="connsiteX24" fmla="*/ 2011680 w 5692140"/>
                  <a:gd name="connsiteY24" fmla="*/ 556359 h 704489"/>
                  <a:gd name="connsiteX25" fmla="*/ 2148840 w 5692140"/>
                  <a:gd name="connsiteY25" fmla="*/ 487779 h 704489"/>
                  <a:gd name="connsiteX26" fmla="*/ 2209800 w 5692140"/>
                  <a:gd name="connsiteY26" fmla="*/ 312519 h 704489"/>
                  <a:gd name="connsiteX27" fmla="*/ 2263140 w 5692140"/>
                  <a:gd name="connsiteY27" fmla="*/ 266799 h 704489"/>
                  <a:gd name="connsiteX28" fmla="*/ 2377440 w 5692140"/>
                  <a:gd name="connsiteY28" fmla="*/ 419199 h 704489"/>
                  <a:gd name="connsiteX29" fmla="*/ 2446020 w 5692140"/>
                  <a:gd name="connsiteY29" fmla="*/ 503019 h 704489"/>
                  <a:gd name="connsiteX30" fmla="*/ 2560320 w 5692140"/>
                  <a:gd name="connsiteY30" fmla="*/ 487779 h 704489"/>
                  <a:gd name="connsiteX31" fmla="*/ 2697480 w 5692140"/>
                  <a:gd name="connsiteY31" fmla="*/ 381099 h 704489"/>
                  <a:gd name="connsiteX32" fmla="*/ 2781300 w 5692140"/>
                  <a:gd name="connsiteY32" fmla="*/ 312519 h 704489"/>
                  <a:gd name="connsiteX33" fmla="*/ 2910840 w 5692140"/>
                  <a:gd name="connsiteY33" fmla="*/ 304899 h 704489"/>
                  <a:gd name="connsiteX34" fmla="*/ 3048000 w 5692140"/>
                  <a:gd name="connsiteY34" fmla="*/ 350619 h 704489"/>
                  <a:gd name="connsiteX35" fmla="*/ 3162300 w 5692140"/>
                  <a:gd name="connsiteY35" fmla="*/ 259179 h 704489"/>
                  <a:gd name="connsiteX36" fmla="*/ 3253740 w 5692140"/>
                  <a:gd name="connsiteY36" fmla="*/ 236319 h 704489"/>
                  <a:gd name="connsiteX37" fmla="*/ 3368040 w 5692140"/>
                  <a:gd name="connsiteY37" fmla="*/ 304899 h 704489"/>
                  <a:gd name="connsiteX38" fmla="*/ 3436620 w 5692140"/>
                  <a:gd name="connsiteY38" fmla="*/ 457299 h 704489"/>
                  <a:gd name="connsiteX39" fmla="*/ 3604260 w 5692140"/>
                  <a:gd name="connsiteY39" fmla="*/ 495399 h 704489"/>
                  <a:gd name="connsiteX40" fmla="*/ 3771900 w 5692140"/>
                  <a:gd name="connsiteY40" fmla="*/ 503019 h 704489"/>
                  <a:gd name="connsiteX41" fmla="*/ 3863340 w 5692140"/>
                  <a:gd name="connsiteY41" fmla="*/ 457299 h 704489"/>
                  <a:gd name="connsiteX42" fmla="*/ 3992880 w 5692140"/>
                  <a:gd name="connsiteY42" fmla="*/ 548739 h 704489"/>
                  <a:gd name="connsiteX43" fmla="*/ 4084320 w 5692140"/>
                  <a:gd name="connsiteY43" fmla="*/ 579219 h 704489"/>
                  <a:gd name="connsiteX44" fmla="*/ 4168140 w 5692140"/>
                  <a:gd name="connsiteY44" fmla="*/ 525879 h 704489"/>
                  <a:gd name="connsiteX45" fmla="*/ 4305300 w 5692140"/>
                  <a:gd name="connsiteY45" fmla="*/ 640179 h 704489"/>
                  <a:gd name="connsiteX46" fmla="*/ 4457700 w 5692140"/>
                  <a:gd name="connsiteY46" fmla="*/ 685899 h 704489"/>
                  <a:gd name="connsiteX47" fmla="*/ 4518660 w 5692140"/>
                  <a:gd name="connsiteY47" fmla="*/ 701139 h 704489"/>
                  <a:gd name="connsiteX48" fmla="*/ 4610100 w 5692140"/>
                  <a:gd name="connsiteY48" fmla="*/ 624939 h 704489"/>
                  <a:gd name="connsiteX49" fmla="*/ 4777740 w 5692140"/>
                  <a:gd name="connsiteY49" fmla="*/ 640179 h 704489"/>
                  <a:gd name="connsiteX50" fmla="*/ 4884420 w 5692140"/>
                  <a:gd name="connsiteY50" fmla="*/ 609699 h 704489"/>
                  <a:gd name="connsiteX51" fmla="*/ 4968240 w 5692140"/>
                  <a:gd name="connsiteY51" fmla="*/ 640179 h 704489"/>
                  <a:gd name="connsiteX52" fmla="*/ 5105400 w 5692140"/>
                  <a:gd name="connsiteY52" fmla="*/ 609699 h 704489"/>
                  <a:gd name="connsiteX53" fmla="*/ 5181600 w 5692140"/>
                  <a:gd name="connsiteY53" fmla="*/ 624939 h 704489"/>
                  <a:gd name="connsiteX54" fmla="*/ 5311140 w 5692140"/>
                  <a:gd name="connsiteY54" fmla="*/ 533499 h 704489"/>
                  <a:gd name="connsiteX55" fmla="*/ 5372100 w 5692140"/>
                  <a:gd name="connsiteY55" fmla="*/ 647799 h 704489"/>
                  <a:gd name="connsiteX56" fmla="*/ 5440680 w 5692140"/>
                  <a:gd name="connsiteY56" fmla="*/ 663039 h 704489"/>
                  <a:gd name="connsiteX57" fmla="*/ 5547360 w 5692140"/>
                  <a:gd name="connsiteY57" fmla="*/ 640179 h 704489"/>
                  <a:gd name="connsiteX58" fmla="*/ 5692140 w 5692140"/>
                  <a:gd name="connsiteY58" fmla="*/ 571599 h 704489"/>
                  <a:gd name="connsiteX0" fmla="*/ 0 w 5784111"/>
                  <a:gd name="connsiteY0" fmla="*/ 623553 h 704489"/>
                  <a:gd name="connsiteX1" fmla="*/ 152931 w 5784111"/>
                  <a:gd name="connsiteY1" fmla="*/ 182979 h 704489"/>
                  <a:gd name="connsiteX2" fmla="*/ 198651 w 5784111"/>
                  <a:gd name="connsiteY2" fmla="*/ 99 h 704489"/>
                  <a:gd name="connsiteX3" fmla="*/ 274851 w 5784111"/>
                  <a:gd name="connsiteY3" fmla="*/ 160119 h 704489"/>
                  <a:gd name="connsiteX4" fmla="*/ 358671 w 5784111"/>
                  <a:gd name="connsiteY4" fmla="*/ 342999 h 704489"/>
                  <a:gd name="connsiteX5" fmla="*/ 434871 w 5784111"/>
                  <a:gd name="connsiteY5" fmla="*/ 442059 h 704489"/>
                  <a:gd name="connsiteX6" fmla="*/ 503451 w 5784111"/>
                  <a:gd name="connsiteY6" fmla="*/ 464919 h 704489"/>
                  <a:gd name="connsiteX7" fmla="*/ 602511 w 5784111"/>
                  <a:gd name="connsiteY7" fmla="*/ 396339 h 704489"/>
                  <a:gd name="connsiteX8" fmla="*/ 663471 w 5784111"/>
                  <a:gd name="connsiteY8" fmla="*/ 221079 h 704489"/>
                  <a:gd name="connsiteX9" fmla="*/ 686331 w 5784111"/>
                  <a:gd name="connsiteY9" fmla="*/ 91539 h 704489"/>
                  <a:gd name="connsiteX10" fmla="*/ 709191 w 5784111"/>
                  <a:gd name="connsiteY10" fmla="*/ 45819 h 704489"/>
                  <a:gd name="connsiteX11" fmla="*/ 747291 w 5784111"/>
                  <a:gd name="connsiteY11" fmla="*/ 190599 h 704489"/>
                  <a:gd name="connsiteX12" fmla="*/ 815871 w 5784111"/>
                  <a:gd name="connsiteY12" fmla="*/ 358239 h 704489"/>
                  <a:gd name="connsiteX13" fmla="*/ 899691 w 5784111"/>
                  <a:gd name="connsiteY13" fmla="*/ 419199 h 704489"/>
                  <a:gd name="connsiteX14" fmla="*/ 1021611 w 5784111"/>
                  <a:gd name="connsiteY14" fmla="*/ 388719 h 704489"/>
                  <a:gd name="connsiteX15" fmla="*/ 1120671 w 5784111"/>
                  <a:gd name="connsiteY15" fmla="*/ 419199 h 704489"/>
                  <a:gd name="connsiteX16" fmla="*/ 1204491 w 5784111"/>
                  <a:gd name="connsiteY16" fmla="*/ 190599 h 704489"/>
                  <a:gd name="connsiteX17" fmla="*/ 1326411 w 5784111"/>
                  <a:gd name="connsiteY17" fmla="*/ 160119 h 704489"/>
                  <a:gd name="connsiteX18" fmla="*/ 1455951 w 5784111"/>
                  <a:gd name="connsiteY18" fmla="*/ 205839 h 704489"/>
                  <a:gd name="connsiteX19" fmla="*/ 1593111 w 5784111"/>
                  <a:gd name="connsiteY19" fmla="*/ 426819 h 704489"/>
                  <a:gd name="connsiteX20" fmla="*/ 1646451 w 5784111"/>
                  <a:gd name="connsiteY20" fmla="*/ 449679 h 704489"/>
                  <a:gd name="connsiteX21" fmla="*/ 1730271 w 5784111"/>
                  <a:gd name="connsiteY21" fmla="*/ 373479 h 704489"/>
                  <a:gd name="connsiteX22" fmla="*/ 1844571 w 5784111"/>
                  <a:gd name="connsiteY22" fmla="*/ 434439 h 704489"/>
                  <a:gd name="connsiteX23" fmla="*/ 1936011 w 5784111"/>
                  <a:gd name="connsiteY23" fmla="*/ 510639 h 704489"/>
                  <a:gd name="connsiteX24" fmla="*/ 2103651 w 5784111"/>
                  <a:gd name="connsiteY24" fmla="*/ 556359 h 704489"/>
                  <a:gd name="connsiteX25" fmla="*/ 2240811 w 5784111"/>
                  <a:gd name="connsiteY25" fmla="*/ 487779 h 704489"/>
                  <a:gd name="connsiteX26" fmla="*/ 2301771 w 5784111"/>
                  <a:gd name="connsiteY26" fmla="*/ 312519 h 704489"/>
                  <a:gd name="connsiteX27" fmla="*/ 2355111 w 5784111"/>
                  <a:gd name="connsiteY27" fmla="*/ 266799 h 704489"/>
                  <a:gd name="connsiteX28" fmla="*/ 2469411 w 5784111"/>
                  <a:gd name="connsiteY28" fmla="*/ 419199 h 704489"/>
                  <a:gd name="connsiteX29" fmla="*/ 2537991 w 5784111"/>
                  <a:gd name="connsiteY29" fmla="*/ 503019 h 704489"/>
                  <a:gd name="connsiteX30" fmla="*/ 2652291 w 5784111"/>
                  <a:gd name="connsiteY30" fmla="*/ 487779 h 704489"/>
                  <a:gd name="connsiteX31" fmla="*/ 2789451 w 5784111"/>
                  <a:gd name="connsiteY31" fmla="*/ 381099 h 704489"/>
                  <a:gd name="connsiteX32" fmla="*/ 2873271 w 5784111"/>
                  <a:gd name="connsiteY32" fmla="*/ 312519 h 704489"/>
                  <a:gd name="connsiteX33" fmla="*/ 3002811 w 5784111"/>
                  <a:gd name="connsiteY33" fmla="*/ 304899 h 704489"/>
                  <a:gd name="connsiteX34" fmla="*/ 3139971 w 5784111"/>
                  <a:gd name="connsiteY34" fmla="*/ 350619 h 704489"/>
                  <a:gd name="connsiteX35" fmla="*/ 3254271 w 5784111"/>
                  <a:gd name="connsiteY35" fmla="*/ 259179 h 704489"/>
                  <a:gd name="connsiteX36" fmla="*/ 3345711 w 5784111"/>
                  <a:gd name="connsiteY36" fmla="*/ 236319 h 704489"/>
                  <a:gd name="connsiteX37" fmla="*/ 3460011 w 5784111"/>
                  <a:gd name="connsiteY37" fmla="*/ 304899 h 704489"/>
                  <a:gd name="connsiteX38" fmla="*/ 3528591 w 5784111"/>
                  <a:gd name="connsiteY38" fmla="*/ 457299 h 704489"/>
                  <a:gd name="connsiteX39" fmla="*/ 3696231 w 5784111"/>
                  <a:gd name="connsiteY39" fmla="*/ 495399 h 704489"/>
                  <a:gd name="connsiteX40" fmla="*/ 3863871 w 5784111"/>
                  <a:gd name="connsiteY40" fmla="*/ 503019 h 704489"/>
                  <a:gd name="connsiteX41" fmla="*/ 3955311 w 5784111"/>
                  <a:gd name="connsiteY41" fmla="*/ 457299 h 704489"/>
                  <a:gd name="connsiteX42" fmla="*/ 4084851 w 5784111"/>
                  <a:gd name="connsiteY42" fmla="*/ 548739 h 704489"/>
                  <a:gd name="connsiteX43" fmla="*/ 4176291 w 5784111"/>
                  <a:gd name="connsiteY43" fmla="*/ 579219 h 704489"/>
                  <a:gd name="connsiteX44" fmla="*/ 4260111 w 5784111"/>
                  <a:gd name="connsiteY44" fmla="*/ 525879 h 704489"/>
                  <a:gd name="connsiteX45" fmla="*/ 4397271 w 5784111"/>
                  <a:gd name="connsiteY45" fmla="*/ 640179 h 704489"/>
                  <a:gd name="connsiteX46" fmla="*/ 4549671 w 5784111"/>
                  <a:gd name="connsiteY46" fmla="*/ 685899 h 704489"/>
                  <a:gd name="connsiteX47" fmla="*/ 4610631 w 5784111"/>
                  <a:gd name="connsiteY47" fmla="*/ 701139 h 704489"/>
                  <a:gd name="connsiteX48" fmla="*/ 4702071 w 5784111"/>
                  <a:gd name="connsiteY48" fmla="*/ 624939 h 704489"/>
                  <a:gd name="connsiteX49" fmla="*/ 4869711 w 5784111"/>
                  <a:gd name="connsiteY49" fmla="*/ 640179 h 704489"/>
                  <a:gd name="connsiteX50" fmla="*/ 4976391 w 5784111"/>
                  <a:gd name="connsiteY50" fmla="*/ 609699 h 704489"/>
                  <a:gd name="connsiteX51" fmla="*/ 5060211 w 5784111"/>
                  <a:gd name="connsiteY51" fmla="*/ 640179 h 704489"/>
                  <a:gd name="connsiteX52" fmla="*/ 5197371 w 5784111"/>
                  <a:gd name="connsiteY52" fmla="*/ 609699 h 704489"/>
                  <a:gd name="connsiteX53" fmla="*/ 5273571 w 5784111"/>
                  <a:gd name="connsiteY53" fmla="*/ 624939 h 704489"/>
                  <a:gd name="connsiteX54" fmla="*/ 5403111 w 5784111"/>
                  <a:gd name="connsiteY54" fmla="*/ 533499 h 704489"/>
                  <a:gd name="connsiteX55" fmla="*/ 5464071 w 5784111"/>
                  <a:gd name="connsiteY55" fmla="*/ 647799 h 704489"/>
                  <a:gd name="connsiteX56" fmla="*/ 5532651 w 5784111"/>
                  <a:gd name="connsiteY56" fmla="*/ 663039 h 704489"/>
                  <a:gd name="connsiteX57" fmla="*/ 5639331 w 5784111"/>
                  <a:gd name="connsiteY57" fmla="*/ 640179 h 704489"/>
                  <a:gd name="connsiteX58" fmla="*/ 5784111 w 5784111"/>
                  <a:gd name="connsiteY58" fmla="*/ 571599 h 704489"/>
                  <a:gd name="connsiteX0" fmla="*/ 0 w 5784111"/>
                  <a:gd name="connsiteY0" fmla="*/ 623553 h 704489"/>
                  <a:gd name="connsiteX1" fmla="*/ 33481 w 5784111"/>
                  <a:gd name="connsiteY1" fmla="*/ 460443 h 704489"/>
                  <a:gd name="connsiteX2" fmla="*/ 152931 w 5784111"/>
                  <a:gd name="connsiteY2" fmla="*/ 182979 h 704489"/>
                  <a:gd name="connsiteX3" fmla="*/ 198651 w 5784111"/>
                  <a:gd name="connsiteY3" fmla="*/ 99 h 704489"/>
                  <a:gd name="connsiteX4" fmla="*/ 274851 w 5784111"/>
                  <a:gd name="connsiteY4" fmla="*/ 160119 h 704489"/>
                  <a:gd name="connsiteX5" fmla="*/ 358671 w 5784111"/>
                  <a:gd name="connsiteY5" fmla="*/ 342999 h 704489"/>
                  <a:gd name="connsiteX6" fmla="*/ 434871 w 5784111"/>
                  <a:gd name="connsiteY6" fmla="*/ 442059 h 704489"/>
                  <a:gd name="connsiteX7" fmla="*/ 503451 w 5784111"/>
                  <a:gd name="connsiteY7" fmla="*/ 464919 h 704489"/>
                  <a:gd name="connsiteX8" fmla="*/ 602511 w 5784111"/>
                  <a:gd name="connsiteY8" fmla="*/ 396339 h 704489"/>
                  <a:gd name="connsiteX9" fmla="*/ 663471 w 5784111"/>
                  <a:gd name="connsiteY9" fmla="*/ 221079 h 704489"/>
                  <a:gd name="connsiteX10" fmla="*/ 686331 w 5784111"/>
                  <a:gd name="connsiteY10" fmla="*/ 91539 h 704489"/>
                  <a:gd name="connsiteX11" fmla="*/ 709191 w 5784111"/>
                  <a:gd name="connsiteY11" fmla="*/ 45819 h 704489"/>
                  <a:gd name="connsiteX12" fmla="*/ 747291 w 5784111"/>
                  <a:gd name="connsiteY12" fmla="*/ 190599 h 704489"/>
                  <a:gd name="connsiteX13" fmla="*/ 815871 w 5784111"/>
                  <a:gd name="connsiteY13" fmla="*/ 358239 h 704489"/>
                  <a:gd name="connsiteX14" fmla="*/ 899691 w 5784111"/>
                  <a:gd name="connsiteY14" fmla="*/ 419199 h 704489"/>
                  <a:gd name="connsiteX15" fmla="*/ 1021611 w 5784111"/>
                  <a:gd name="connsiteY15" fmla="*/ 388719 h 704489"/>
                  <a:gd name="connsiteX16" fmla="*/ 1120671 w 5784111"/>
                  <a:gd name="connsiteY16" fmla="*/ 419199 h 704489"/>
                  <a:gd name="connsiteX17" fmla="*/ 1204491 w 5784111"/>
                  <a:gd name="connsiteY17" fmla="*/ 190599 h 704489"/>
                  <a:gd name="connsiteX18" fmla="*/ 1326411 w 5784111"/>
                  <a:gd name="connsiteY18" fmla="*/ 160119 h 704489"/>
                  <a:gd name="connsiteX19" fmla="*/ 1455951 w 5784111"/>
                  <a:gd name="connsiteY19" fmla="*/ 205839 h 704489"/>
                  <a:gd name="connsiteX20" fmla="*/ 1593111 w 5784111"/>
                  <a:gd name="connsiteY20" fmla="*/ 426819 h 704489"/>
                  <a:gd name="connsiteX21" fmla="*/ 1646451 w 5784111"/>
                  <a:gd name="connsiteY21" fmla="*/ 449679 h 704489"/>
                  <a:gd name="connsiteX22" fmla="*/ 1730271 w 5784111"/>
                  <a:gd name="connsiteY22" fmla="*/ 373479 h 704489"/>
                  <a:gd name="connsiteX23" fmla="*/ 1844571 w 5784111"/>
                  <a:gd name="connsiteY23" fmla="*/ 434439 h 704489"/>
                  <a:gd name="connsiteX24" fmla="*/ 1936011 w 5784111"/>
                  <a:gd name="connsiteY24" fmla="*/ 510639 h 704489"/>
                  <a:gd name="connsiteX25" fmla="*/ 2103651 w 5784111"/>
                  <a:gd name="connsiteY25" fmla="*/ 556359 h 704489"/>
                  <a:gd name="connsiteX26" fmla="*/ 2240811 w 5784111"/>
                  <a:gd name="connsiteY26" fmla="*/ 487779 h 704489"/>
                  <a:gd name="connsiteX27" fmla="*/ 2301771 w 5784111"/>
                  <a:gd name="connsiteY27" fmla="*/ 312519 h 704489"/>
                  <a:gd name="connsiteX28" fmla="*/ 2355111 w 5784111"/>
                  <a:gd name="connsiteY28" fmla="*/ 266799 h 704489"/>
                  <a:gd name="connsiteX29" fmla="*/ 2469411 w 5784111"/>
                  <a:gd name="connsiteY29" fmla="*/ 419199 h 704489"/>
                  <a:gd name="connsiteX30" fmla="*/ 2537991 w 5784111"/>
                  <a:gd name="connsiteY30" fmla="*/ 503019 h 704489"/>
                  <a:gd name="connsiteX31" fmla="*/ 2652291 w 5784111"/>
                  <a:gd name="connsiteY31" fmla="*/ 487779 h 704489"/>
                  <a:gd name="connsiteX32" fmla="*/ 2789451 w 5784111"/>
                  <a:gd name="connsiteY32" fmla="*/ 381099 h 704489"/>
                  <a:gd name="connsiteX33" fmla="*/ 2873271 w 5784111"/>
                  <a:gd name="connsiteY33" fmla="*/ 312519 h 704489"/>
                  <a:gd name="connsiteX34" fmla="*/ 3002811 w 5784111"/>
                  <a:gd name="connsiteY34" fmla="*/ 304899 h 704489"/>
                  <a:gd name="connsiteX35" fmla="*/ 3139971 w 5784111"/>
                  <a:gd name="connsiteY35" fmla="*/ 350619 h 704489"/>
                  <a:gd name="connsiteX36" fmla="*/ 3254271 w 5784111"/>
                  <a:gd name="connsiteY36" fmla="*/ 259179 h 704489"/>
                  <a:gd name="connsiteX37" fmla="*/ 3345711 w 5784111"/>
                  <a:gd name="connsiteY37" fmla="*/ 236319 h 704489"/>
                  <a:gd name="connsiteX38" fmla="*/ 3460011 w 5784111"/>
                  <a:gd name="connsiteY38" fmla="*/ 304899 h 704489"/>
                  <a:gd name="connsiteX39" fmla="*/ 3528591 w 5784111"/>
                  <a:gd name="connsiteY39" fmla="*/ 457299 h 704489"/>
                  <a:gd name="connsiteX40" fmla="*/ 3696231 w 5784111"/>
                  <a:gd name="connsiteY40" fmla="*/ 495399 h 704489"/>
                  <a:gd name="connsiteX41" fmla="*/ 3863871 w 5784111"/>
                  <a:gd name="connsiteY41" fmla="*/ 503019 h 704489"/>
                  <a:gd name="connsiteX42" fmla="*/ 3955311 w 5784111"/>
                  <a:gd name="connsiteY42" fmla="*/ 457299 h 704489"/>
                  <a:gd name="connsiteX43" fmla="*/ 4084851 w 5784111"/>
                  <a:gd name="connsiteY43" fmla="*/ 548739 h 704489"/>
                  <a:gd name="connsiteX44" fmla="*/ 4176291 w 5784111"/>
                  <a:gd name="connsiteY44" fmla="*/ 579219 h 704489"/>
                  <a:gd name="connsiteX45" fmla="*/ 4260111 w 5784111"/>
                  <a:gd name="connsiteY45" fmla="*/ 525879 h 704489"/>
                  <a:gd name="connsiteX46" fmla="*/ 4397271 w 5784111"/>
                  <a:gd name="connsiteY46" fmla="*/ 640179 h 704489"/>
                  <a:gd name="connsiteX47" fmla="*/ 4549671 w 5784111"/>
                  <a:gd name="connsiteY47" fmla="*/ 685899 h 704489"/>
                  <a:gd name="connsiteX48" fmla="*/ 4610631 w 5784111"/>
                  <a:gd name="connsiteY48" fmla="*/ 701139 h 704489"/>
                  <a:gd name="connsiteX49" fmla="*/ 4702071 w 5784111"/>
                  <a:gd name="connsiteY49" fmla="*/ 624939 h 704489"/>
                  <a:gd name="connsiteX50" fmla="*/ 4869711 w 5784111"/>
                  <a:gd name="connsiteY50" fmla="*/ 640179 h 704489"/>
                  <a:gd name="connsiteX51" fmla="*/ 4976391 w 5784111"/>
                  <a:gd name="connsiteY51" fmla="*/ 609699 h 704489"/>
                  <a:gd name="connsiteX52" fmla="*/ 5060211 w 5784111"/>
                  <a:gd name="connsiteY52" fmla="*/ 640179 h 704489"/>
                  <a:gd name="connsiteX53" fmla="*/ 5197371 w 5784111"/>
                  <a:gd name="connsiteY53" fmla="*/ 609699 h 704489"/>
                  <a:gd name="connsiteX54" fmla="*/ 5273571 w 5784111"/>
                  <a:gd name="connsiteY54" fmla="*/ 624939 h 704489"/>
                  <a:gd name="connsiteX55" fmla="*/ 5403111 w 5784111"/>
                  <a:gd name="connsiteY55" fmla="*/ 533499 h 704489"/>
                  <a:gd name="connsiteX56" fmla="*/ 5464071 w 5784111"/>
                  <a:gd name="connsiteY56" fmla="*/ 647799 h 704489"/>
                  <a:gd name="connsiteX57" fmla="*/ 5532651 w 5784111"/>
                  <a:gd name="connsiteY57" fmla="*/ 663039 h 704489"/>
                  <a:gd name="connsiteX58" fmla="*/ 5639331 w 5784111"/>
                  <a:gd name="connsiteY58" fmla="*/ 640179 h 704489"/>
                  <a:gd name="connsiteX59" fmla="*/ 5784111 w 5784111"/>
                  <a:gd name="connsiteY59" fmla="*/ 571599 h 704489"/>
                  <a:gd name="connsiteX0" fmla="*/ 11437 w 5759560"/>
                  <a:gd name="connsiteY0" fmla="*/ 1097800 h 1097800"/>
                  <a:gd name="connsiteX1" fmla="*/ 8930 w 5759560"/>
                  <a:gd name="connsiteY1" fmla="*/ 460443 h 1097800"/>
                  <a:gd name="connsiteX2" fmla="*/ 128380 w 5759560"/>
                  <a:gd name="connsiteY2" fmla="*/ 182979 h 1097800"/>
                  <a:gd name="connsiteX3" fmla="*/ 174100 w 5759560"/>
                  <a:gd name="connsiteY3" fmla="*/ 99 h 1097800"/>
                  <a:gd name="connsiteX4" fmla="*/ 250300 w 5759560"/>
                  <a:gd name="connsiteY4" fmla="*/ 160119 h 1097800"/>
                  <a:gd name="connsiteX5" fmla="*/ 334120 w 5759560"/>
                  <a:gd name="connsiteY5" fmla="*/ 342999 h 1097800"/>
                  <a:gd name="connsiteX6" fmla="*/ 410320 w 5759560"/>
                  <a:gd name="connsiteY6" fmla="*/ 442059 h 1097800"/>
                  <a:gd name="connsiteX7" fmla="*/ 478900 w 5759560"/>
                  <a:gd name="connsiteY7" fmla="*/ 464919 h 1097800"/>
                  <a:gd name="connsiteX8" fmla="*/ 577960 w 5759560"/>
                  <a:gd name="connsiteY8" fmla="*/ 396339 h 1097800"/>
                  <a:gd name="connsiteX9" fmla="*/ 638920 w 5759560"/>
                  <a:gd name="connsiteY9" fmla="*/ 221079 h 1097800"/>
                  <a:gd name="connsiteX10" fmla="*/ 661780 w 5759560"/>
                  <a:gd name="connsiteY10" fmla="*/ 91539 h 1097800"/>
                  <a:gd name="connsiteX11" fmla="*/ 684640 w 5759560"/>
                  <a:gd name="connsiteY11" fmla="*/ 45819 h 1097800"/>
                  <a:gd name="connsiteX12" fmla="*/ 722740 w 5759560"/>
                  <a:gd name="connsiteY12" fmla="*/ 190599 h 1097800"/>
                  <a:gd name="connsiteX13" fmla="*/ 791320 w 5759560"/>
                  <a:gd name="connsiteY13" fmla="*/ 358239 h 1097800"/>
                  <a:gd name="connsiteX14" fmla="*/ 875140 w 5759560"/>
                  <a:gd name="connsiteY14" fmla="*/ 419199 h 1097800"/>
                  <a:gd name="connsiteX15" fmla="*/ 997060 w 5759560"/>
                  <a:gd name="connsiteY15" fmla="*/ 388719 h 1097800"/>
                  <a:gd name="connsiteX16" fmla="*/ 1096120 w 5759560"/>
                  <a:gd name="connsiteY16" fmla="*/ 419199 h 1097800"/>
                  <a:gd name="connsiteX17" fmla="*/ 1179940 w 5759560"/>
                  <a:gd name="connsiteY17" fmla="*/ 190599 h 1097800"/>
                  <a:gd name="connsiteX18" fmla="*/ 1301860 w 5759560"/>
                  <a:gd name="connsiteY18" fmla="*/ 160119 h 1097800"/>
                  <a:gd name="connsiteX19" fmla="*/ 1431400 w 5759560"/>
                  <a:gd name="connsiteY19" fmla="*/ 205839 h 1097800"/>
                  <a:gd name="connsiteX20" fmla="*/ 1568560 w 5759560"/>
                  <a:gd name="connsiteY20" fmla="*/ 426819 h 1097800"/>
                  <a:gd name="connsiteX21" fmla="*/ 1621900 w 5759560"/>
                  <a:gd name="connsiteY21" fmla="*/ 449679 h 1097800"/>
                  <a:gd name="connsiteX22" fmla="*/ 1705720 w 5759560"/>
                  <a:gd name="connsiteY22" fmla="*/ 373479 h 1097800"/>
                  <a:gd name="connsiteX23" fmla="*/ 1820020 w 5759560"/>
                  <a:gd name="connsiteY23" fmla="*/ 434439 h 1097800"/>
                  <a:gd name="connsiteX24" fmla="*/ 1911460 w 5759560"/>
                  <a:gd name="connsiteY24" fmla="*/ 510639 h 1097800"/>
                  <a:gd name="connsiteX25" fmla="*/ 2079100 w 5759560"/>
                  <a:gd name="connsiteY25" fmla="*/ 556359 h 1097800"/>
                  <a:gd name="connsiteX26" fmla="*/ 2216260 w 5759560"/>
                  <a:gd name="connsiteY26" fmla="*/ 487779 h 1097800"/>
                  <a:gd name="connsiteX27" fmla="*/ 2277220 w 5759560"/>
                  <a:gd name="connsiteY27" fmla="*/ 312519 h 1097800"/>
                  <a:gd name="connsiteX28" fmla="*/ 2330560 w 5759560"/>
                  <a:gd name="connsiteY28" fmla="*/ 266799 h 1097800"/>
                  <a:gd name="connsiteX29" fmla="*/ 2444860 w 5759560"/>
                  <a:gd name="connsiteY29" fmla="*/ 419199 h 1097800"/>
                  <a:gd name="connsiteX30" fmla="*/ 2513440 w 5759560"/>
                  <a:gd name="connsiteY30" fmla="*/ 503019 h 1097800"/>
                  <a:gd name="connsiteX31" fmla="*/ 2627740 w 5759560"/>
                  <a:gd name="connsiteY31" fmla="*/ 487779 h 1097800"/>
                  <a:gd name="connsiteX32" fmla="*/ 2764900 w 5759560"/>
                  <a:gd name="connsiteY32" fmla="*/ 381099 h 1097800"/>
                  <a:gd name="connsiteX33" fmla="*/ 2848720 w 5759560"/>
                  <a:gd name="connsiteY33" fmla="*/ 312519 h 1097800"/>
                  <a:gd name="connsiteX34" fmla="*/ 2978260 w 5759560"/>
                  <a:gd name="connsiteY34" fmla="*/ 304899 h 1097800"/>
                  <a:gd name="connsiteX35" fmla="*/ 3115420 w 5759560"/>
                  <a:gd name="connsiteY35" fmla="*/ 350619 h 1097800"/>
                  <a:gd name="connsiteX36" fmla="*/ 3229720 w 5759560"/>
                  <a:gd name="connsiteY36" fmla="*/ 259179 h 1097800"/>
                  <a:gd name="connsiteX37" fmla="*/ 3321160 w 5759560"/>
                  <a:gd name="connsiteY37" fmla="*/ 236319 h 1097800"/>
                  <a:gd name="connsiteX38" fmla="*/ 3435460 w 5759560"/>
                  <a:gd name="connsiteY38" fmla="*/ 304899 h 1097800"/>
                  <a:gd name="connsiteX39" fmla="*/ 3504040 w 5759560"/>
                  <a:gd name="connsiteY39" fmla="*/ 457299 h 1097800"/>
                  <a:gd name="connsiteX40" fmla="*/ 3671680 w 5759560"/>
                  <a:gd name="connsiteY40" fmla="*/ 495399 h 1097800"/>
                  <a:gd name="connsiteX41" fmla="*/ 3839320 w 5759560"/>
                  <a:gd name="connsiteY41" fmla="*/ 503019 h 1097800"/>
                  <a:gd name="connsiteX42" fmla="*/ 3930760 w 5759560"/>
                  <a:gd name="connsiteY42" fmla="*/ 457299 h 1097800"/>
                  <a:gd name="connsiteX43" fmla="*/ 4060300 w 5759560"/>
                  <a:gd name="connsiteY43" fmla="*/ 548739 h 1097800"/>
                  <a:gd name="connsiteX44" fmla="*/ 4151740 w 5759560"/>
                  <a:gd name="connsiteY44" fmla="*/ 579219 h 1097800"/>
                  <a:gd name="connsiteX45" fmla="*/ 4235560 w 5759560"/>
                  <a:gd name="connsiteY45" fmla="*/ 525879 h 1097800"/>
                  <a:gd name="connsiteX46" fmla="*/ 4372720 w 5759560"/>
                  <a:gd name="connsiteY46" fmla="*/ 640179 h 1097800"/>
                  <a:gd name="connsiteX47" fmla="*/ 4525120 w 5759560"/>
                  <a:gd name="connsiteY47" fmla="*/ 685899 h 1097800"/>
                  <a:gd name="connsiteX48" fmla="*/ 4586080 w 5759560"/>
                  <a:gd name="connsiteY48" fmla="*/ 701139 h 1097800"/>
                  <a:gd name="connsiteX49" fmla="*/ 4677520 w 5759560"/>
                  <a:gd name="connsiteY49" fmla="*/ 624939 h 1097800"/>
                  <a:gd name="connsiteX50" fmla="*/ 4845160 w 5759560"/>
                  <a:gd name="connsiteY50" fmla="*/ 640179 h 1097800"/>
                  <a:gd name="connsiteX51" fmla="*/ 4951840 w 5759560"/>
                  <a:gd name="connsiteY51" fmla="*/ 609699 h 1097800"/>
                  <a:gd name="connsiteX52" fmla="*/ 5035660 w 5759560"/>
                  <a:gd name="connsiteY52" fmla="*/ 640179 h 1097800"/>
                  <a:gd name="connsiteX53" fmla="*/ 5172820 w 5759560"/>
                  <a:gd name="connsiteY53" fmla="*/ 609699 h 1097800"/>
                  <a:gd name="connsiteX54" fmla="*/ 5249020 w 5759560"/>
                  <a:gd name="connsiteY54" fmla="*/ 624939 h 1097800"/>
                  <a:gd name="connsiteX55" fmla="*/ 5378560 w 5759560"/>
                  <a:gd name="connsiteY55" fmla="*/ 533499 h 1097800"/>
                  <a:gd name="connsiteX56" fmla="*/ 5439520 w 5759560"/>
                  <a:gd name="connsiteY56" fmla="*/ 647799 h 1097800"/>
                  <a:gd name="connsiteX57" fmla="*/ 5508100 w 5759560"/>
                  <a:gd name="connsiteY57" fmla="*/ 663039 h 1097800"/>
                  <a:gd name="connsiteX58" fmla="*/ 5614780 w 5759560"/>
                  <a:gd name="connsiteY58" fmla="*/ 640179 h 1097800"/>
                  <a:gd name="connsiteX59" fmla="*/ 5759560 w 5759560"/>
                  <a:gd name="connsiteY59" fmla="*/ 571599 h 1097800"/>
                  <a:gd name="connsiteX0" fmla="*/ 2507 w 5750630"/>
                  <a:gd name="connsiteY0" fmla="*/ 1097800 h 1097800"/>
                  <a:gd name="connsiteX1" fmla="*/ 0 w 5750630"/>
                  <a:gd name="connsiteY1" fmla="*/ 460443 h 1097800"/>
                  <a:gd name="connsiteX2" fmla="*/ 119450 w 5750630"/>
                  <a:gd name="connsiteY2" fmla="*/ 182979 h 1097800"/>
                  <a:gd name="connsiteX3" fmla="*/ 165170 w 5750630"/>
                  <a:gd name="connsiteY3" fmla="*/ 99 h 1097800"/>
                  <a:gd name="connsiteX4" fmla="*/ 241370 w 5750630"/>
                  <a:gd name="connsiteY4" fmla="*/ 160119 h 1097800"/>
                  <a:gd name="connsiteX5" fmla="*/ 325190 w 5750630"/>
                  <a:gd name="connsiteY5" fmla="*/ 342999 h 1097800"/>
                  <a:gd name="connsiteX6" fmla="*/ 401390 w 5750630"/>
                  <a:gd name="connsiteY6" fmla="*/ 442059 h 1097800"/>
                  <a:gd name="connsiteX7" fmla="*/ 469970 w 5750630"/>
                  <a:gd name="connsiteY7" fmla="*/ 464919 h 1097800"/>
                  <a:gd name="connsiteX8" fmla="*/ 569030 w 5750630"/>
                  <a:gd name="connsiteY8" fmla="*/ 396339 h 1097800"/>
                  <a:gd name="connsiteX9" fmla="*/ 629990 w 5750630"/>
                  <a:gd name="connsiteY9" fmla="*/ 221079 h 1097800"/>
                  <a:gd name="connsiteX10" fmla="*/ 652850 w 5750630"/>
                  <a:gd name="connsiteY10" fmla="*/ 91539 h 1097800"/>
                  <a:gd name="connsiteX11" fmla="*/ 675710 w 5750630"/>
                  <a:gd name="connsiteY11" fmla="*/ 45819 h 1097800"/>
                  <a:gd name="connsiteX12" fmla="*/ 713810 w 5750630"/>
                  <a:gd name="connsiteY12" fmla="*/ 190599 h 1097800"/>
                  <a:gd name="connsiteX13" fmla="*/ 782390 w 5750630"/>
                  <a:gd name="connsiteY13" fmla="*/ 358239 h 1097800"/>
                  <a:gd name="connsiteX14" fmla="*/ 866210 w 5750630"/>
                  <a:gd name="connsiteY14" fmla="*/ 419199 h 1097800"/>
                  <a:gd name="connsiteX15" fmla="*/ 988130 w 5750630"/>
                  <a:gd name="connsiteY15" fmla="*/ 388719 h 1097800"/>
                  <a:gd name="connsiteX16" fmla="*/ 1087190 w 5750630"/>
                  <a:gd name="connsiteY16" fmla="*/ 419199 h 1097800"/>
                  <a:gd name="connsiteX17" fmla="*/ 1171010 w 5750630"/>
                  <a:gd name="connsiteY17" fmla="*/ 190599 h 1097800"/>
                  <a:gd name="connsiteX18" fmla="*/ 1292930 w 5750630"/>
                  <a:gd name="connsiteY18" fmla="*/ 160119 h 1097800"/>
                  <a:gd name="connsiteX19" fmla="*/ 1422470 w 5750630"/>
                  <a:gd name="connsiteY19" fmla="*/ 205839 h 1097800"/>
                  <a:gd name="connsiteX20" fmla="*/ 1559630 w 5750630"/>
                  <a:gd name="connsiteY20" fmla="*/ 426819 h 1097800"/>
                  <a:gd name="connsiteX21" fmla="*/ 1612970 w 5750630"/>
                  <a:gd name="connsiteY21" fmla="*/ 449679 h 1097800"/>
                  <a:gd name="connsiteX22" fmla="*/ 1696790 w 5750630"/>
                  <a:gd name="connsiteY22" fmla="*/ 373479 h 1097800"/>
                  <a:gd name="connsiteX23" fmla="*/ 1811090 w 5750630"/>
                  <a:gd name="connsiteY23" fmla="*/ 434439 h 1097800"/>
                  <a:gd name="connsiteX24" fmla="*/ 1902530 w 5750630"/>
                  <a:gd name="connsiteY24" fmla="*/ 510639 h 1097800"/>
                  <a:gd name="connsiteX25" fmla="*/ 2070170 w 5750630"/>
                  <a:gd name="connsiteY25" fmla="*/ 556359 h 1097800"/>
                  <a:gd name="connsiteX26" fmla="*/ 2207330 w 5750630"/>
                  <a:gd name="connsiteY26" fmla="*/ 487779 h 1097800"/>
                  <a:gd name="connsiteX27" fmla="*/ 2268290 w 5750630"/>
                  <a:gd name="connsiteY27" fmla="*/ 312519 h 1097800"/>
                  <a:gd name="connsiteX28" fmla="*/ 2321630 w 5750630"/>
                  <a:gd name="connsiteY28" fmla="*/ 266799 h 1097800"/>
                  <a:gd name="connsiteX29" fmla="*/ 2435930 w 5750630"/>
                  <a:gd name="connsiteY29" fmla="*/ 419199 h 1097800"/>
                  <a:gd name="connsiteX30" fmla="*/ 2504510 w 5750630"/>
                  <a:gd name="connsiteY30" fmla="*/ 503019 h 1097800"/>
                  <a:gd name="connsiteX31" fmla="*/ 2618810 w 5750630"/>
                  <a:gd name="connsiteY31" fmla="*/ 487779 h 1097800"/>
                  <a:gd name="connsiteX32" fmla="*/ 2755970 w 5750630"/>
                  <a:gd name="connsiteY32" fmla="*/ 381099 h 1097800"/>
                  <a:gd name="connsiteX33" fmla="*/ 2839790 w 5750630"/>
                  <a:gd name="connsiteY33" fmla="*/ 312519 h 1097800"/>
                  <a:gd name="connsiteX34" fmla="*/ 2969330 w 5750630"/>
                  <a:gd name="connsiteY34" fmla="*/ 304899 h 1097800"/>
                  <a:gd name="connsiteX35" fmla="*/ 3106490 w 5750630"/>
                  <a:gd name="connsiteY35" fmla="*/ 350619 h 1097800"/>
                  <a:gd name="connsiteX36" fmla="*/ 3220790 w 5750630"/>
                  <a:gd name="connsiteY36" fmla="*/ 259179 h 1097800"/>
                  <a:gd name="connsiteX37" fmla="*/ 3312230 w 5750630"/>
                  <a:gd name="connsiteY37" fmla="*/ 236319 h 1097800"/>
                  <a:gd name="connsiteX38" fmla="*/ 3426530 w 5750630"/>
                  <a:gd name="connsiteY38" fmla="*/ 304899 h 1097800"/>
                  <a:gd name="connsiteX39" fmla="*/ 3495110 w 5750630"/>
                  <a:gd name="connsiteY39" fmla="*/ 457299 h 1097800"/>
                  <a:gd name="connsiteX40" fmla="*/ 3662750 w 5750630"/>
                  <a:gd name="connsiteY40" fmla="*/ 495399 h 1097800"/>
                  <a:gd name="connsiteX41" fmla="*/ 3830390 w 5750630"/>
                  <a:gd name="connsiteY41" fmla="*/ 503019 h 1097800"/>
                  <a:gd name="connsiteX42" fmla="*/ 3921830 w 5750630"/>
                  <a:gd name="connsiteY42" fmla="*/ 457299 h 1097800"/>
                  <a:gd name="connsiteX43" fmla="*/ 4051370 w 5750630"/>
                  <a:gd name="connsiteY43" fmla="*/ 548739 h 1097800"/>
                  <a:gd name="connsiteX44" fmla="*/ 4142810 w 5750630"/>
                  <a:gd name="connsiteY44" fmla="*/ 579219 h 1097800"/>
                  <a:gd name="connsiteX45" fmla="*/ 4226630 w 5750630"/>
                  <a:gd name="connsiteY45" fmla="*/ 525879 h 1097800"/>
                  <a:gd name="connsiteX46" fmla="*/ 4363790 w 5750630"/>
                  <a:gd name="connsiteY46" fmla="*/ 640179 h 1097800"/>
                  <a:gd name="connsiteX47" fmla="*/ 4516190 w 5750630"/>
                  <a:gd name="connsiteY47" fmla="*/ 685899 h 1097800"/>
                  <a:gd name="connsiteX48" fmla="*/ 4577150 w 5750630"/>
                  <a:gd name="connsiteY48" fmla="*/ 701139 h 1097800"/>
                  <a:gd name="connsiteX49" fmla="*/ 4668590 w 5750630"/>
                  <a:gd name="connsiteY49" fmla="*/ 624939 h 1097800"/>
                  <a:gd name="connsiteX50" fmla="*/ 4836230 w 5750630"/>
                  <a:gd name="connsiteY50" fmla="*/ 640179 h 1097800"/>
                  <a:gd name="connsiteX51" fmla="*/ 4942910 w 5750630"/>
                  <a:gd name="connsiteY51" fmla="*/ 609699 h 1097800"/>
                  <a:gd name="connsiteX52" fmla="*/ 5026730 w 5750630"/>
                  <a:gd name="connsiteY52" fmla="*/ 640179 h 1097800"/>
                  <a:gd name="connsiteX53" fmla="*/ 5163890 w 5750630"/>
                  <a:gd name="connsiteY53" fmla="*/ 609699 h 1097800"/>
                  <a:gd name="connsiteX54" fmla="*/ 5240090 w 5750630"/>
                  <a:gd name="connsiteY54" fmla="*/ 624939 h 1097800"/>
                  <a:gd name="connsiteX55" fmla="*/ 5369630 w 5750630"/>
                  <a:gd name="connsiteY55" fmla="*/ 533499 h 1097800"/>
                  <a:gd name="connsiteX56" fmla="*/ 5430590 w 5750630"/>
                  <a:gd name="connsiteY56" fmla="*/ 647799 h 1097800"/>
                  <a:gd name="connsiteX57" fmla="*/ 5499170 w 5750630"/>
                  <a:gd name="connsiteY57" fmla="*/ 663039 h 1097800"/>
                  <a:gd name="connsiteX58" fmla="*/ 5605850 w 5750630"/>
                  <a:gd name="connsiteY58" fmla="*/ 640179 h 1097800"/>
                  <a:gd name="connsiteX59" fmla="*/ 5750630 w 5750630"/>
                  <a:gd name="connsiteY59" fmla="*/ 571599 h 1097800"/>
                  <a:gd name="connsiteX0" fmla="*/ 2507 w 5870592"/>
                  <a:gd name="connsiteY0" fmla="*/ 1097800 h 1097800"/>
                  <a:gd name="connsiteX1" fmla="*/ 0 w 5870592"/>
                  <a:gd name="connsiteY1" fmla="*/ 460443 h 1097800"/>
                  <a:gd name="connsiteX2" fmla="*/ 119450 w 5870592"/>
                  <a:gd name="connsiteY2" fmla="*/ 182979 h 1097800"/>
                  <a:gd name="connsiteX3" fmla="*/ 165170 w 5870592"/>
                  <a:gd name="connsiteY3" fmla="*/ 99 h 1097800"/>
                  <a:gd name="connsiteX4" fmla="*/ 241370 w 5870592"/>
                  <a:gd name="connsiteY4" fmla="*/ 160119 h 1097800"/>
                  <a:gd name="connsiteX5" fmla="*/ 325190 w 5870592"/>
                  <a:gd name="connsiteY5" fmla="*/ 342999 h 1097800"/>
                  <a:gd name="connsiteX6" fmla="*/ 401390 w 5870592"/>
                  <a:gd name="connsiteY6" fmla="*/ 442059 h 1097800"/>
                  <a:gd name="connsiteX7" fmla="*/ 469970 w 5870592"/>
                  <a:gd name="connsiteY7" fmla="*/ 464919 h 1097800"/>
                  <a:gd name="connsiteX8" fmla="*/ 569030 w 5870592"/>
                  <a:gd name="connsiteY8" fmla="*/ 396339 h 1097800"/>
                  <a:gd name="connsiteX9" fmla="*/ 629990 w 5870592"/>
                  <a:gd name="connsiteY9" fmla="*/ 221079 h 1097800"/>
                  <a:gd name="connsiteX10" fmla="*/ 652850 w 5870592"/>
                  <a:gd name="connsiteY10" fmla="*/ 91539 h 1097800"/>
                  <a:gd name="connsiteX11" fmla="*/ 675710 w 5870592"/>
                  <a:gd name="connsiteY11" fmla="*/ 45819 h 1097800"/>
                  <a:gd name="connsiteX12" fmla="*/ 713810 w 5870592"/>
                  <a:gd name="connsiteY12" fmla="*/ 190599 h 1097800"/>
                  <a:gd name="connsiteX13" fmla="*/ 782390 w 5870592"/>
                  <a:gd name="connsiteY13" fmla="*/ 358239 h 1097800"/>
                  <a:gd name="connsiteX14" fmla="*/ 866210 w 5870592"/>
                  <a:gd name="connsiteY14" fmla="*/ 419199 h 1097800"/>
                  <a:gd name="connsiteX15" fmla="*/ 988130 w 5870592"/>
                  <a:gd name="connsiteY15" fmla="*/ 388719 h 1097800"/>
                  <a:gd name="connsiteX16" fmla="*/ 1087190 w 5870592"/>
                  <a:gd name="connsiteY16" fmla="*/ 419199 h 1097800"/>
                  <a:gd name="connsiteX17" fmla="*/ 1171010 w 5870592"/>
                  <a:gd name="connsiteY17" fmla="*/ 190599 h 1097800"/>
                  <a:gd name="connsiteX18" fmla="*/ 1292930 w 5870592"/>
                  <a:gd name="connsiteY18" fmla="*/ 160119 h 1097800"/>
                  <a:gd name="connsiteX19" fmla="*/ 1422470 w 5870592"/>
                  <a:gd name="connsiteY19" fmla="*/ 205839 h 1097800"/>
                  <a:gd name="connsiteX20" fmla="*/ 1559630 w 5870592"/>
                  <a:gd name="connsiteY20" fmla="*/ 426819 h 1097800"/>
                  <a:gd name="connsiteX21" fmla="*/ 1612970 w 5870592"/>
                  <a:gd name="connsiteY21" fmla="*/ 449679 h 1097800"/>
                  <a:gd name="connsiteX22" fmla="*/ 1696790 w 5870592"/>
                  <a:gd name="connsiteY22" fmla="*/ 373479 h 1097800"/>
                  <a:gd name="connsiteX23" fmla="*/ 1811090 w 5870592"/>
                  <a:gd name="connsiteY23" fmla="*/ 434439 h 1097800"/>
                  <a:gd name="connsiteX24" fmla="*/ 1902530 w 5870592"/>
                  <a:gd name="connsiteY24" fmla="*/ 510639 h 1097800"/>
                  <a:gd name="connsiteX25" fmla="*/ 2070170 w 5870592"/>
                  <a:gd name="connsiteY25" fmla="*/ 556359 h 1097800"/>
                  <a:gd name="connsiteX26" fmla="*/ 2207330 w 5870592"/>
                  <a:gd name="connsiteY26" fmla="*/ 487779 h 1097800"/>
                  <a:gd name="connsiteX27" fmla="*/ 2268290 w 5870592"/>
                  <a:gd name="connsiteY27" fmla="*/ 312519 h 1097800"/>
                  <a:gd name="connsiteX28" fmla="*/ 2321630 w 5870592"/>
                  <a:gd name="connsiteY28" fmla="*/ 266799 h 1097800"/>
                  <a:gd name="connsiteX29" fmla="*/ 2435930 w 5870592"/>
                  <a:gd name="connsiteY29" fmla="*/ 419199 h 1097800"/>
                  <a:gd name="connsiteX30" fmla="*/ 2504510 w 5870592"/>
                  <a:gd name="connsiteY30" fmla="*/ 503019 h 1097800"/>
                  <a:gd name="connsiteX31" fmla="*/ 2618810 w 5870592"/>
                  <a:gd name="connsiteY31" fmla="*/ 487779 h 1097800"/>
                  <a:gd name="connsiteX32" fmla="*/ 2755970 w 5870592"/>
                  <a:gd name="connsiteY32" fmla="*/ 381099 h 1097800"/>
                  <a:gd name="connsiteX33" fmla="*/ 2839790 w 5870592"/>
                  <a:gd name="connsiteY33" fmla="*/ 312519 h 1097800"/>
                  <a:gd name="connsiteX34" fmla="*/ 2969330 w 5870592"/>
                  <a:gd name="connsiteY34" fmla="*/ 304899 h 1097800"/>
                  <a:gd name="connsiteX35" fmla="*/ 3106490 w 5870592"/>
                  <a:gd name="connsiteY35" fmla="*/ 350619 h 1097800"/>
                  <a:gd name="connsiteX36" fmla="*/ 3220790 w 5870592"/>
                  <a:gd name="connsiteY36" fmla="*/ 259179 h 1097800"/>
                  <a:gd name="connsiteX37" fmla="*/ 3312230 w 5870592"/>
                  <a:gd name="connsiteY37" fmla="*/ 236319 h 1097800"/>
                  <a:gd name="connsiteX38" fmla="*/ 3426530 w 5870592"/>
                  <a:gd name="connsiteY38" fmla="*/ 304899 h 1097800"/>
                  <a:gd name="connsiteX39" fmla="*/ 3495110 w 5870592"/>
                  <a:gd name="connsiteY39" fmla="*/ 457299 h 1097800"/>
                  <a:gd name="connsiteX40" fmla="*/ 3662750 w 5870592"/>
                  <a:gd name="connsiteY40" fmla="*/ 495399 h 1097800"/>
                  <a:gd name="connsiteX41" fmla="*/ 3830390 w 5870592"/>
                  <a:gd name="connsiteY41" fmla="*/ 503019 h 1097800"/>
                  <a:gd name="connsiteX42" fmla="*/ 3921830 w 5870592"/>
                  <a:gd name="connsiteY42" fmla="*/ 457299 h 1097800"/>
                  <a:gd name="connsiteX43" fmla="*/ 4051370 w 5870592"/>
                  <a:gd name="connsiteY43" fmla="*/ 548739 h 1097800"/>
                  <a:gd name="connsiteX44" fmla="*/ 4142810 w 5870592"/>
                  <a:gd name="connsiteY44" fmla="*/ 579219 h 1097800"/>
                  <a:gd name="connsiteX45" fmla="*/ 4226630 w 5870592"/>
                  <a:gd name="connsiteY45" fmla="*/ 525879 h 1097800"/>
                  <a:gd name="connsiteX46" fmla="*/ 4363790 w 5870592"/>
                  <a:gd name="connsiteY46" fmla="*/ 640179 h 1097800"/>
                  <a:gd name="connsiteX47" fmla="*/ 4516190 w 5870592"/>
                  <a:gd name="connsiteY47" fmla="*/ 685899 h 1097800"/>
                  <a:gd name="connsiteX48" fmla="*/ 4577150 w 5870592"/>
                  <a:gd name="connsiteY48" fmla="*/ 701139 h 1097800"/>
                  <a:gd name="connsiteX49" fmla="*/ 4668590 w 5870592"/>
                  <a:gd name="connsiteY49" fmla="*/ 624939 h 1097800"/>
                  <a:gd name="connsiteX50" fmla="*/ 4836230 w 5870592"/>
                  <a:gd name="connsiteY50" fmla="*/ 640179 h 1097800"/>
                  <a:gd name="connsiteX51" fmla="*/ 4942910 w 5870592"/>
                  <a:gd name="connsiteY51" fmla="*/ 609699 h 1097800"/>
                  <a:gd name="connsiteX52" fmla="*/ 5026730 w 5870592"/>
                  <a:gd name="connsiteY52" fmla="*/ 640179 h 1097800"/>
                  <a:gd name="connsiteX53" fmla="*/ 5163890 w 5870592"/>
                  <a:gd name="connsiteY53" fmla="*/ 609699 h 1097800"/>
                  <a:gd name="connsiteX54" fmla="*/ 5240090 w 5870592"/>
                  <a:gd name="connsiteY54" fmla="*/ 624939 h 1097800"/>
                  <a:gd name="connsiteX55" fmla="*/ 5369630 w 5870592"/>
                  <a:gd name="connsiteY55" fmla="*/ 533499 h 1097800"/>
                  <a:gd name="connsiteX56" fmla="*/ 5430590 w 5870592"/>
                  <a:gd name="connsiteY56" fmla="*/ 647799 h 1097800"/>
                  <a:gd name="connsiteX57" fmla="*/ 5499170 w 5870592"/>
                  <a:gd name="connsiteY57" fmla="*/ 663039 h 1097800"/>
                  <a:gd name="connsiteX58" fmla="*/ 5605850 w 5870592"/>
                  <a:gd name="connsiteY58" fmla="*/ 640179 h 1097800"/>
                  <a:gd name="connsiteX59" fmla="*/ 5870592 w 5870592"/>
                  <a:gd name="connsiteY59" fmla="*/ 557228 h 1097800"/>
                  <a:gd name="connsiteX0" fmla="*/ 2507 w 5870592"/>
                  <a:gd name="connsiteY0" fmla="*/ 1097800 h 1097800"/>
                  <a:gd name="connsiteX1" fmla="*/ 0 w 5870592"/>
                  <a:gd name="connsiteY1" fmla="*/ 460443 h 1097800"/>
                  <a:gd name="connsiteX2" fmla="*/ 119450 w 5870592"/>
                  <a:gd name="connsiteY2" fmla="*/ 182979 h 1097800"/>
                  <a:gd name="connsiteX3" fmla="*/ 165170 w 5870592"/>
                  <a:gd name="connsiteY3" fmla="*/ 99 h 1097800"/>
                  <a:gd name="connsiteX4" fmla="*/ 241370 w 5870592"/>
                  <a:gd name="connsiteY4" fmla="*/ 160119 h 1097800"/>
                  <a:gd name="connsiteX5" fmla="*/ 325190 w 5870592"/>
                  <a:gd name="connsiteY5" fmla="*/ 342999 h 1097800"/>
                  <a:gd name="connsiteX6" fmla="*/ 401390 w 5870592"/>
                  <a:gd name="connsiteY6" fmla="*/ 442059 h 1097800"/>
                  <a:gd name="connsiteX7" fmla="*/ 469970 w 5870592"/>
                  <a:gd name="connsiteY7" fmla="*/ 464919 h 1097800"/>
                  <a:gd name="connsiteX8" fmla="*/ 569030 w 5870592"/>
                  <a:gd name="connsiteY8" fmla="*/ 396339 h 1097800"/>
                  <a:gd name="connsiteX9" fmla="*/ 629990 w 5870592"/>
                  <a:gd name="connsiteY9" fmla="*/ 221079 h 1097800"/>
                  <a:gd name="connsiteX10" fmla="*/ 652850 w 5870592"/>
                  <a:gd name="connsiteY10" fmla="*/ 91539 h 1097800"/>
                  <a:gd name="connsiteX11" fmla="*/ 675710 w 5870592"/>
                  <a:gd name="connsiteY11" fmla="*/ 45819 h 1097800"/>
                  <a:gd name="connsiteX12" fmla="*/ 713810 w 5870592"/>
                  <a:gd name="connsiteY12" fmla="*/ 190599 h 1097800"/>
                  <a:gd name="connsiteX13" fmla="*/ 782390 w 5870592"/>
                  <a:gd name="connsiteY13" fmla="*/ 358239 h 1097800"/>
                  <a:gd name="connsiteX14" fmla="*/ 866210 w 5870592"/>
                  <a:gd name="connsiteY14" fmla="*/ 419199 h 1097800"/>
                  <a:gd name="connsiteX15" fmla="*/ 988130 w 5870592"/>
                  <a:gd name="connsiteY15" fmla="*/ 388719 h 1097800"/>
                  <a:gd name="connsiteX16" fmla="*/ 1087190 w 5870592"/>
                  <a:gd name="connsiteY16" fmla="*/ 419199 h 1097800"/>
                  <a:gd name="connsiteX17" fmla="*/ 1171010 w 5870592"/>
                  <a:gd name="connsiteY17" fmla="*/ 190599 h 1097800"/>
                  <a:gd name="connsiteX18" fmla="*/ 1292930 w 5870592"/>
                  <a:gd name="connsiteY18" fmla="*/ 160119 h 1097800"/>
                  <a:gd name="connsiteX19" fmla="*/ 1422470 w 5870592"/>
                  <a:gd name="connsiteY19" fmla="*/ 205839 h 1097800"/>
                  <a:gd name="connsiteX20" fmla="*/ 1559630 w 5870592"/>
                  <a:gd name="connsiteY20" fmla="*/ 426819 h 1097800"/>
                  <a:gd name="connsiteX21" fmla="*/ 1612970 w 5870592"/>
                  <a:gd name="connsiteY21" fmla="*/ 449679 h 1097800"/>
                  <a:gd name="connsiteX22" fmla="*/ 1696790 w 5870592"/>
                  <a:gd name="connsiteY22" fmla="*/ 373479 h 1097800"/>
                  <a:gd name="connsiteX23" fmla="*/ 1811090 w 5870592"/>
                  <a:gd name="connsiteY23" fmla="*/ 434439 h 1097800"/>
                  <a:gd name="connsiteX24" fmla="*/ 1902530 w 5870592"/>
                  <a:gd name="connsiteY24" fmla="*/ 510639 h 1097800"/>
                  <a:gd name="connsiteX25" fmla="*/ 2070170 w 5870592"/>
                  <a:gd name="connsiteY25" fmla="*/ 556359 h 1097800"/>
                  <a:gd name="connsiteX26" fmla="*/ 2207330 w 5870592"/>
                  <a:gd name="connsiteY26" fmla="*/ 487779 h 1097800"/>
                  <a:gd name="connsiteX27" fmla="*/ 2268290 w 5870592"/>
                  <a:gd name="connsiteY27" fmla="*/ 312519 h 1097800"/>
                  <a:gd name="connsiteX28" fmla="*/ 2321630 w 5870592"/>
                  <a:gd name="connsiteY28" fmla="*/ 266799 h 1097800"/>
                  <a:gd name="connsiteX29" fmla="*/ 2435930 w 5870592"/>
                  <a:gd name="connsiteY29" fmla="*/ 419199 h 1097800"/>
                  <a:gd name="connsiteX30" fmla="*/ 2504510 w 5870592"/>
                  <a:gd name="connsiteY30" fmla="*/ 503019 h 1097800"/>
                  <a:gd name="connsiteX31" fmla="*/ 2618810 w 5870592"/>
                  <a:gd name="connsiteY31" fmla="*/ 487779 h 1097800"/>
                  <a:gd name="connsiteX32" fmla="*/ 2755970 w 5870592"/>
                  <a:gd name="connsiteY32" fmla="*/ 381099 h 1097800"/>
                  <a:gd name="connsiteX33" fmla="*/ 2839790 w 5870592"/>
                  <a:gd name="connsiteY33" fmla="*/ 312519 h 1097800"/>
                  <a:gd name="connsiteX34" fmla="*/ 2969330 w 5870592"/>
                  <a:gd name="connsiteY34" fmla="*/ 304899 h 1097800"/>
                  <a:gd name="connsiteX35" fmla="*/ 3106490 w 5870592"/>
                  <a:gd name="connsiteY35" fmla="*/ 350619 h 1097800"/>
                  <a:gd name="connsiteX36" fmla="*/ 3220790 w 5870592"/>
                  <a:gd name="connsiteY36" fmla="*/ 259179 h 1097800"/>
                  <a:gd name="connsiteX37" fmla="*/ 3312230 w 5870592"/>
                  <a:gd name="connsiteY37" fmla="*/ 236319 h 1097800"/>
                  <a:gd name="connsiteX38" fmla="*/ 3426530 w 5870592"/>
                  <a:gd name="connsiteY38" fmla="*/ 304899 h 1097800"/>
                  <a:gd name="connsiteX39" fmla="*/ 3495110 w 5870592"/>
                  <a:gd name="connsiteY39" fmla="*/ 457299 h 1097800"/>
                  <a:gd name="connsiteX40" fmla="*/ 3662750 w 5870592"/>
                  <a:gd name="connsiteY40" fmla="*/ 495399 h 1097800"/>
                  <a:gd name="connsiteX41" fmla="*/ 3830390 w 5870592"/>
                  <a:gd name="connsiteY41" fmla="*/ 503019 h 1097800"/>
                  <a:gd name="connsiteX42" fmla="*/ 3921830 w 5870592"/>
                  <a:gd name="connsiteY42" fmla="*/ 457299 h 1097800"/>
                  <a:gd name="connsiteX43" fmla="*/ 4051370 w 5870592"/>
                  <a:gd name="connsiteY43" fmla="*/ 548739 h 1097800"/>
                  <a:gd name="connsiteX44" fmla="*/ 4142810 w 5870592"/>
                  <a:gd name="connsiteY44" fmla="*/ 579219 h 1097800"/>
                  <a:gd name="connsiteX45" fmla="*/ 4226630 w 5870592"/>
                  <a:gd name="connsiteY45" fmla="*/ 525879 h 1097800"/>
                  <a:gd name="connsiteX46" fmla="*/ 4363790 w 5870592"/>
                  <a:gd name="connsiteY46" fmla="*/ 640179 h 1097800"/>
                  <a:gd name="connsiteX47" fmla="*/ 4516190 w 5870592"/>
                  <a:gd name="connsiteY47" fmla="*/ 685899 h 1097800"/>
                  <a:gd name="connsiteX48" fmla="*/ 4577150 w 5870592"/>
                  <a:gd name="connsiteY48" fmla="*/ 701139 h 1097800"/>
                  <a:gd name="connsiteX49" fmla="*/ 4668590 w 5870592"/>
                  <a:gd name="connsiteY49" fmla="*/ 624939 h 1097800"/>
                  <a:gd name="connsiteX50" fmla="*/ 4836230 w 5870592"/>
                  <a:gd name="connsiteY50" fmla="*/ 640179 h 1097800"/>
                  <a:gd name="connsiteX51" fmla="*/ 4942910 w 5870592"/>
                  <a:gd name="connsiteY51" fmla="*/ 609699 h 1097800"/>
                  <a:gd name="connsiteX52" fmla="*/ 5026730 w 5870592"/>
                  <a:gd name="connsiteY52" fmla="*/ 640179 h 1097800"/>
                  <a:gd name="connsiteX53" fmla="*/ 5163890 w 5870592"/>
                  <a:gd name="connsiteY53" fmla="*/ 609699 h 1097800"/>
                  <a:gd name="connsiteX54" fmla="*/ 5240090 w 5870592"/>
                  <a:gd name="connsiteY54" fmla="*/ 624939 h 1097800"/>
                  <a:gd name="connsiteX55" fmla="*/ 5369630 w 5870592"/>
                  <a:gd name="connsiteY55" fmla="*/ 533499 h 1097800"/>
                  <a:gd name="connsiteX56" fmla="*/ 5430590 w 5870592"/>
                  <a:gd name="connsiteY56" fmla="*/ 647799 h 1097800"/>
                  <a:gd name="connsiteX57" fmla="*/ 5499170 w 5870592"/>
                  <a:gd name="connsiteY57" fmla="*/ 663039 h 1097800"/>
                  <a:gd name="connsiteX58" fmla="*/ 5605850 w 5870592"/>
                  <a:gd name="connsiteY58" fmla="*/ 640179 h 1097800"/>
                  <a:gd name="connsiteX59" fmla="*/ 5802139 w 5870592"/>
                  <a:gd name="connsiteY59" fmla="*/ 582598 h 1097800"/>
                  <a:gd name="connsiteX60" fmla="*/ 5870592 w 5870592"/>
                  <a:gd name="connsiteY60" fmla="*/ 557228 h 1097800"/>
                  <a:gd name="connsiteX0" fmla="*/ 2507 w 5819760"/>
                  <a:gd name="connsiteY0" fmla="*/ 1097800 h 1097800"/>
                  <a:gd name="connsiteX1" fmla="*/ 0 w 5819760"/>
                  <a:gd name="connsiteY1" fmla="*/ 460443 h 1097800"/>
                  <a:gd name="connsiteX2" fmla="*/ 119450 w 5819760"/>
                  <a:gd name="connsiteY2" fmla="*/ 182979 h 1097800"/>
                  <a:gd name="connsiteX3" fmla="*/ 165170 w 5819760"/>
                  <a:gd name="connsiteY3" fmla="*/ 99 h 1097800"/>
                  <a:gd name="connsiteX4" fmla="*/ 241370 w 5819760"/>
                  <a:gd name="connsiteY4" fmla="*/ 160119 h 1097800"/>
                  <a:gd name="connsiteX5" fmla="*/ 325190 w 5819760"/>
                  <a:gd name="connsiteY5" fmla="*/ 342999 h 1097800"/>
                  <a:gd name="connsiteX6" fmla="*/ 401390 w 5819760"/>
                  <a:gd name="connsiteY6" fmla="*/ 442059 h 1097800"/>
                  <a:gd name="connsiteX7" fmla="*/ 469970 w 5819760"/>
                  <a:gd name="connsiteY7" fmla="*/ 464919 h 1097800"/>
                  <a:gd name="connsiteX8" fmla="*/ 569030 w 5819760"/>
                  <a:gd name="connsiteY8" fmla="*/ 396339 h 1097800"/>
                  <a:gd name="connsiteX9" fmla="*/ 629990 w 5819760"/>
                  <a:gd name="connsiteY9" fmla="*/ 221079 h 1097800"/>
                  <a:gd name="connsiteX10" fmla="*/ 652850 w 5819760"/>
                  <a:gd name="connsiteY10" fmla="*/ 91539 h 1097800"/>
                  <a:gd name="connsiteX11" fmla="*/ 675710 w 5819760"/>
                  <a:gd name="connsiteY11" fmla="*/ 45819 h 1097800"/>
                  <a:gd name="connsiteX12" fmla="*/ 713810 w 5819760"/>
                  <a:gd name="connsiteY12" fmla="*/ 190599 h 1097800"/>
                  <a:gd name="connsiteX13" fmla="*/ 782390 w 5819760"/>
                  <a:gd name="connsiteY13" fmla="*/ 358239 h 1097800"/>
                  <a:gd name="connsiteX14" fmla="*/ 866210 w 5819760"/>
                  <a:gd name="connsiteY14" fmla="*/ 419199 h 1097800"/>
                  <a:gd name="connsiteX15" fmla="*/ 988130 w 5819760"/>
                  <a:gd name="connsiteY15" fmla="*/ 388719 h 1097800"/>
                  <a:gd name="connsiteX16" fmla="*/ 1087190 w 5819760"/>
                  <a:gd name="connsiteY16" fmla="*/ 419199 h 1097800"/>
                  <a:gd name="connsiteX17" fmla="*/ 1171010 w 5819760"/>
                  <a:gd name="connsiteY17" fmla="*/ 190599 h 1097800"/>
                  <a:gd name="connsiteX18" fmla="*/ 1292930 w 5819760"/>
                  <a:gd name="connsiteY18" fmla="*/ 160119 h 1097800"/>
                  <a:gd name="connsiteX19" fmla="*/ 1422470 w 5819760"/>
                  <a:gd name="connsiteY19" fmla="*/ 205839 h 1097800"/>
                  <a:gd name="connsiteX20" fmla="*/ 1559630 w 5819760"/>
                  <a:gd name="connsiteY20" fmla="*/ 426819 h 1097800"/>
                  <a:gd name="connsiteX21" fmla="*/ 1612970 w 5819760"/>
                  <a:gd name="connsiteY21" fmla="*/ 449679 h 1097800"/>
                  <a:gd name="connsiteX22" fmla="*/ 1696790 w 5819760"/>
                  <a:gd name="connsiteY22" fmla="*/ 373479 h 1097800"/>
                  <a:gd name="connsiteX23" fmla="*/ 1811090 w 5819760"/>
                  <a:gd name="connsiteY23" fmla="*/ 434439 h 1097800"/>
                  <a:gd name="connsiteX24" fmla="*/ 1902530 w 5819760"/>
                  <a:gd name="connsiteY24" fmla="*/ 510639 h 1097800"/>
                  <a:gd name="connsiteX25" fmla="*/ 2070170 w 5819760"/>
                  <a:gd name="connsiteY25" fmla="*/ 556359 h 1097800"/>
                  <a:gd name="connsiteX26" fmla="*/ 2207330 w 5819760"/>
                  <a:gd name="connsiteY26" fmla="*/ 487779 h 1097800"/>
                  <a:gd name="connsiteX27" fmla="*/ 2268290 w 5819760"/>
                  <a:gd name="connsiteY27" fmla="*/ 312519 h 1097800"/>
                  <a:gd name="connsiteX28" fmla="*/ 2321630 w 5819760"/>
                  <a:gd name="connsiteY28" fmla="*/ 266799 h 1097800"/>
                  <a:gd name="connsiteX29" fmla="*/ 2435930 w 5819760"/>
                  <a:gd name="connsiteY29" fmla="*/ 419199 h 1097800"/>
                  <a:gd name="connsiteX30" fmla="*/ 2504510 w 5819760"/>
                  <a:gd name="connsiteY30" fmla="*/ 503019 h 1097800"/>
                  <a:gd name="connsiteX31" fmla="*/ 2618810 w 5819760"/>
                  <a:gd name="connsiteY31" fmla="*/ 487779 h 1097800"/>
                  <a:gd name="connsiteX32" fmla="*/ 2755970 w 5819760"/>
                  <a:gd name="connsiteY32" fmla="*/ 381099 h 1097800"/>
                  <a:gd name="connsiteX33" fmla="*/ 2839790 w 5819760"/>
                  <a:gd name="connsiteY33" fmla="*/ 312519 h 1097800"/>
                  <a:gd name="connsiteX34" fmla="*/ 2969330 w 5819760"/>
                  <a:gd name="connsiteY34" fmla="*/ 304899 h 1097800"/>
                  <a:gd name="connsiteX35" fmla="*/ 3106490 w 5819760"/>
                  <a:gd name="connsiteY35" fmla="*/ 350619 h 1097800"/>
                  <a:gd name="connsiteX36" fmla="*/ 3220790 w 5819760"/>
                  <a:gd name="connsiteY36" fmla="*/ 259179 h 1097800"/>
                  <a:gd name="connsiteX37" fmla="*/ 3312230 w 5819760"/>
                  <a:gd name="connsiteY37" fmla="*/ 236319 h 1097800"/>
                  <a:gd name="connsiteX38" fmla="*/ 3426530 w 5819760"/>
                  <a:gd name="connsiteY38" fmla="*/ 304899 h 1097800"/>
                  <a:gd name="connsiteX39" fmla="*/ 3495110 w 5819760"/>
                  <a:gd name="connsiteY39" fmla="*/ 457299 h 1097800"/>
                  <a:gd name="connsiteX40" fmla="*/ 3662750 w 5819760"/>
                  <a:gd name="connsiteY40" fmla="*/ 495399 h 1097800"/>
                  <a:gd name="connsiteX41" fmla="*/ 3830390 w 5819760"/>
                  <a:gd name="connsiteY41" fmla="*/ 503019 h 1097800"/>
                  <a:gd name="connsiteX42" fmla="*/ 3921830 w 5819760"/>
                  <a:gd name="connsiteY42" fmla="*/ 457299 h 1097800"/>
                  <a:gd name="connsiteX43" fmla="*/ 4051370 w 5819760"/>
                  <a:gd name="connsiteY43" fmla="*/ 548739 h 1097800"/>
                  <a:gd name="connsiteX44" fmla="*/ 4142810 w 5819760"/>
                  <a:gd name="connsiteY44" fmla="*/ 579219 h 1097800"/>
                  <a:gd name="connsiteX45" fmla="*/ 4226630 w 5819760"/>
                  <a:gd name="connsiteY45" fmla="*/ 525879 h 1097800"/>
                  <a:gd name="connsiteX46" fmla="*/ 4363790 w 5819760"/>
                  <a:gd name="connsiteY46" fmla="*/ 640179 h 1097800"/>
                  <a:gd name="connsiteX47" fmla="*/ 4516190 w 5819760"/>
                  <a:gd name="connsiteY47" fmla="*/ 685899 h 1097800"/>
                  <a:gd name="connsiteX48" fmla="*/ 4577150 w 5819760"/>
                  <a:gd name="connsiteY48" fmla="*/ 701139 h 1097800"/>
                  <a:gd name="connsiteX49" fmla="*/ 4668590 w 5819760"/>
                  <a:gd name="connsiteY49" fmla="*/ 624939 h 1097800"/>
                  <a:gd name="connsiteX50" fmla="*/ 4836230 w 5819760"/>
                  <a:gd name="connsiteY50" fmla="*/ 640179 h 1097800"/>
                  <a:gd name="connsiteX51" fmla="*/ 4942910 w 5819760"/>
                  <a:gd name="connsiteY51" fmla="*/ 609699 h 1097800"/>
                  <a:gd name="connsiteX52" fmla="*/ 5026730 w 5819760"/>
                  <a:gd name="connsiteY52" fmla="*/ 640179 h 1097800"/>
                  <a:gd name="connsiteX53" fmla="*/ 5163890 w 5819760"/>
                  <a:gd name="connsiteY53" fmla="*/ 609699 h 1097800"/>
                  <a:gd name="connsiteX54" fmla="*/ 5240090 w 5819760"/>
                  <a:gd name="connsiteY54" fmla="*/ 624939 h 1097800"/>
                  <a:gd name="connsiteX55" fmla="*/ 5369630 w 5819760"/>
                  <a:gd name="connsiteY55" fmla="*/ 533499 h 1097800"/>
                  <a:gd name="connsiteX56" fmla="*/ 5430590 w 5819760"/>
                  <a:gd name="connsiteY56" fmla="*/ 647799 h 1097800"/>
                  <a:gd name="connsiteX57" fmla="*/ 5499170 w 5819760"/>
                  <a:gd name="connsiteY57" fmla="*/ 663039 h 1097800"/>
                  <a:gd name="connsiteX58" fmla="*/ 5605850 w 5819760"/>
                  <a:gd name="connsiteY58" fmla="*/ 640179 h 1097800"/>
                  <a:gd name="connsiteX59" fmla="*/ 5802139 w 5819760"/>
                  <a:gd name="connsiteY59" fmla="*/ 582598 h 1097800"/>
                  <a:gd name="connsiteX60" fmla="*/ 5810611 w 5819760"/>
                  <a:gd name="connsiteY60" fmla="*/ 1088959 h 1097800"/>
                  <a:gd name="connsiteX0" fmla="*/ 2507 w 5810611"/>
                  <a:gd name="connsiteY0" fmla="*/ 1097800 h 1097800"/>
                  <a:gd name="connsiteX1" fmla="*/ 0 w 5810611"/>
                  <a:gd name="connsiteY1" fmla="*/ 460443 h 1097800"/>
                  <a:gd name="connsiteX2" fmla="*/ 119450 w 5810611"/>
                  <a:gd name="connsiteY2" fmla="*/ 182979 h 1097800"/>
                  <a:gd name="connsiteX3" fmla="*/ 165170 w 5810611"/>
                  <a:gd name="connsiteY3" fmla="*/ 99 h 1097800"/>
                  <a:gd name="connsiteX4" fmla="*/ 241370 w 5810611"/>
                  <a:gd name="connsiteY4" fmla="*/ 160119 h 1097800"/>
                  <a:gd name="connsiteX5" fmla="*/ 325190 w 5810611"/>
                  <a:gd name="connsiteY5" fmla="*/ 342999 h 1097800"/>
                  <a:gd name="connsiteX6" fmla="*/ 401390 w 5810611"/>
                  <a:gd name="connsiteY6" fmla="*/ 442059 h 1097800"/>
                  <a:gd name="connsiteX7" fmla="*/ 469970 w 5810611"/>
                  <a:gd name="connsiteY7" fmla="*/ 464919 h 1097800"/>
                  <a:gd name="connsiteX8" fmla="*/ 569030 w 5810611"/>
                  <a:gd name="connsiteY8" fmla="*/ 396339 h 1097800"/>
                  <a:gd name="connsiteX9" fmla="*/ 629990 w 5810611"/>
                  <a:gd name="connsiteY9" fmla="*/ 221079 h 1097800"/>
                  <a:gd name="connsiteX10" fmla="*/ 652850 w 5810611"/>
                  <a:gd name="connsiteY10" fmla="*/ 91539 h 1097800"/>
                  <a:gd name="connsiteX11" fmla="*/ 675710 w 5810611"/>
                  <a:gd name="connsiteY11" fmla="*/ 45819 h 1097800"/>
                  <a:gd name="connsiteX12" fmla="*/ 713810 w 5810611"/>
                  <a:gd name="connsiteY12" fmla="*/ 190599 h 1097800"/>
                  <a:gd name="connsiteX13" fmla="*/ 782390 w 5810611"/>
                  <a:gd name="connsiteY13" fmla="*/ 358239 h 1097800"/>
                  <a:gd name="connsiteX14" fmla="*/ 866210 w 5810611"/>
                  <a:gd name="connsiteY14" fmla="*/ 419199 h 1097800"/>
                  <a:gd name="connsiteX15" fmla="*/ 988130 w 5810611"/>
                  <a:gd name="connsiteY15" fmla="*/ 388719 h 1097800"/>
                  <a:gd name="connsiteX16" fmla="*/ 1087190 w 5810611"/>
                  <a:gd name="connsiteY16" fmla="*/ 419199 h 1097800"/>
                  <a:gd name="connsiteX17" fmla="*/ 1171010 w 5810611"/>
                  <a:gd name="connsiteY17" fmla="*/ 190599 h 1097800"/>
                  <a:gd name="connsiteX18" fmla="*/ 1292930 w 5810611"/>
                  <a:gd name="connsiteY18" fmla="*/ 160119 h 1097800"/>
                  <a:gd name="connsiteX19" fmla="*/ 1422470 w 5810611"/>
                  <a:gd name="connsiteY19" fmla="*/ 205839 h 1097800"/>
                  <a:gd name="connsiteX20" fmla="*/ 1559630 w 5810611"/>
                  <a:gd name="connsiteY20" fmla="*/ 426819 h 1097800"/>
                  <a:gd name="connsiteX21" fmla="*/ 1612970 w 5810611"/>
                  <a:gd name="connsiteY21" fmla="*/ 449679 h 1097800"/>
                  <a:gd name="connsiteX22" fmla="*/ 1696790 w 5810611"/>
                  <a:gd name="connsiteY22" fmla="*/ 373479 h 1097800"/>
                  <a:gd name="connsiteX23" fmla="*/ 1811090 w 5810611"/>
                  <a:gd name="connsiteY23" fmla="*/ 434439 h 1097800"/>
                  <a:gd name="connsiteX24" fmla="*/ 1902530 w 5810611"/>
                  <a:gd name="connsiteY24" fmla="*/ 510639 h 1097800"/>
                  <a:gd name="connsiteX25" fmla="*/ 2070170 w 5810611"/>
                  <a:gd name="connsiteY25" fmla="*/ 556359 h 1097800"/>
                  <a:gd name="connsiteX26" fmla="*/ 2207330 w 5810611"/>
                  <a:gd name="connsiteY26" fmla="*/ 487779 h 1097800"/>
                  <a:gd name="connsiteX27" fmla="*/ 2268290 w 5810611"/>
                  <a:gd name="connsiteY27" fmla="*/ 312519 h 1097800"/>
                  <a:gd name="connsiteX28" fmla="*/ 2321630 w 5810611"/>
                  <a:gd name="connsiteY28" fmla="*/ 266799 h 1097800"/>
                  <a:gd name="connsiteX29" fmla="*/ 2435930 w 5810611"/>
                  <a:gd name="connsiteY29" fmla="*/ 419199 h 1097800"/>
                  <a:gd name="connsiteX30" fmla="*/ 2504510 w 5810611"/>
                  <a:gd name="connsiteY30" fmla="*/ 503019 h 1097800"/>
                  <a:gd name="connsiteX31" fmla="*/ 2618810 w 5810611"/>
                  <a:gd name="connsiteY31" fmla="*/ 487779 h 1097800"/>
                  <a:gd name="connsiteX32" fmla="*/ 2755970 w 5810611"/>
                  <a:gd name="connsiteY32" fmla="*/ 381099 h 1097800"/>
                  <a:gd name="connsiteX33" fmla="*/ 2839790 w 5810611"/>
                  <a:gd name="connsiteY33" fmla="*/ 312519 h 1097800"/>
                  <a:gd name="connsiteX34" fmla="*/ 2969330 w 5810611"/>
                  <a:gd name="connsiteY34" fmla="*/ 304899 h 1097800"/>
                  <a:gd name="connsiteX35" fmla="*/ 3106490 w 5810611"/>
                  <a:gd name="connsiteY35" fmla="*/ 350619 h 1097800"/>
                  <a:gd name="connsiteX36" fmla="*/ 3220790 w 5810611"/>
                  <a:gd name="connsiteY36" fmla="*/ 259179 h 1097800"/>
                  <a:gd name="connsiteX37" fmla="*/ 3312230 w 5810611"/>
                  <a:gd name="connsiteY37" fmla="*/ 236319 h 1097800"/>
                  <a:gd name="connsiteX38" fmla="*/ 3426530 w 5810611"/>
                  <a:gd name="connsiteY38" fmla="*/ 304899 h 1097800"/>
                  <a:gd name="connsiteX39" fmla="*/ 3495110 w 5810611"/>
                  <a:gd name="connsiteY39" fmla="*/ 457299 h 1097800"/>
                  <a:gd name="connsiteX40" fmla="*/ 3662750 w 5810611"/>
                  <a:gd name="connsiteY40" fmla="*/ 495399 h 1097800"/>
                  <a:gd name="connsiteX41" fmla="*/ 3830390 w 5810611"/>
                  <a:gd name="connsiteY41" fmla="*/ 503019 h 1097800"/>
                  <a:gd name="connsiteX42" fmla="*/ 3921830 w 5810611"/>
                  <a:gd name="connsiteY42" fmla="*/ 457299 h 1097800"/>
                  <a:gd name="connsiteX43" fmla="*/ 4051370 w 5810611"/>
                  <a:gd name="connsiteY43" fmla="*/ 548739 h 1097800"/>
                  <a:gd name="connsiteX44" fmla="*/ 4142810 w 5810611"/>
                  <a:gd name="connsiteY44" fmla="*/ 579219 h 1097800"/>
                  <a:gd name="connsiteX45" fmla="*/ 4226630 w 5810611"/>
                  <a:gd name="connsiteY45" fmla="*/ 525879 h 1097800"/>
                  <a:gd name="connsiteX46" fmla="*/ 4363790 w 5810611"/>
                  <a:gd name="connsiteY46" fmla="*/ 640179 h 1097800"/>
                  <a:gd name="connsiteX47" fmla="*/ 4516190 w 5810611"/>
                  <a:gd name="connsiteY47" fmla="*/ 685899 h 1097800"/>
                  <a:gd name="connsiteX48" fmla="*/ 4577150 w 5810611"/>
                  <a:gd name="connsiteY48" fmla="*/ 701139 h 1097800"/>
                  <a:gd name="connsiteX49" fmla="*/ 4668590 w 5810611"/>
                  <a:gd name="connsiteY49" fmla="*/ 624939 h 1097800"/>
                  <a:gd name="connsiteX50" fmla="*/ 4836230 w 5810611"/>
                  <a:gd name="connsiteY50" fmla="*/ 640179 h 1097800"/>
                  <a:gd name="connsiteX51" fmla="*/ 4942910 w 5810611"/>
                  <a:gd name="connsiteY51" fmla="*/ 609699 h 1097800"/>
                  <a:gd name="connsiteX52" fmla="*/ 5026730 w 5810611"/>
                  <a:gd name="connsiteY52" fmla="*/ 640179 h 1097800"/>
                  <a:gd name="connsiteX53" fmla="*/ 5163890 w 5810611"/>
                  <a:gd name="connsiteY53" fmla="*/ 609699 h 1097800"/>
                  <a:gd name="connsiteX54" fmla="*/ 5240090 w 5810611"/>
                  <a:gd name="connsiteY54" fmla="*/ 624939 h 1097800"/>
                  <a:gd name="connsiteX55" fmla="*/ 5369630 w 5810611"/>
                  <a:gd name="connsiteY55" fmla="*/ 533499 h 1097800"/>
                  <a:gd name="connsiteX56" fmla="*/ 5430590 w 5810611"/>
                  <a:gd name="connsiteY56" fmla="*/ 647799 h 1097800"/>
                  <a:gd name="connsiteX57" fmla="*/ 5499170 w 5810611"/>
                  <a:gd name="connsiteY57" fmla="*/ 663039 h 1097800"/>
                  <a:gd name="connsiteX58" fmla="*/ 5605850 w 5810611"/>
                  <a:gd name="connsiteY58" fmla="*/ 640179 h 1097800"/>
                  <a:gd name="connsiteX59" fmla="*/ 5802139 w 5810611"/>
                  <a:gd name="connsiteY59" fmla="*/ 582598 h 1097800"/>
                  <a:gd name="connsiteX60" fmla="*/ 5810611 w 5810611"/>
                  <a:gd name="connsiteY60" fmla="*/ 1088959 h 109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810611" h="1097800">
                    <a:moveTo>
                      <a:pt x="2507" y="1097800"/>
                    </a:moveTo>
                    <a:cubicBezTo>
                      <a:pt x="12752" y="1070016"/>
                      <a:pt x="6501" y="1090753"/>
                      <a:pt x="0" y="460443"/>
                    </a:cubicBezTo>
                    <a:cubicBezTo>
                      <a:pt x="25489" y="387014"/>
                      <a:pt x="91922" y="259703"/>
                      <a:pt x="119450" y="182979"/>
                    </a:cubicBezTo>
                    <a:cubicBezTo>
                      <a:pt x="146978" y="106255"/>
                      <a:pt x="144850" y="3909"/>
                      <a:pt x="165170" y="99"/>
                    </a:cubicBezTo>
                    <a:cubicBezTo>
                      <a:pt x="185490" y="-3711"/>
                      <a:pt x="214700" y="102969"/>
                      <a:pt x="241370" y="160119"/>
                    </a:cubicBezTo>
                    <a:cubicBezTo>
                      <a:pt x="268040" y="217269"/>
                      <a:pt x="298520" y="296009"/>
                      <a:pt x="325190" y="342999"/>
                    </a:cubicBezTo>
                    <a:cubicBezTo>
                      <a:pt x="351860" y="389989"/>
                      <a:pt x="377260" y="421739"/>
                      <a:pt x="401390" y="442059"/>
                    </a:cubicBezTo>
                    <a:cubicBezTo>
                      <a:pt x="425520" y="462379"/>
                      <a:pt x="442030" y="472539"/>
                      <a:pt x="469970" y="464919"/>
                    </a:cubicBezTo>
                    <a:cubicBezTo>
                      <a:pt x="497910" y="457299"/>
                      <a:pt x="542360" y="436979"/>
                      <a:pt x="569030" y="396339"/>
                    </a:cubicBezTo>
                    <a:cubicBezTo>
                      <a:pt x="595700" y="355699"/>
                      <a:pt x="616020" y="271879"/>
                      <a:pt x="629990" y="221079"/>
                    </a:cubicBezTo>
                    <a:cubicBezTo>
                      <a:pt x="643960" y="170279"/>
                      <a:pt x="645230" y="120749"/>
                      <a:pt x="652850" y="91539"/>
                    </a:cubicBezTo>
                    <a:cubicBezTo>
                      <a:pt x="660470" y="62329"/>
                      <a:pt x="665550" y="29309"/>
                      <a:pt x="675710" y="45819"/>
                    </a:cubicBezTo>
                    <a:cubicBezTo>
                      <a:pt x="685870" y="62329"/>
                      <a:pt x="696030" y="138529"/>
                      <a:pt x="713810" y="190599"/>
                    </a:cubicBezTo>
                    <a:cubicBezTo>
                      <a:pt x="731590" y="242669"/>
                      <a:pt x="756990" y="320139"/>
                      <a:pt x="782390" y="358239"/>
                    </a:cubicBezTo>
                    <a:cubicBezTo>
                      <a:pt x="807790" y="396339"/>
                      <a:pt x="831920" y="414119"/>
                      <a:pt x="866210" y="419199"/>
                    </a:cubicBezTo>
                    <a:cubicBezTo>
                      <a:pt x="900500" y="424279"/>
                      <a:pt x="951300" y="388719"/>
                      <a:pt x="988130" y="388719"/>
                    </a:cubicBezTo>
                    <a:cubicBezTo>
                      <a:pt x="1024960" y="388719"/>
                      <a:pt x="1056710" y="452219"/>
                      <a:pt x="1087190" y="419199"/>
                    </a:cubicBezTo>
                    <a:cubicBezTo>
                      <a:pt x="1117670" y="386179"/>
                      <a:pt x="1136720" y="233779"/>
                      <a:pt x="1171010" y="190599"/>
                    </a:cubicBezTo>
                    <a:cubicBezTo>
                      <a:pt x="1205300" y="147419"/>
                      <a:pt x="1251020" y="157579"/>
                      <a:pt x="1292930" y="160119"/>
                    </a:cubicBezTo>
                    <a:cubicBezTo>
                      <a:pt x="1334840" y="162659"/>
                      <a:pt x="1378020" y="161389"/>
                      <a:pt x="1422470" y="205839"/>
                    </a:cubicBezTo>
                    <a:cubicBezTo>
                      <a:pt x="1466920" y="250289"/>
                      <a:pt x="1527880" y="386179"/>
                      <a:pt x="1559630" y="426819"/>
                    </a:cubicBezTo>
                    <a:cubicBezTo>
                      <a:pt x="1591380" y="467459"/>
                      <a:pt x="1590110" y="458569"/>
                      <a:pt x="1612970" y="449679"/>
                    </a:cubicBezTo>
                    <a:cubicBezTo>
                      <a:pt x="1635830" y="440789"/>
                      <a:pt x="1663770" y="376019"/>
                      <a:pt x="1696790" y="373479"/>
                    </a:cubicBezTo>
                    <a:cubicBezTo>
                      <a:pt x="1729810" y="370939"/>
                      <a:pt x="1776800" y="411579"/>
                      <a:pt x="1811090" y="434439"/>
                    </a:cubicBezTo>
                    <a:cubicBezTo>
                      <a:pt x="1845380" y="457299"/>
                      <a:pt x="1859350" y="490319"/>
                      <a:pt x="1902530" y="510639"/>
                    </a:cubicBezTo>
                    <a:cubicBezTo>
                      <a:pt x="1945710" y="530959"/>
                      <a:pt x="2019370" y="560169"/>
                      <a:pt x="2070170" y="556359"/>
                    </a:cubicBezTo>
                    <a:cubicBezTo>
                      <a:pt x="2120970" y="552549"/>
                      <a:pt x="2174310" y="528419"/>
                      <a:pt x="2207330" y="487779"/>
                    </a:cubicBezTo>
                    <a:cubicBezTo>
                      <a:pt x="2240350" y="447139"/>
                      <a:pt x="2249240" y="349349"/>
                      <a:pt x="2268290" y="312519"/>
                    </a:cubicBezTo>
                    <a:cubicBezTo>
                      <a:pt x="2287340" y="275689"/>
                      <a:pt x="2293690" y="249019"/>
                      <a:pt x="2321630" y="266799"/>
                    </a:cubicBezTo>
                    <a:cubicBezTo>
                      <a:pt x="2349570" y="284579"/>
                      <a:pt x="2405450" y="379829"/>
                      <a:pt x="2435930" y="419199"/>
                    </a:cubicBezTo>
                    <a:cubicBezTo>
                      <a:pt x="2466410" y="458569"/>
                      <a:pt x="2474030" y="491589"/>
                      <a:pt x="2504510" y="503019"/>
                    </a:cubicBezTo>
                    <a:cubicBezTo>
                      <a:pt x="2534990" y="514449"/>
                      <a:pt x="2576900" y="508099"/>
                      <a:pt x="2618810" y="487779"/>
                    </a:cubicBezTo>
                    <a:cubicBezTo>
                      <a:pt x="2660720" y="467459"/>
                      <a:pt x="2719140" y="410309"/>
                      <a:pt x="2755970" y="381099"/>
                    </a:cubicBezTo>
                    <a:cubicBezTo>
                      <a:pt x="2792800" y="351889"/>
                      <a:pt x="2804230" y="325219"/>
                      <a:pt x="2839790" y="312519"/>
                    </a:cubicBezTo>
                    <a:cubicBezTo>
                      <a:pt x="2875350" y="299819"/>
                      <a:pt x="2924880" y="298549"/>
                      <a:pt x="2969330" y="304899"/>
                    </a:cubicBezTo>
                    <a:cubicBezTo>
                      <a:pt x="3013780" y="311249"/>
                      <a:pt x="3064580" y="358239"/>
                      <a:pt x="3106490" y="350619"/>
                    </a:cubicBezTo>
                    <a:cubicBezTo>
                      <a:pt x="3148400" y="342999"/>
                      <a:pt x="3186500" y="278229"/>
                      <a:pt x="3220790" y="259179"/>
                    </a:cubicBezTo>
                    <a:cubicBezTo>
                      <a:pt x="3255080" y="240129"/>
                      <a:pt x="3277940" y="228699"/>
                      <a:pt x="3312230" y="236319"/>
                    </a:cubicBezTo>
                    <a:cubicBezTo>
                      <a:pt x="3346520" y="243939"/>
                      <a:pt x="3396050" y="268069"/>
                      <a:pt x="3426530" y="304899"/>
                    </a:cubicBezTo>
                    <a:cubicBezTo>
                      <a:pt x="3457010" y="341729"/>
                      <a:pt x="3455740" y="425549"/>
                      <a:pt x="3495110" y="457299"/>
                    </a:cubicBezTo>
                    <a:cubicBezTo>
                      <a:pt x="3534480" y="489049"/>
                      <a:pt x="3606870" y="487779"/>
                      <a:pt x="3662750" y="495399"/>
                    </a:cubicBezTo>
                    <a:cubicBezTo>
                      <a:pt x="3718630" y="503019"/>
                      <a:pt x="3787210" y="509369"/>
                      <a:pt x="3830390" y="503019"/>
                    </a:cubicBezTo>
                    <a:cubicBezTo>
                      <a:pt x="3873570" y="496669"/>
                      <a:pt x="3885000" y="449679"/>
                      <a:pt x="3921830" y="457299"/>
                    </a:cubicBezTo>
                    <a:cubicBezTo>
                      <a:pt x="3958660" y="464919"/>
                      <a:pt x="4014540" y="528419"/>
                      <a:pt x="4051370" y="548739"/>
                    </a:cubicBezTo>
                    <a:cubicBezTo>
                      <a:pt x="4088200" y="569059"/>
                      <a:pt x="4113600" y="583029"/>
                      <a:pt x="4142810" y="579219"/>
                    </a:cubicBezTo>
                    <a:cubicBezTo>
                      <a:pt x="4172020" y="575409"/>
                      <a:pt x="4189800" y="515719"/>
                      <a:pt x="4226630" y="525879"/>
                    </a:cubicBezTo>
                    <a:cubicBezTo>
                      <a:pt x="4263460" y="536039"/>
                      <a:pt x="4315530" y="613509"/>
                      <a:pt x="4363790" y="640179"/>
                    </a:cubicBezTo>
                    <a:cubicBezTo>
                      <a:pt x="4412050" y="666849"/>
                      <a:pt x="4480630" y="675739"/>
                      <a:pt x="4516190" y="685899"/>
                    </a:cubicBezTo>
                    <a:cubicBezTo>
                      <a:pt x="4551750" y="696059"/>
                      <a:pt x="4551750" y="711299"/>
                      <a:pt x="4577150" y="701139"/>
                    </a:cubicBezTo>
                    <a:cubicBezTo>
                      <a:pt x="4602550" y="690979"/>
                      <a:pt x="4625410" y="635099"/>
                      <a:pt x="4668590" y="624939"/>
                    </a:cubicBezTo>
                    <a:cubicBezTo>
                      <a:pt x="4711770" y="614779"/>
                      <a:pt x="4790510" y="642719"/>
                      <a:pt x="4836230" y="640179"/>
                    </a:cubicBezTo>
                    <a:cubicBezTo>
                      <a:pt x="4881950" y="637639"/>
                      <a:pt x="4911160" y="609699"/>
                      <a:pt x="4942910" y="609699"/>
                    </a:cubicBezTo>
                    <a:cubicBezTo>
                      <a:pt x="4974660" y="609699"/>
                      <a:pt x="4989900" y="640179"/>
                      <a:pt x="5026730" y="640179"/>
                    </a:cubicBezTo>
                    <a:cubicBezTo>
                      <a:pt x="5063560" y="640179"/>
                      <a:pt x="5128330" y="612239"/>
                      <a:pt x="5163890" y="609699"/>
                    </a:cubicBezTo>
                    <a:cubicBezTo>
                      <a:pt x="5199450" y="607159"/>
                      <a:pt x="5205800" y="637639"/>
                      <a:pt x="5240090" y="624939"/>
                    </a:cubicBezTo>
                    <a:cubicBezTo>
                      <a:pt x="5274380" y="612239"/>
                      <a:pt x="5337880" y="529689"/>
                      <a:pt x="5369630" y="533499"/>
                    </a:cubicBezTo>
                    <a:cubicBezTo>
                      <a:pt x="5401380" y="537309"/>
                      <a:pt x="5409000" y="626209"/>
                      <a:pt x="5430590" y="647799"/>
                    </a:cubicBezTo>
                    <a:cubicBezTo>
                      <a:pt x="5452180" y="669389"/>
                      <a:pt x="5469960" y="664309"/>
                      <a:pt x="5499170" y="663039"/>
                    </a:cubicBezTo>
                    <a:cubicBezTo>
                      <a:pt x="5528380" y="661769"/>
                      <a:pt x="5563353" y="652388"/>
                      <a:pt x="5605850" y="640179"/>
                    </a:cubicBezTo>
                    <a:lnTo>
                      <a:pt x="5802139" y="582598"/>
                    </a:lnTo>
                    <a:cubicBezTo>
                      <a:pt x="5802277" y="1086133"/>
                      <a:pt x="5791205" y="1094385"/>
                      <a:pt x="5810611" y="1088959"/>
                    </a:cubicBezTo>
                  </a:path>
                </a:pathLst>
              </a:custGeom>
              <a:solidFill>
                <a:srgbClr val="FFF6D9"/>
              </a:solidFill>
              <a:ln w="28575">
                <a:solidFill>
                  <a:srgbClr val="FFCA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75C44D4-75C7-4A6F-AD88-1406B258822E}"/>
                  </a:ext>
                </a:extLst>
              </p:cNvPr>
              <p:cNvSpPr/>
              <p:nvPr/>
            </p:nvSpPr>
            <p:spPr>
              <a:xfrm>
                <a:off x="727961" y="5254917"/>
                <a:ext cx="1493769" cy="843874"/>
              </a:xfrm>
              <a:custGeom>
                <a:avLst/>
                <a:gdLst>
                  <a:gd name="connsiteX0" fmla="*/ 0 w 723900"/>
                  <a:gd name="connsiteY0" fmla="*/ 1250263 h 1402663"/>
                  <a:gd name="connsiteX1" fmla="*/ 129540 w 723900"/>
                  <a:gd name="connsiteY1" fmla="*/ 602563 h 1402663"/>
                  <a:gd name="connsiteX2" fmla="*/ 198120 w 723900"/>
                  <a:gd name="connsiteY2" fmla="*/ 305383 h 1402663"/>
                  <a:gd name="connsiteX3" fmla="*/ 266700 w 723900"/>
                  <a:gd name="connsiteY3" fmla="*/ 107263 h 1402663"/>
                  <a:gd name="connsiteX4" fmla="*/ 312420 w 723900"/>
                  <a:gd name="connsiteY4" fmla="*/ 583 h 1402663"/>
                  <a:gd name="connsiteX5" fmla="*/ 373380 w 723900"/>
                  <a:gd name="connsiteY5" fmla="*/ 69163 h 1402663"/>
                  <a:gd name="connsiteX6" fmla="*/ 411480 w 723900"/>
                  <a:gd name="connsiteY6" fmla="*/ 168223 h 1402663"/>
                  <a:gd name="connsiteX7" fmla="*/ 495300 w 723900"/>
                  <a:gd name="connsiteY7" fmla="*/ 602563 h 1402663"/>
                  <a:gd name="connsiteX8" fmla="*/ 601980 w 723900"/>
                  <a:gd name="connsiteY8" fmla="*/ 1090243 h 1402663"/>
                  <a:gd name="connsiteX9" fmla="*/ 678180 w 723900"/>
                  <a:gd name="connsiteY9" fmla="*/ 1311223 h 1402663"/>
                  <a:gd name="connsiteX10" fmla="*/ 723900 w 723900"/>
                  <a:gd name="connsiteY10" fmla="*/ 1402663 h 1402663"/>
                  <a:gd name="connsiteX0" fmla="*/ 0 w 759888"/>
                  <a:gd name="connsiteY0" fmla="*/ 1365232 h 1402663"/>
                  <a:gd name="connsiteX1" fmla="*/ 165528 w 759888"/>
                  <a:gd name="connsiteY1" fmla="*/ 602563 h 1402663"/>
                  <a:gd name="connsiteX2" fmla="*/ 234108 w 759888"/>
                  <a:gd name="connsiteY2" fmla="*/ 305383 h 1402663"/>
                  <a:gd name="connsiteX3" fmla="*/ 302688 w 759888"/>
                  <a:gd name="connsiteY3" fmla="*/ 107263 h 1402663"/>
                  <a:gd name="connsiteX4" fmla="*/ 348408 w 759888"/>
                  <a:gd name="connsiteY4" fmla="*/ 583 h 1402663"/>
                  <a:gd name="connsiteX5" fmla="*/ 409368 w 759888"/>
                  <a:gd name="connsiteY5" fmla="*/ 69163 h 1402663"/>
                  <a:gd name="connsiteX6" fmla="*/ 447468 w 759888"/>
                  <a:gd name="connsiteY6" fmla="*/ 168223 h 1402663"/>
                  <a:gd name="connsiteX7" fmla="*/ 531288 w 759888"/>
                  <a:gd name="connsiteY7" fmla="*/ 602563 h 1402663"/>
                  <a:gd name="connsiteX8" fmla="*/ 637968 w 759888"/>
                  <a:gd name="connsiteY8" fmla="*/ 1090243 h 1402663"/>
                  <a:gd name="connsiteX9" fmla="*/ 714168 w 759888"/>
                  <a:gd name="connsiteY9" fmla="*/ 1311223 h 1402663"/>
                  <a:gd name="connsiteX10" fmla="*/ 759888 w 759888"/>
                  <a:gd name="connsiteY10" fmla="*/ 1402663 h 1402663"/>
                  <a:gd name="connsiteX0" fmla="*/ 0 w 783880"/>
                  <a:gd name="connsiteY0" fmla="*/ 1390382 h 1402663"/>
                  <a:gd name="connsiteX1" fmla="*/ 189520 w 783880"/>
                  <a:gd name="connsiteY1" fmla="*/ 602563 h 1402663"/>
                  <a:gd name="connsiteX2" fmla="*/ 258100 w 783880"/>
                  <a:gd name="connsiteY2" fmla="*/ 305383 h 1402663"/>
                  <a:gd name="connsiteX3" fmla="*/ 326680 w 783880"/>
                  <a:gd name="connsiteY3" fmla="*/ 107263 h 1402663"/>
                  <a:gd name="connsiteX4" fmla="*/ 372400 w 783880"/>
                  <a:gd name="connsiteY4" fmla="*/ 583 h 1402663"/>
                  <a:gd name="connsiteX5" fmla="*/ 433360 w 783880"/>
                  <a:gd name="connsiteY5" fmla="*/ 69163 h 1402663"/>
                  <a:gd name="connsiteX6" fmla="*/ 471460 w 783880"/>
                  <a:gd name="connsiteY6" fmla="*/ 168223 h 1402663"/>
                  <a:gd name="connsiteX7" fmla="*/ 555280 w 783880"/>
                  <a:gd name="connsiteY7" fmla="*/ 602563 h 1402663"/>
                  <a:gd name="connsiteX8" fmla="*/ 661960 w 783880"/>
                  <a:gd name="connsiteY8" fmla="*/ 1090243 h 1402663"/>
                  <a:gd name="connsiteX9" fmla="*/ 738160 w 783880"/>
                  <a:gd name="connsiteY9" fmla="*/ 1311223 h 1402663"/>
                  <a:gd name="connsiteX10" fmla="*/ 783880 w 783880"/>
                  <a:gd name="connsiteY10" fmla="*/ 1402663 h 1402663"/>
                  <a:gd name="connsiteX0" fmla="*/ 0 w 779881"/>
                  <a:gd name="connsiteY0" fmla="*/ 1393975 h 1402663"/>
                  <a:gd name="connsiteX1" fmla="*/ 185521 w 779881"/>
                  <a:gd name="connsiteY1" fmla="*/ 602563 h 1402663"/>
                  <a:gd name="connsiteX2" fmla="*/ 254101 w 779881"/>
                  <a:gd name="connsiteY2" fmla="*/ 305383 h 1402663"/>
                  <a:gd name="connsiteX3" fmla="*/ 322681 w 779881"/>
                  <a:gd name="connsiteY3" fmla="*/ 107263 h 1402663"/>
                  <a:gd name="connsiteX4" fmla="*/ 368401 w 779881"/>
                  <a:gd name="connsiteY4" fmla="*/ 583 h 1402663"/>
                  <a:gd name="connsiteX5" fmla="*/ 429361 w 779881"/>
                  <a:gd name="connsiteY5" fmla="*/ 69163 h 1402663"/>
                  <a:gd name="connsiteX6" fmla="*/ 467461 w 779881"/>
                  <a:gd name="connsiteY6" fmla="*/ 168223 h 1402663"/>
                  <a:gd name="connsiteX7" fmla="*/ 551281 w 779881"/>
                  <a:gd name="connsiteY7" fmla="*/ 602563 h 1402663"/>
                  <a:gd name="connsiteX8" fmla="*/ 657961 w 779881"/>
                  <a:gd name="connsiteY8" fmla="*/ 1090243 h 1402663"/>
                  <a:gd name="connsiteX9" fmla="*/ 734161 w 779881"/>
                  <a:gd name="connsiteY9" fmla="*/ 1311223 h 1402663"/>
                  <a:gd name="connsiteX10" fmla="*/ 779881 w 779881"/>
                  <a:gd name="connsiteY10" fmla="*/ 1402663 h 1402663"/>
                  <a:gd name="connsiteX0" fmla="*/ 0 w 779881"/>
                  <a:gd name="connsiteY0" fmla="*/ 1393975 h 1402663"/>
                  <a:gd name="connsiteX1" fmla="*/ 185521 w 779881"/>
                  <a:gd name="connsiteY1" fmla="*/ 602563 h 1402663"/>
                  <a:gd name="connsiteX2" fmla="*/ 254101 w 779881"/>
                  <a:gd name="connsiteY2" fmla="*/ 305383 h 1402663"/>
                  <a:gd name="connsiteX3" fmla="*/ 322681 w 779881"/>
                  <a:gd name="connsiteY3" fmla="*/ 107263 h 1402663"/>
                  <a:gd name="connsiteX4" fmla="*/ 368401 w 779881"/>
                  <a:gd name="connsiteY4" fmla="*/ 583 h 1402663"/>
                  <a:gd name="connsiteX5" fmla="*/ 429361 w 779881"/>
                  <a:gd name="connsiteY5" fmla="*/ 69163 h 1402663"/>
                  <a:gd name="connsiteX6" fmla="*/ 467461 w 779881"/>
                  <a:gd name="connsiteY6" fmla="*/ 168223 h 1402663"/>
                  <a:gd name="connsiteX7" fmla="*/ 551281 w 779881"/>
                  <a:gd name="connsiteY7" fmla="*/ 602563 h 1402663"/>
                  <a:gd name="connsiteX8" fmla="*/ 657961 w 779881"/>
                  <a:gd name="connsiteY8" fmla="*/ 1090243 h 1402663"/>
                  <a:gd name="connsiteX9" fmla="*/ 734161 w 779881"/>
                  <a:gd name="connsiteY9" fmla="*/ 1311223 h 1402663"/>
                  <a:gd name="connsiteX10" fmla="*/ 779881 w 779881"/>
                  <a:gd name="connsiteY10" fmla="*/ 1402663 h 1402663"/>
                  <a:gd name="connsiteX0" fmla="*/ 0 w 783880"/>
                  <a:gd name="connsiteY0" fmla="*/ 1401161 h 1402663"/>
                  <a:gd name="connsiteX1" fmla="*/ 189520 w 783880"/>
                  <a:gd name="connsiteY1" fmla="*/ 602563 h 1402663"/>
                  <a:gd name="connsiteX2" fmla="*/ 258100 w 783880"/>
                  <a:gd name="connsiteY2" fmla="*/ 305383 h 1402663"/>
                  <a:gd name="connsiteX3" fmla="*/ 326680 w 783880"/>
                  <a:gd name="connsiteY3" fmla="*/ 107263 h 1402663"/>
                  <a:gd name="connsiteX4" fmla="*/ 372400 w 783880"/>
                  <a:gd name="connsiteY4" fmla="*/ 583 h 1402663"/>
                  <a:gd name="connsiteX5" fmla="*/ 433360 w 783880"/>
                  <a:gd name="connsiteY5" fmla="*/ 69163 h 1402663"/>
                  <a:gd name="connsiteX6" fmla="*/ 471460 w 783880"/>
                  <a:gd name="connsiteY6" fmla="*/ 168223 h 1402663"/>
                  <a:gd name="connsiteX7" fmla="*/ 555280 w 783880"/>
                  <a:gd name="connsiteY7" fmla="*/ 602563 h 1402663"/>
                  <a:gd name="connsiteX8" fmla="*/ 661960 w 783880"/>
                  <a:gd name="connsiteY8" fmla="*/ 1090243 h 1402663"/>
                  <a:gd name="connsiteX9" fmla="*/ 738160 w 783880"/>
                  <a:gd name="connsiteY9" fmla="*/ 1311223 h 1402663"/>
                  <a:gd name="connsiteX10" fmla="*/ 783880 w 783880"/>
                  <a:gd name="connsiteY10" fmla="*/ 1402663 h 1402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3880" h="1402663">
                    <a:moveTo>
                      <a:pt x="0" y="1401161"/>
                    </a:moveTo>
                    <a:cubicBezTo>
                      <a:pt x="48260" y="1156051"/>
                      <a:pt x="146503" y="785193"/>
                      <a:pt x="189520" y="602563"/>
                    </a:cubicBezTo>
                    <a:cubicBezTo>
                      <a:pt x="232537" y="419933"/>
                      <a:pt x="235240" y="387933"/>
                      <a:pt x="258100" y="305383"/>
                    </a:cubicBezTo>
                    <a:cubicBezTo>
                      <a:pt x="280960" y="222833"/>
                      <a:pt x="307630" y="158063"/>
                      <a:pt x="326680" y="107263"/>
                    </a:cubicBezTo>
                    <a:cubicBezTo>
                      <a:pt x="345730" y="56463"/>
                      <a:pt x="354620" y="6933"/>
                      <a:pt x="372400" y="583"/>
                    </a:cubicBezTo>
                    <a:cubicBezTo>
                      <a:pt x="390180" y="-5767"/>
                      <a:pt x="416850" y="41223"/>
                      <a:pt x="433360" y="69163"/>
                    </a:cubicBezTo>
                    <a:cubicBezTo>
                      <a:pt x="449870" y="97103"/>
                      <a:pt x="451140" y="79323"/>
                      <a:pt x="471460" y="168223"/>
                    </a:cubicBezTo>
                    <a:cubicBezTo>
                      <a:pt x="491780" y="257123"/>
                      <a:pt x="523530" y="448893"/>
                      <a:pt x="555280" y="602563"/>
                    </a:cubicBezTo>
                    <a:cubicBezTo>
                      <a:pt x="587030" y="756233"/>
                      <a:pt x="631480" y="972133"/>
                      <a:pt x="661960" y="1090243"/>
                    </a:cubicBezTo>
                    <a:cubicBezTo>
                      <a:pt x="692440" y="1208353"/>
                      <a:pt x="717840" y="1259153"/>
                      <a:pt x="738160" y="1311223"/>
                    </a:cubicBezTo>
                    <a:cubicBezTo>
                      <a:pt x="758480" y="1363293"/>
                      <a:pt x="771180" y="1382978"/>
                      <a:pt x="783880" y="1402663"/>
                    </a:cubicBezTo>
                  </a:path>
                </a:pathLst>
              </a:custGeom>
              <a:solidFill>
                <a:srgbClr val="BDC4F1"/>
              </a:solidFill>
              <a:ln w="28575">
                <a:solidFill>
                  <a:srgbClr val="162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7E06596-91E2-445E-B78C-7A3C27D71323}"/>
                  </a:ext>
                </a:extLst>
              </p:cNvPr>
              <p:cNvSpPr/>
              <p:nvPr/>
            </p:nvSpPr>
            <p:spPr>
              <a:xfrm>
                <a:off x="3945385" y="5621615"/>
                <a:ext cx="3039154" cy="476131"/>
              </a:xfrm>
              <a:custGeom>
                <a:avLst/>
                <a:gdLst>
                  <a:gd name="connsiteX0" fmla="*/ 0 w 1546860"/>
                  <a:gd name="connsiteY0" fmla="*/ 762669 h 785529"/>
                  <a:gd name="connsiteX1" fmla="*/ 76200 w 1546860"/>
                  <a:gd name="connsiteY1" fmla="*/ 686469 h 785529"/>
                  <a:gd name="connsiteX2" fmla="*/ 144780 w 1546860"/>
                  <a:gd name="connsiteY2" fmla="*/ 564549 h 785529"/>
                  <a:gd name="connsiteX3" fmla="*/ 213360 w 1546860"/>
                  <a:gd name="connsiteY3" fmla="*/ 221649 h 785529"/>
                  <a:gd name="connsiteX4" fmla="*/ 251460 w 1546860"/>
                  <a:gd name="connsiteY4" fmla="*/ 669 h 785529"/>
                  <a:gd name="connsiteX5" fmla="*/ 289560 w 1546860"/>
                  <a:gd name="connsiteY5" fmla="*/ 160689 h 785529"/>
                  <a:gd name="connsiteX6" fmla="*/ 335280 w 1546860"/>
                  <a:gd name="connsiteY6" fmla="*/ 374049 h 785529"/>
                  <a:gd name="connsiteX7" fmla="*/ 441960 w 1546860"/>
                  <a:gd name="connsiteY7" fmla="*/ 518829 h 785529"/>
                  <a:gd name="connsiteX8" fmla="*/ 647700 w 1546860"/>
                  <a:gd name="connsiteY8" fmla="*/ 617889 h 785529"/>
                  <a:gd name="connsiteX9" fmla="*/ 914400 w 1546860"/>
                  <a:gd name="connsiteY9" fmla="*/ 655989 h 785529"/>
                  <a:gd name="connsiteX10" fmla="*/ 1059180 w 1546860"/>
                  <a:gd name="connsiteY10" fmla="*/ 655989 h 785529"/>
                  <a:gd name="connsiteX11" fmla="*/ 1303020 w 1546860"/>
                  <a:gd name="connsiteY11" fmla="*/ 724569 h 785529"/>
                  <a:gd name="connsiteX12" fmla="*/ 1546860 w 1546860"/>
                  <a:gd name="connsiteY12" fmla="*/ 785529 h 785529"/>
                  <a:gd name="connsiteX0" fmla="*/ 0 w 1594845"/>
                  <a:gd name="connsiteY0" fmla="*/ 791411 h 791411"/>
                  <a:gd name="connsiteX1" fmla="*/ 124185 w 1594845"/>
                  <a:gd name="connsiteY1" fmla="*/ 686469 h 791411"/>
                  <a:gd name="connsiteX2" fmla="*/ 192765 w 1594845"/>
                  <a:gd name="connsiteY2" fmla="*/ 564549 h 791411"/>
                  <a:gd name="connsiteX3" fmla="*/ 261345 w 1594845"/>
                  <a:gd name="connsiteY3" fmla="*/ 221649 h 791411"/>
                  <a:gd name="connsiteX4" fmla="*/ 299445 w 1594845"/>
                  <a:gd name="connsiteY4" fmla="*/ 669 h 791411"/>
                  <a:gd name="connsiteX5" fmla="*/ 337545 w 1594845"/>
                  <a:gd name="connsiteY5" fmla="*/ 160689 h 791411"/>
                  <a:gd name="connsiteX6" fmla="*/ 383265 w 1594845"/>
                  <a:gd name="connsiteY6" fmla="*/ 374049 h 791411"/>
                  <a:gd name="connsiteX7" fmla="*/ 489945 w 1594845"/>
                  <a:gd name="connsiteY7" fmla="*/ 518829 h 791411"/>
                  <a:gd name="connsiteX8" fmla="*/ 695685 w 1594845"/>
                  <a:gd name="connsiteY8" fmla="*/ 617889 h 791411"/>
                  <a:gd name="connsiteX9" fmla="*/ 962385 w 1594845"/>
                  <a:gd name="connsiteY9" fmla="*/ 655989 h 791411"/>
                  <a:gd name="connsiteX10" fmla="*/ 1107165 w 1594845"/>
                  <a:gd name="connsiteY10" fmla="*/ 655989 h 791411"/>
                  <a:gd name="connsiteX11" fmla="*/ 1351005 w 1594845"/>
                  <a:gd name="connsiteY11" fmla="*/ 724569 h 791411"/>
                  <a:gd name="connsiteX12" fmla="*/ 1594845 w 1594845"/>
                  <a:gd name="connsiteY12" fmla="*/ 785529 h 79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4845" h="791411">
                    <a:moveTo>
                      <a:pt x="0" y="791411"/>
                    </a:moveTo>
                    <a:cubicBezTo>
                      <a:pt x="26035" y="769821"/>
                      <a:pt x="92058" y="724279"/>
                      <a:pt x="124185" y="686469"/>
                    </a:cubicBezTo>
                    <a:cubicBezTo>
                      <a:pt x="156313" y="648659"/>
                      <a:pt x="169905" y="642019"/>
                      <a:pt x="192765" y="564549"/>
                    </a:cubicBezTo>
                    <a:cubicBezTo>
                      <a:pt x="215625" y="487079"/>
                      <a:pt x="243565" y="315629"/>
                      <a:pt x="261345" y="221649"/>
                    </a:cubicBezTo>
                    <a:cubicBezTo>
                      <a:pt x="279125" y="127669"/>
                      <a:pt x="286745" y="10829"/>
                      <a:pt x="299445" y="669"/>
                    </a:cubicBezTo>
                    <a:cubicBezTo>
                      <a:pt x="312145" y="-9491"/>
                      <a:pt x="323575" y="98459"/>
                      <a:pt x="337545" y="160689"/>
                    </a:cubicBezTo>
                    <a:cubicBezTo>
                      <a:pt x="351515" y="222919"/>
                      <a:pt x="357865" y="314359"/>
                      <a:pt x="383265" y="374049"/>
                    </a:cubicBezTo>
                    <a:cubicBezTo>
                      <a:pt x="408665" y="433739"/>
                      <a:pt x="437875" y="478189"/>
                      <a:pt x="489945" y="518829"/>
                    </a:cubicBezTo>
                    <a:cubicBezTo>
                      <a:pt x="542015" y="559469"/>
                      <a:pt x="616945" y="595029"/>
                      <a:pt x="695685" y="617889"/>
                    </a:cubicBezTo>
                    <a:cubicBezTo>
                      <a:pt x="774425" y="640749"/>
                      <a:pt x="893805" y="649639"/>
                      <a:pt x="962385" y="655989"/>
                    </a:cubicBezTo>
                    <a:cubicBezTo>
                      <a:pt x="1030965" y="662339"/>
                      <a:pt x="1042395" y="644559"/>
                      <a:pt x="1107165" y="655989"/>
                    </a:cubicBezTo>
                    <a:cubicBezTo>
                      <a:pt x="1171935" y="667419"/>
                      <a:pt x="1269725" y="702979"/>
                      <a:pt x="1351005" y="724569"/>
                    </a:cubicBezTo>
                    <a:cubicBezTo>
                      <a:pt x="1432285" y="746159"/>
                      <a:pt x="1513565" y="765844"/>
                      <a:pt x="1594845" y="785529"/>
                    </a:cubicBezTo>
                  </a:path>
                </a:pathLst>
              </a:custGeom>
              <a:solidFill>
                <a:srgbClr val="CAEEB4"/>
              </a:solidFill>
              <a:ln w="28575">
                <a:solidFill>
                  <a:srgbClr val="4889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1BAB081-3A0D-48EC-89BD-8F996C57276D}"/>
                  </a:ext>
                </a:extLst>
              </p:cNvPr>
              <p:cNvSpPr/>
              <p:nvPr/>
            </p:nvSpPr>
            <p:spPr>
              <a:xfrm>
                <a:off x="3318836" y="5893337"/>
                <a:ext cx="7078080" cy="204217"/>
              </a:xfrm>
              <a:custGeom>
                <a:avLst/>
                <a:gdLst>
                  <a:gd name="connsiteX0" fmla="*/ 0 w 3642360"/>
                  <a:gd name="connsiteY0" fmla="*/ 242439 h 333879"/>
                  <a:gd name="connsiteX1" fmla="*/ 198120 w 3642360"/>
                  <a:gd name="connsiteY1" fmla="*/ 158619 h 333879"/>
                  <a:gd name="connsiteX2" fmla="*/ 350520 w 3642360"/>
                  <a:gd name="connsiteY2" fmla="*/ 120519 h 333879"/>
                  <a:gd name="connsiteX3" fmla="*/ 594360 w 3642360"/>
                  <a:gd name="connsiteY3" fmla="*/ 105279 h 333879"/>
                  <a:gd name="connsiteX4" fmla="*/ 853440 w 3642360"/>
                  <a:gd name="connsiteY4" fmla="*/ 112899 h 333879"/>
                  <a:gd name="connsiteX5" fmla="*/ 1158240 w 3642360"/>
                  <a:gd name="connsiteY5" fmla="*/ 135759 h 333879"/>
                  <a:gd name="connsiteX6" fmla="*/ 1249680 w 3642360"/>
                  <a:gd name="connsiteY6" fmla="*/ 120519 h 333879"/>
                  <a:gd name="connsiteX7" fmla="*/ 1417320 w 3642360"/>
                  <a:gd name="connsiteY7" fmla="*/ 105279 h 333879"/>
                  <a:gd name="connsiteX8" fmla="*/ 1554480 w 3642360"/>
                  <a:gd name="connsiteY8" fmla="*/ 143379 h 333879"/>
                  <a:gd name="connsiteX9" fmla="*/ 1699260 w 3642360"/>
                  <a:gd name="connsiteY9" fmla="*/ 120519 h 333879"/>
                  <a:gd name="connsiteX10" fmla="*/ 1790700 w 3642360"/>
                  <a:gd name="connsiteY10" fmla="*/ 143379 h 333879"/>
                  <a:gd name="connsiteX11" fmla="*/ 1905000 w 3642360"/>
                  <a:gd name="connsiteY11" fmla="*/ 112899 h 333879"/>
                  <a:gd name="connsiteX12" fmla="*/ 2080260 w 3642360"/>
                  <a:gd name="connsiteY12" fmla="*/ 211959 h 333879"/>
                  <a:gd name="connsiteX13" fmla="*/ 2225040 w 3642360"/>
                  <a:gd name="connsiteY13" fmla="*/ 120519 h 333879"/>
                  <a:gd name="connsiteX14" fmla="*/ 2324100 w 3642360"/>
                  <a:gd name="connsiteY14" fmla="*/ 112899 h 333879"/>
                  <a:gd name="connsiteX15" fmla="*/ 2529840 w 3642360"/>
                  <a:gd name="connsiteY15" fmla="*/ 97659 h 333879"/>
                  <a:gd name="connsiteX16" fmla="*/ 2697480 w 3642360"/>
                  <a:gd name="connsiteY16" fmla="*/ 150999 h 333879"/>
                  <a:gd name="connsiteX17" fmla="*/ 2834640 w 3642360"/>
                  <a:gd name="connsiteY17" fmla="*/ 105279 h 333879"/>
                  <a:gd name="connsiteX18" fmla="*/ 2948940 w 3642360"/>
                  <a:gd name="connsiteY18" fmla="*/ 13839 h 333879"/>
                  <a:gd name="connsiteX19" fmla="*/ 3017520 w 3642360"/>
                  <a:gd name="connsiteY19" fmla="*/ 21459 h 333879"/>
                  <a:gd name="connsiteX20" fmla="*/ 3116580 w 3642360"/>
                  <a:gd name="connsiteY20" fmla="*/ 211959 h 333879"/>
                  <a:gd name="connsiteX21" fmla="*/ 3276600 w 3642360"/>
                  <a:gd name="connsiteY21" fmla="*/ 280539 h 333879"/>
                  <a:gd name="connsiteX22" fmla="*/ 3474720 w 3642360"/>
                  <a:gd name="connsiteY22" fmla="*/ 303399 h 333879"/>
                  <a:gd name="connsiteX23" fmla="*/ 3642360 w 3642360"/>
                  <a:gd name="connsiteY23" fmla="*/ 333879 h 333879"/>
                  <a:gd name="connsiteX0" fmla="*/ 0 w 3714337"/>
                  <a:gd name="connsiteY0" fmla="*/ 339444 h 339444"/>
                  <a:gd name="connsiteX1" fmla="*/ 270097 w 3714337"/>
                  <a:gd name="connsiteY1" fmla="*/ 158619 h 339444"/>
                  <a:gd name="connsiteX2" fmla="*/ 422497 w 3714337"/>
                  <a:gd name="connsiteY2" fmla="*/ 120519 h 339444"/>
                  <a:gd name="connsiteX3" fmla="*/ 666337 w 3714337"/>
                  <a:gd name="connsiteY3" fmla="*/ 105279 h 339444"/>
                  <a:gd name="connsiteX4" fmla="*/ 925417 w 3714337"/>
                  <a:gd name="connsiteY4" fmla="*/ 112899 h 339444"/>
                  <a:gd name="connsiteX5" fmla="*/ 1230217 w 3714337"/>
                  <a:gd name="connsiteY5" fmla="*/ 135759 h 339444"/>
                  <a:gd name="connsiteX6" fmla="*/ 1321657 w 3714337"/>
                  <a:gd name="connsiteY6" fmla="*/ 120519 h 339444"/>
                  <a:gd name="connsiteX7" fmla="*/ 1489297 w 3714337"/>
                  <a:gd name="connsiteY7" fmla="*/ 105279 h 339444"/>
                  <a:gd name="connsiteX8" fmla="*/ 1626457 w 3714337"/>
                  <a:gd name="connsiteY8" fmla="*/ 143379 h 339444"/>
                  <a:gd name="connsiteX9" fmla="*/ 1771237 w 3714337"/>
                  <a:gd name="connsiteY9" fmla="*/ 120519 h 339444"/>
                  <a:gd name="connsiteX10" fmla="*/ 1862677 w 3714337"/>
                  <a:gd name="connsiteY10" fmla="*/ 143379 h 339444"/>
                  <a:gd name="connsiteX11" fmla="*/ 1976977 w 3714337"/>
                  <a:gd name="connsiteY11" fmla="*/ 112899 h 339444"/>
                  <a:gd name="connsiteX12" fmla="*/ 2152237 w 3714337"/>
                  <a:gd name="connsiteY12" fmla="*/ 211959 h 339444"/>
                  <a:gd name="connsiteX13" fmla="*/ 2297017 w 3714337"/>
                  <a:gd name="connsiteY13" fmla="*/ 120519 h 339444"/>
                  <a:gd name="connsiteX14" fmla="*/ 2396077 w 3714337"/>
                  <a:gd name="connsiteY14" fmla="*/ 112899 h 339444"/>
                  <a:gd name="connsiteX15" fmla="*/ 2601817 w 3714337"/>
                  <a:gd name="connsiteY15" fmla="*/ 97659 h 339444"/>
                  <a:gd name="connsiteX16" fmla="*/ 2769457 w 3714337"/>
                  <a:gd name="connsiteY16" fmla="*/ 150999 h 339444"/>
                  <a:gd name="connsiteX17" fmla="*/ 2906617 w 3714337"/>
                  <a:gd name="connsiteY17" fmla="*/ 105279 h 339444"/>
                  <a:gd name="connsiteX18" fmla="*/ 3020917 w 3714337"/>
                  <a:gd name="connsiteY18" fmla="*/ 13839 h 339444"/>
                  <a:gd name="connsiteX19" fmla="*/ 3089497 w 3714337"/>
                  <a:gd name="connsiteY19" fmla="*/ 21459 h 339444"/>
                  <a:gd name="connsiteX20" fmla="*/ 3188557 w 3714337"/>
                  <a:gd name="connsiteY20" fmla="*/ 211959 h 339444"/>
                  <a:gd name="connsiteX21" fmla="*/ 3348577 w 3714337"/>
                  <a:gd name="connsiteY21" fmla="*/ 280539 h 339444"/>
                  <a:gd name="connsiteX22" fmla="*/ 3546697 w 3714337"/>
                  <a:gd name="connsiteY22" fmla="*/ 303399 h 339444"/>
                  <a:gd name="connsiteX23" fmla="*/ 3714337 w 3714337"/>
                  <a:gd name="connsiteY23" fmla="*/ 333879 h 33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714337" h="339444">
                    <a:moveTo>
                      <a:pt x="0" y="339444"/>
                    </a:moveTo>
                    <a:cubicBezTo>
                      <a:pt x="69850" y="307694"/>
                      <a:pt x="199681" y="195107"/>
                      <a:pt x="270097" y="158619"/>
                    </a:cubicBezTo>
                    <a:cubicBezTo>
                      <a:pt x="340513" y="122132"/>
                      <a:pt x="356457" y="129409"/>
                      <a:pt x="422497" y="120519"/>
                    </a:cubicBezTo>
                    <a:cubicBezTo>
                      <a:pt x="488537" y="111629"/>
                      <a:pt x="582517" y="106549"/>
                      <a:pt x="666337" y="105279"/>
                    </a:cubicBezTo>
                    <a:cubicBezTo>
                      <a:pt x="750157" y="104009"/>
                      <a:pt x="831437" y="107819"/>
                      <a:pt x="925417" y="112899"/>
                    </a:cubicBezTo>
                    <a:cubicBezTo>
                      <a:pt x="1019397" y="117979"/>
                      <a:pt x="1164177" y="134489"/>
                      <a:pt x="1230217" y="135759"/>
                    </a:cubicBezTo>
                    <a:cubicBezTo>
                      <a:pt x="1296257" y="137029"/>
                      <a:pt x="1278477" y="125599"/>
                      <a:pt x="1321657" y="120519"/>
                    </a:cubicBezTo>
                    <a:cubicBezTo>
                      <a:pt x="1364837" y="115439"/>
                      <a:pt x="1438497" y="101469"/>
                      <a:pt x="1489297" y="105279"/>
                    </a:cubicBezTo>
                    <a:cubicBezTo>
                      <a:pt x="1540097" y="109089"/>
                      <a:pt x="1579467" y="140839"/>
                      <a:pt x="1626457" y="143379"/>
                    </a:cubicBezTo>
                    <a:cubicBezTo>
                      <a:pt x="1673447" y="145919"/>
                      <a:pt x="1731867" y="120519"/>
                      <a:pt x="1771237" y="120519"/>
                    </a:cubicBezTo>
                    <a:cubicBezTo>
                      <a:pt x="1810607" y="120519"/>
                      <a:pt x="1828387" y="144649"/>
                      <a:pt x="1862677" y="143379"/>
                    </a:cubicBezTo>
                    <a:cubicBezTo>
                      <a:pt x="1896967" y="142109"/>
                      <a:pt x="1928717" y="101469"/>
                      <a:pt x="1976977" y="112899"/>
                    </a:cubicBezTo>
                    <a:cubicBezTo>
                      <a:pt x="2025237" y="124329"/>
                      <a:pt x="2098897" y="210689"/>
                      <a:pt x="2152237" y="211959"/>
                    </a:cubicBezTo>
                    <a:cubicBezTo>
                      <a:pt x="2205577" y="213229"/>
                      <a:pt x="2256377" y="137029"/>
                      <a:pt x="2297017" y="120519"/>
                    </a:cubicBezTo>
                    <a:cubicBezTo>
                      <a:pt x="2337657" y="104009"/>
                      <a:pt x="2396077" y="112899"/>
                      <a:pt x="2396077" y="112899"/>
                    </a:cubicBezTo>
                    <a:cubicBezTo>
                      <a:pt x="2446877" y="109089"/>
                      <a:pt x="2539587" y="91309"/>
                      <a:pt x="2601817" y="97659"/>
                    </a:cubicBezTo>
                    <a:cubicBezTo>
                      <a:pt x="2664047" y="104009"/>
                      <a:pt x="2718657" y="149729"/>
                      <a:pt x="2769457" y="150999"/>
                    </a:cubicBezTo>
                    <a:cubicBezTo>
                      <a:pt x="2820257" y="152269"/>
                      <a:pt x="2864707" y="128139"/>
                      <a:pt x="2906617" y="105279"/>
                    </a:cubicBezTo>
                    <a:cubicBezTo>
                      <a:pt x="2948527" y="82419"/>
                      <a:pt x="2990437" y="27809"/>
                      <a:pt x="3020917" y="13839"/>
                    </a:cubicBezTo>
                    <a:cubicBezTo>
                      <a:pt x="3051397" y="-131"/>
                      <a:pt x="3061557" y="-11561"/>
                      <a:pt x="3089497" y="21459"/>
                    </a:cubicBezTo>
                    <a:cubicBezTo>
                      <a:pt x="3117437" y="54479"/>
                      <a:pt x="3145377" y="168779"/>
                      <a:pt x="3188557" y="211959"/>
                    </a:cubicBezTo>
                    <a:cubicBezTo>
                      <a:pt x="3231737" y="255139"/>
                      <a:pt x="3288887" y="265299"/>
                      <a:pt x="3348577" y="280539"/>
                    </a:cubicBezTo>
                    <a:cubicBezTo>
                      <a:pt x="3408267" y="295779"/>
                      <a:pt x="3485737" y="294509"/>
                      <a:pt x="3546697" y="303399"/>
                    </a:cubicBezTo>
                    <a:cubicBezTo>
                      <a:pt x="3607657" y="312289"/>
                      <a:pt x="3660997" y="323084"/>
                      <a:pt x="3714337" y="333879"/>
                    </a:cubicBezTo>
                  </a:path>
                </a:pathLst>
              </a:custGeom>
              <a:solidFill>
                <a:srgbClr val="F3B7BD"/>
              </a:solidFill>
              <a:ln w="28575">
                <a:solidFill>
                  <a:srgbClr val="AF1E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66E92B9-F1BC-4D5D-A220-33DD9AF58688}"/>
                  </a:ext>
                </a:extLst>
              </p:cNvPr>
              <p:cNvSpPr/>
              <p:nvPr/>
            </p:nvSpPr>
            <p:spPr>
              <a:xfrm>
                <a:off x="3328614" y="5863957"/>
                <a:ext cx="6865011" cy="230250"/>
              </a:xfrm>
              <a:custGeom>
                <a:avLst/>
                <a:gdLst>
                  <a:gd name="connsiteX0" fmla="*/ 0 w 3558540"/>
                  <a:gd name="connsiteY0" fmla="*/ 321754 h 382714"/>
                  <a:gd name="connsiteX1" fmla="*/ 236220 w 3558540"/>
                  <a:gd name="connsiteY1" fmla="*/ 253174 h 382714"/>
                  <a:gd name="connsiteX2" fmla="*/ 388620 w 3558540"/>
                  <a:gd name="connsiteY2" fmla="*/ 207454 h 382714"/>
                  <a:gd name="connsiteX3" fmla="*/ 586740 w 3558540"/>
                  <a:gd name="connsiteY3" fmla="*/ 184594 h 382714"/>
                  <a:gd name="connsiteX4" fmla="*/ 792480 w 3558540"/>
                  <a:gd name="connsiteY4" fmla="*/ 253174 h 382714"/>
                  <a:gd name="connsiteX5" fmla="*/ 1051560 w 3558540"/>
                  <a:gd name="connsiteY5" fmla="*/ 230314 h 382714"/>
                  <a:gd name="connsiteX6" fmla="*/ 1257300 w 3558540"/>
                  <a:gd name="connsiteY6" fmla="*/ 176974 h 382714"/>
                  <a:gd name="connsiteX7" fmla="*/ 1432560 w 3558540"/>
                  <a:gd name="connsiteY7" fmla="*/ 237934 h 382714"/>
                  <a:gd name="connsiteX8" fmla="*/ 1623060 w 3558540"/>
                  <a:gd name="connsiteY8" fmla="*/ 222694 h 382714"/>
                  <a:gd name="connsiteX9" fmla="*/ 1783080 w 3558540"/>
                  <a:gd name="connsiteY9" fmla="*/ 253174 h 382714"/>
                  <a:gd name="connsiteX10" fmla="*/ 2103120 w 3558540"/>
                  <a:gd name="connsiteY10" fmla="*/ 260794 h 382714"/>
                  <a:gd name="connsiteX11" fmla="*/ 2354580 w 3558540"/>
                  <a:gd name="connsiteY11" fmla="*/ 207454 h 382714"/>
                  <a:gd name="connsiteX12" fmla="*/ 2468880 w 3558540"/>
                  <a:gd name="connsiteY12" fmla="*/ 222694 h 382714"/>
                  <a:gd name="connsiteX13" fmla="*/ 2537460 w 3558540"/>
                  <a:gd name="connsiteY13" fmla="*/ 192214 h 382714"/>
                  <a:gd name="connsiteX14" fmla="*/ 2674620 w 3558540"/>
                  <a:gd name="connsiteY14" fmla="*/ 230314 h 382714"/>
                  <a:gd name="connsiteX15" fmla="*/ 2857500 w 3558540"/>
                  <a:gd name="connsiteY15" fmla="*/ 253174 h 382714"/>
                  <a:gd name="connsiteX16" fmla="*/ 3055620 w 3558540"/>
                  <a:gd name="connsiteY16" fmla="*/ 222694 h 382714"/>
                  <a:gd name="connsiteX17" fmla="*/ 3192780 w 3558540"/>
                  <a:gd name="connsiteY17" fmla="*/ 100774 h 382714"/>
                  <a:gd name="connsiteX18" fmla="*/ 3238500 w 3558540"/>
                  <a:gd name="connsiteY18" fmla="*/ 1714 h 382714"/>
                  <a:gd name="connsiteX19" fmla="*/ 3345180 w 3558540"/>
                  <a:gd name="connsiteY19" fmla="*/ 55054 h 382714"/>
                  <a:gd name="connsiteX20" fmla="*/ 3406140 w 3558540"/>
                  <a:gd name="connsiteY20" fmla="*/ 260794 h 382714"/>
                  <a:gd name="connsiteX21" fmla="*/ 3459480 w 3558540"/>
                  <a:gd name="connsiteY21" fmla="*/ 352234 h 382714"/>
                  <a:gd name="connsiteX22" fmla="*/ 3558540 w 3558540"/>
                  <a:gd name="connsiteY22" fmla="*/ 382714 h 382714"/>
                  <a:gd name="connsiteX23" fmla="*/ 3558540 w 3558540"/>
                  <a:gd name="connsiteY23" fmla="*/ 382714 h 382714"/>
                  <a:gd name="connsiteX0" fmla="*/ 0 w 3602526"/>
                  <a:gd name="connsiteY0" fmla="*/ 379239 h 382714"/>
                  <a:gd name="connsiteX1" fmla="*/ 280206 w 3602526"/>
                  <a:gd name="connsiteY1" fmla="*/ 253174 h 382714"/>
                  <a:gd name="connsiteX2" fmla="*/ 432606 w 3602526"/>
                  <a:gd name="connsiteY2" fmla="*/ 207454 h 382714"/>
                  <a:gd name="connsiteX3" fmla="*/ 630726 w 3602526"/>
                  <a:gd name="connsiteY3" fmla="*/ 184594 h 382714"/>
                  <a:gd name="connsiteX4" fmla="*/ 836466 w 3602526"/>
                  <a:gd name="connsiteY4" fmla="*/ 253174 h 382714"/>
                  <a:gd name="connsiteX5" fmla="*/ 1095546 w 3602526"/>
                  <a:gd name="connsiteY5" fmla="*/ 230314 h 382714"/>
                  <a:gd name="connsiteX6" fmla="*/ 1301286 w 3602526"/>
                  <a:gd name="connsiteY6" fmla="*/ 176974 h 382714"/>
                  <a:gd name="connsiteX7" fmla="*/ 1476546 w 3602526"/>
                  <a:gd name="connsiteY7" fmla="*/ 237934 h 382714"/>
                  <a:gd name="connsiteX8" fmla="*/ 1667046 w 3602526"/>
                  <a:gd name="connsiteY8" fmla="*/ 222694 h 382714"/>
                  <a:gd name="connsiteX9" fmla="*/ 1827066 w 3602526"/>
                  <a:gd name="connsiteY9" fmla="*/ 253174 h 382714"/>
                  <a:gd name="connsiteX10" fmla="*/ 2147106 w 3602526"/>
                  <a:gd name="connsiteY10" fmla="*/ 260794 h 382714"/>
                  <a:gd name="connsiteX11" fmla="*/ 2398566 w 3602526"/>
                  <a:gd name="connsiteY11" fmla="*/ 207454 h 382714"/>
                  <a:gd name="connsiteX12" fmla="*/ 2512866 w 3602526"/>
                  <a:gd name="connsiteY12" fmla="*/ 222694 h 382714"/>
                  <a:gd name="connsiteX13" fmla="*/ 2581446 w 3602526"/>
                  <a:gd name="connsiteY13" fmla="*/ 192214 h 382714"/>
                  <a:gd name="connsiteX14" fmla="*/ 2718606 w 3602526"/>
                  <a:gd name="connsiteY14" fmla="*/ 230314 h 382714"/>
                  <a:gd name="connsiteX15" fmla="*/ 2901486 w 3602526"/>
                  <a:gd name="connsiteY15" fmla="*/ 253174 h 382714"/>
                  <a:gd name="connsiteX16" fmla="*/ 3099606 w 3602526"/>
                  <a:gd name="connsiteY16" fmla="*/ 222694 h 382714"/>
                  <a:gd name="connsiteX17" fmla="*/ 3236766 w 3602526"/>
                  <a:gd name="connsiteY17" fmla="*/ 100774 h 382714"/>
                  <a:gd name="connsiteX18" fmla="*/ 3282486 w 3602526"/>
                  <a:gd name="connsiteY18" fmla="*/ 1714 h 382714"/>
                  <a:gd name="connsiteX19" fmla="*/ 3389166 w 3602526"/>
                  <a:gd name="connsiteY19" fmla="*/ 55054 h 382714"/>
                  <a:gd name="connsiteX20" fmla="*/ 3450126 w 3602526"/>
                  <a:gd name="connsiteY20" fmla="*/ 260794 h 382714"/>
                  <a:gd name="connsiteX21" fmla="*/ 3503466 w 3602526"/>
                  <a:gd name="connsiteY21" fmla="*/ 352234 h 382714"/>
                  <a:gd name="connsiteX22" fmla="*/ 3602526 w 3602526"/>
                  <a:gd name="connsiteY22" fmla="*/ 382714 h 382714"/>
                  <a:gd name="connsiteX23" fmla="*/ 3602526 w 3602526"/>
                  <a:gd name="connsiteY23" fmla="*/ 382714 h 38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02526" h="382714">
                    <a:moveTo>
                      <a:pt x="0" y="379239"/>
                    </a:moveTo>
                    <a:cubicBezTo>
                      <a:pt x="78740" y="356379"/>
                      <a:pt x="201466" y="276034"/>
                      <a:pt x="280206" y="253174"/>
                    </a:cubicBezTo>
                    <a:cubicBezTo>
                      <a:pt x="344976" y="234124"/>
                      <a:pt x="374186" y="218884"/>
                      <a:pt x="432606" y="207454"/>
                    </a:cubicBezTo>
                    <a:cubicBezTo>
                      <a:pt x="491026" y="196024"/>
                      <a:pt x="563416" y="176974"/>
                      <a:pt x="630726" y="184594"/>
                    </a:cubicBezTo>
                    <a:cubicBezTo>
                      <a:pt x="698036" y="192214"/>
                      <a:pt x="758996" y="245554"/>
                      <a:pt x="836466" y="253174"/>
                    </a:cubicBezTo>
                    <a:cubicBezTo>
                      <a:pt x="913936" y="260794"/>
                      <a:pt x="1018076" y="243014"/>
                      <a:pt x="1095546" y="230314"/>
                    </a:cubicBezTo>
                    <a:cubicBezTo>
                      <a:pt x="1173016" y="217614"/>
                      <a:pt x="1237786" y="175704"/>
                      <a:pt x="1301286" y="176974"/>
                    </a:cubicBezTo>
                    <a:cubicBezTo>
                      <a:pt x="1364786" y="178244"/>
                      <a:pt x="1415586" y="230314"/>
                      <a:pt x="1476546" y="237934"/>
                    </a:cubicBezTo>
                    <a:cubicBezTo>
                      <a:pt x="1537506" y="245554"/>
                      <a:pt x="1608626" y="220154"/>
                      <a:pt x="1667046" y="222694"/>
                    </a:cubicBezTo>
                    <a:cubicBezTo>
                      <a:pt x="1725466" y="225234"/>
                      <a:pt x="1747056" y="246824"/>
                      <a:pt x="1827066" y="253174"/>
                    </a:cubicBezTo>
                    <a:cubicBezTo>
                      <a:pt x="1907076" y="259524"/>
                      <a:pt x="2051856" y="268414"/>
                      <a:pt x="2147106" y="260794"/>
                    </a:cubicBezTo>
                    <a:cubicBezTo>
                      <a:pt x="2242356" y="253174"/>
                      <a:pt x="2337606" y="213804"/>
                      <a:pt x="2398566" y="207454"/>
                    </a:cubicBezTo>
                    <a:cubicBezTo>
                      <a:pt x="2459526" y="201104"/>
                      <a:pt x="2482386" y="225234"/>
                      <a:pt x="2512866" y="222694"/>
                    </a:cubicBezTo>
                    <a:cubicBezTo>
                      <a:pt x="2543346" y="220154"/>
                      <a:pt x="2547156" y="190944"/>
                      <a:pt x="2581446" y="192214"/>
                    </a:cubicBezTo>
                    <a:cubicBezTo>
                      <a:pt x="2615736" y="193484"/>
                      <a:pt x="2665266" y="220154"/>
                      <a:pt x="2718606" y="230314"/>
                    </a:cubicBezTo>
                    <a:cubicBezTo>
                      <a:pt x="2771946" y="240474"/>
                      <a:pt x="2837986" y="254444"/>
                      <a:pt x="2901486" y="253174"/>
                    </a:cubicBezTo>
                    <a:cubicBezTo>
                      <a:pt x="2964986" y="251904"/>
                      <a:pt x="3043726" y="248094"/>
                      <a:pt x="3099606" y="222694"/>
                    </a:cubicBezTo>
                    <a:cubicBezTo>
                      <a:pt x="3155486" y="197294"/>
                      <a:pt x="3206286" y="137604"/>
                      <a:pt x="3236766" y="100774"/>
                    </a:cubicBezTo>
                    <a:cubicBezTo>
                      <a:pt x="3267246" y="63944"/>
                      <a:pt x="3257086" y="9334"/>
                      <a:pt x="3282486" y="1714"/>
                    </a:cubicBezTo>
                    <a:cubicBezTo>
                      <a:pt x="3307886" y="-5906"/>
                      <a:pt x="3361226" y="11874"/>
                      <a:pt x="3389166" y="55054"/>
                    </a:cubicBezTo>
                    <a:cubicBezTo>
                      <a:pt x="3417106" y="98234"/>
                      <a:pt x="3431076" y="211264"/>
                      <a:pt x="3450126" y="260794"/>
                    </a:cubicBezTo>
                    <a:cubicBezTo>
                      <a:pt x="3469176" y="310324"/>
                      <a:pt x="3478066" y="331914"/>
                      <a:pt x="3503466" y="352234"/>
                    </a:cubicBezTo>
                    <a:cubicBezTo>
                      <a:pt x="3528866" y="372554"/>
                      <a:pt x="3602526" y="382714"/>
                      <a:pt x="3602526" y="382714"/>
                    </a:cubicBezTo>
                    <a:lnTo>
                      <a:pt x="3602526" y="382714"/>
                    </a:lnTo>
                  </a:path>
                </a:pathLst>
              </a:custGeom>
              <a:solidFill>
                <a:srgbClr val="B7D1FF"/>
              </a:solidFill>
              <a:ln w="28575">
                <a:solidFill>
                  <a:srgbClr val="0020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2D55603-0A58-4FDA-AE1E-7D37774FDEF9}"/>
                </a:ext>
              </a:extLst>
            </p:cNvPr>
            <p:cNvGrpSpPr/>
            <p:nvPr/>
          </p:nvGrpSpPr>
          <p:grpSpPr>
            <a:xfrm>
              <a:off x="1120482" y="1847104"/>
              <a:ext cx="8124316" cy="803503"/>
              <a:chOff x="1120482" y="1847104"/>
              <a:chExt cx="8124316" cy="803503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A5405D91-53BF-4EE6-BE5B-3F4BF299A786}"/>
                  </a:ext>
                </a:extLst>
              </p:cNvPr>
              <p:cNvGrpSpPr/>
              <p:nvPr/>
            </p:nvGrpSpPr>
            <p:grpSpPr>
              <a:xfrm>
                <a:off x="1120482" y="1905572"/>
                <a:ext cx="748134" cy="745035"/>
                <a:chOff x="1120482" y="1784341"/>
                <a:chExt cx="748134" cy="745035"/>
              </a:xfrm>
            </p:grpSpPr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CF37D717-14CE-4B16-B20D-1827C77135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0340" y="1792344"/>
                  <a:ext cx="738276" cy="737032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AC976908-E9BD-49A4-9264-101F9B4F95BA}"/>
                    </a:ext>
                  </a:extLst>
                </p:cNvPr>
                <p:cNvSpPr/>
                <p:nvPr/>
              </p:nvSpPr>
              <p:spPr>
                <a:xfrm>
                  <a:off x="1120482" y="1784341"/>
                  <a:ext cx="738264" cy="738264"/>
                </a:xfrm>
                <a:prstGeom prst="ellipse">
                  <a:avLst/>
                </a:prstGeom>
                <a:noFill/>
                <a:ln>
                  <a:solidFill>
                    <a:srgbClr val="1621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5252D268-E35F-4522-8B23-9E4AE9CA4C5F}"/>
                  </a:ext>
                </a:extLst>
              </p:cNvPr>
              <p:cNvGrpSpPr/>
              <p:nvPr/>
            </p:nvGrpSpPr>
            <p:grpSpPr>
              <a:xfrm>
                <a:off x="2209522" y="1906121"/>
                <a:ext cx="738265" cy="744486"/>
                <a:chOff x="2209522" y="1818497"/>
                <a:chExt cx="738265" cy="744486"/>
              </a:xfrm>
            </p:grpSpPr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806EA68D-EB69-4FC9-B39D-DBD5933336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4768" r="28064" b="50187"/>
                <a:stretch/>
              </p:blipFill>
              <p:spPr>
                <a:xfrm>
                  <a:off x="2209522" y="1818497"/>
                  <a:ext cx="738265" cy="738261"/>
                </a:xfrm>
                <a:prstGeom prst="ellipse">
                  <a:avLst/>
                </a:prstGeom>
              </p:spPr>
            </p:pic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80C0CFDE-513C-4E44-8B51-668043F6BDDD}"/>
                    </a:ext>
                  </a:extLst>
                </p:cNvPr>
                <p:cNvSpPr/>
                <p:nvPr/>
              </p:nvSpPr>
              <p:spPr>
                <a:xfrm>
                  <a:off x="2209522" y="1824719"/>
                  <a:ext cx="738264" cy="738264"/>
                </a:xfrm>
                <a:prstGeom prst="ellipse">
                  <a:avLst/>
                </a:prstGeom>
                <a:noFill/>
                <a:ln>
                  <a:solidFill>
                    <a:srgbClr val="FFCA2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F5BB43B8-D790-4DC0-84ED-55A4389DB27E}"/>
                  </a:ext>
                </a:extLst>
              </p:cNvPr>
              <p:cNvGrpSpPr/>
              <p:nvPr/>
            </p:nvGrpSpPr>
            <p:grpSpPr>
              <a:xfrm>
                <a:off x="4127440" y="1847104"/>
                <a:ext cx="738264" cy="803503"/>
                <a:chOff x="4127440" y="1719102"/>
                <a:chExt cx="738264" cy="803503"/>
              </a:xfrm>
            </p:grpSpPr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8238FCB0-7C41-40AC-9302-9C4BBBE9A9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420" r="13292"/>
                <a:stretch/>
              </p:blipFill>
              <p:spPr>
                <a:xfrm rot="3660931">
                  <a:off x="4136007" y="1794414"/>
                  <a:ext cx="755729" cy="605106"/>
                </a:xfrm>
                <a:prstGeom prst="rect">
                  <a:avLst/>
                </a:prstGeom>
              </p:spPr>
            </p:pic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346B3709-A42A-4FD9-9824-7068656C5FEE}"/>
                    </a:ext>
                  </a:extLst>
                </p:cNvPr>
                <p:cNvSpPr/>
                <p:nvPr/>
              </p:nvSpPr>
              <p:spPr>
                <a:xfrm>
                  <a:off x="4127440" y="1784341"/>
                  <a:ext cx="738264" cy="738264"/>
                </a:xfrm>
                <a:prstGeom prst="ellipse">
                  <a:avLst/>
                </a:prstGeom>
                <a:noFill/>
                <a:ln w="28575">
                  <a:solidFill>
                    <a:srgbClr val="4889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F9DC4E63-EB17-479F-8194-B9420FB572D5}"/>
                  </a:ext>
                </a:extLst>
              </p:cNvPr>
              <p:cNvGrpSpPr/>
              <p:nvPr/>
            </p:nvGrpSpPr>
            <p:grpSpPr>
              <a:xfrm>
                <a:off x="8491545" y="1912343"/>
                <a:ext cx="753253" cy="738264"/>
                <a:chOff x="8491545" y="1912343"/>
                <a:chExt cx="753253" cy="738264"/>
              </a:xfrm>
            </p:grpSpPr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58AF3102-7690-48FA-B2C3-8D2E37E475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02620" y="2035103"/>
                  <a:ext cx="742178" cy="507519"/>
                </a:xfrm>
                <a:prstGeom prst="rect">
                  <a:avLst/>
                </a:prstGeom>
              </p:spPr>
            </p:pic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278C62F0-009B-4AF0-8B1D-5228E850CBCB}"/>
                    </a:ext>
                  </a:extLst>
                </p:cNvPr>
                <p:cNvSpPr/>
                <p:nvPr/>
              </p:nvSpPr>
              <p:spPr>
                <a:xfrm>
                  <a:off x="8491545" y="1912343"/>
                  <a:ext cx="738264" cy="738264"/>
                </a:xfrm>
                <a:prstGeom prst="ellipse">
                  <a:avLst/>
                </a:prstGeom>
                <a:noFill/>
                <a:ln w="28575">
                  <a:solidFill>
                    <a:srgbClr val="AF1E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657F6A98-FF36-4A9D-8498-26E2B3E5BB95}"/>
                  </a:ext>
                </a:extLst>
              </p:cNvPr>
              <p:cNvGrpSpPr/>
              <p:nvPr/>
            </p:nvGrpSpPr>
            <p:grpSpPr>
              <a:xfrm>
                <a:off x="7497854" y="1912343"/>
                <a:ext cx="738264" cy="738264"/>
                <a:chOff x="7497854" y="1911060"/>
                <a:chExt cx="738264" cy="738264"/>
              </a:xfrm>
            </p:grpSpPr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AC2661E0-D4D5-43C0-BBB0-8B24E003ED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59223" y="1937751"/>
                  <a:ext cx="615526" cy="684881"/>
                </a:xfrm>
                <a:prstGeom prst="rect">
                  <a:avLst/>
                </a:prstGeom>
              </p:spPr>
            </p:pic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BDC32FB6-D4AF-4C95-8B2B-7582B26C150B}"/>
                    </a:ext>
                  </a:extLst>
                </p:cNvPr>
                <p:cNvSpPr/>
                <p:nvPr/>
              </p:nvSpPr>
              <p:spPr>
                <a:xfrm>
                  <a:off x="7497854" y="1911060"/>
                  <a:ext cx="738264" cy="738264"/>
                </a:xfrm>
                <a:prstGeom prst="ellipse">
                  <a:avLst/>
                </a:prstGeom>
                <a:noFill/>
                <a:ln w="28575">
                  <a:solidFill>
                    <a:srgbClr val="0020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E884CF-40E9-488D-8722-8C892B3EDFF6}"/>
              </a:ext>
            </a:extLst>
          </p:cNvPr>
          <p:cNvGrpSpPr/>
          <p:nvPr/>
        </p:nvGrpSpPr>
        <p:grpSpPr>
          <a:xfrm>
            <a:off x="8933944" y="1912343"/>
            <a:ext cx="3148470" cy="4516322"/>
            <a:chOff x="8933944" y="1912343"/>
            <a:chExt cx="3148470" cy="451632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42CA979-D9CA-4552-9336-7CC50C5175D9}"/>
                </a:ext>
              </a:extLst>
            </p:cNvPr>
            <p:cNvSpPr txBox="1"/>
            <p:nvPr/>
          </p:nvSpPr>
          <p:spPr>
            <a:xfrm>
              <a:off x="8933944" y="6167055"/>
              <a:ext cx="5950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Apr 1</a:t>
              </a:r>
              <a:r>
                <a:rPr lang="en-US" sz="1100" baseline="30000" dirty="0">
                  <a:solidFill>
                    <a:schemeClr val="accent5">
                      <a:lumMod val="75000"/>
                    </a:schemeClr>
                  </a:solidFill>
                </a:rPr>
                <a:t>st</a:t>
              </a:r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476840E-C0FE-4762-A6F6-82AAD3E5B325}"/>
                </a:ext>
              </a:extLst>
            </p:cNvPr>
            <p:cNvSpPr txBox="1"/>
            <p:nvPr/>
          </p:nvSpPr>
          <p:spPr>
            <a:xfrm>
              <a:off x="9757727" y="6167055"/>
              <a:ext cx="65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May 6</a:t>
              </a:r>
              <a:r>
                <a:rPr lang="en-US" sz="1100" baseline="30000" dirty="0">
                  <a:solidFill>
                    <a:schemeClr val="accent5">
                      <a:lumMod val="75000"/>
                    </a:schemeClr>
                  </a:solidFill>
                </a:rPr>
                <a:t>th</a:t>
              </a:r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51EAA6A-9FF3-4255-9BAD-91738D52BFBF}"/>
                </a:ext>
              </a:extLst>
            </p:cNvPr>
            <p:cNvSpPr txBox="1"/>
            <p:nvPr/>
          </p:nvSpPr>
          <p:spPr>
            <a:xfrm>
              <a:off x="10597939" y="6167055"/>
              <a:ext cx="6655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June 3</a:t>
              </a:r>
              <a:r>
                <a:rPr lang="en-US" sz="1100" baseline="30000" dirty="0">
                  <a:solidFill>
                    <a:schemeClr val="accent5">
                      <a:lumMod val="75000"/>
                    </a:schemeClr>
                  </a:solidFill>
                </a:rPr>
                <a:t>rd</a:t>
              </a:r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BBC7CCF-EE04-4802-8BB6-A7681C04E5BD}"/>
                </a:ext>
              </a:extLst>
            </p:cNvPr>
            <p:cNvSpPr txBox="1"/>
            <p:nvPr/>
          </p:nvSpPr>
          <p:spPr>
            <a:xfrm>
              <a:off x="11477761" y="6167055"/>
              <a:ext cx="6046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July 1</a:t>
              </a:r>
              <a:r>
                <a:rPr lang="en-US" sz="1100" baseline="30000" dirty="0">
                  <a:solidFill>
                    <a:schemeClr val="accent5">
                      <a:lumMod val="75000"/>
                    </a:schemeClr>
                  </a:solidFill>
                </a:rPr>
                <a:t>st</a:t>
              </a:r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79BDB92-428F-4A55-91E7-36EB3AE033D2}"/>
                </a:ext>
              </a:extLst>
            </p:cNvPr>
            <p:cNvGrpSpPr/>
            <p:nvPr/>
          </p:nvGrpSpPr>
          <p:grpSpPr>
            <a:xfrm>
              <a:off x="9074699" y="1912343"/>
              <a:ext cx="2547765" cy="4185806"/>
              <a:chOff x="9074699" y="1912343"/>
              <a:chExt cx="2547765" cy="4185806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39ECB79-793F-45C2-8881-BD82E43D20B4}"/>
                  </a:ext>
                </a:extLst>
              </p:cNvPr>
              <p:cNvGrpSpPr/>
              <p:nvPr/>
            </p:nvGrpSpPr>
            <p:grpSpPr>
              <a:xfrm>
                <a:off x="10660948" y="1912343"/>
                <a:ext cx="738264" cy="738264"/>
                <a:chOff x="9341940" y="1912343"/>
                <a:chExt cx="738264" cy="738264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8C1162AC-A40A-4429-8C15-314FE1C693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30627" t="30240" r="30100" b="30486"/>
                <a:stretch/>
              </p:blipFill>
              <p:spPr>
                <a:xfrm>
                  <a:off x="9341940" y="1912343"/>
                  <a:ext cx="738264" cy="738264"/>
                </a:xfrm>
                <a:prstGeom prst="ellipse">
                  <a:avLst/>
                </a:prstGeom>
              </p:spPr>
            </p:pic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62E9A0C-C628-4979-976C-CE4DD7A4FAB5}"/>
                    </a:ext>
                  </a:extLst>
                </p:cNvPr>
                <p:cNvSpPr/>
                <p:nvPr/>
              </p:nvSpPr>
              <p:spPr>
                <a:xfrm>
                  <a:off x="9341940" y="1912343"/>
                  <a:ext cx="738264" cy="738264"/>
                </a:xfrm>
                <a:prstGeom prst="ellipse">
                  <a:avLst/>
                </a:prstGeom>
                <a:noFill/>
                <a:ln w="28575">
                  <a:solidFill>
                    <a:srgbClr val="BA2D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CB4FCD3-B4FE-4351-B015-B0E9CA2A9F6D}"/>
                  </a:ext>
                </a:extLst>
              </p:cNvPr>
              <p:cNvSpPr/>
              <p:nvPr/>
            </p:nvSpPr>
            <p:spPr>
              <a:xfrm>
                <a:off x="9074699" y="3122338"/>
                <a:ext cx="2547765" cy="2975811"/>
              </a:xfrm>
              <a:custGeom>
                <a:avLst/>
                <a:gdLst>
                  <a:gd name="connsiteX0" fmla="*/ 0 w 1298448"/>
                  <a:gd name="connsiteY0" fmla="*/ 1370389 h 1443541"/>
                  <a:gd name="connsiteX1" fmla="*/ 188976 w 1298448"/>
                  <a:gd name="connsiteY1" fmla="*/ 1303333 h 1443541"/>
                  <a:gd name="connsiteX2" fmla="*/ 359664 w 1298448"/>
                  <a:gd name="connsiteY2" fmla="*/ 1242373 h 1443541"/>
                  <a:gd name="connsiteX3" fmla="*/ 512064 w 1298448"/>
                  <a:gd name="connsiteY3" fmla="*/ 1169221 h 1443541"/>
                  <a:gd name="connsiteX4" fmla="*/ 609600 w 1298448"/>
                  <a:gd name="connsiteY4" fmla="*/ 1035109 h 1443541"/>
                  <a:gd name="connsiteX5" fmla="*/ 725424 w 1298448"/>
                  <a:gd name="connsiteY5" fmla="*/ 827845 h 1443541"/>
                  <a:gd name="connsiteX6" fmla="*/ 786384 w 1298448"/>
                  <a:gd name="connsiteY6" fmla="*/ 602293 h 1443541"/>
                  <a:gd name="connsiteX7" fmla="*/ 853440 w 1298448"/>
                  <a:gd name="connsiteY7" fmla="*/ 449893 h 1443541"/>
                  <a:gd name="connsiteX8" fmla="*/ 938784 w 1298448"/>
                  <a:gd name="connsiteY8" fmla="*/ 267013 h 1443541"/>
                  <a:gd name="connsiteX9" fmla="*/ 987552 w 1298448"/>
                  <a:gd name="connsiteY9" fmla="*/ 151189 h 1443541"/>
                  <a:gd name="connsiteX10" fmla="*/ 1024128 w 1298448"/>
                  <a:gd name="connsiteY10" fmla="*/ 53653 h 1443541"/>
                  <a:gd name="connsiteX11" fmla="*/ 1139952 w 1298448"/>
                  <a:gd name="connsiteY11" fmla="*/ 1059493 h 1443541"/>
                  <a:gd name="connsiteX12" fmla="*/ 1207008 w 1298448"/>
                  <a:gd name="connsiteY12" fmla="*/ 1291141 h 1443541"/>
                  <a:gd name="connsiteX13" fmla="*/ 1237488 w 1298448"/>
                  <a:gd name="connsiteY13" fmla="*/ 1376485 h 1443541"/>
                  <a:gd name="connsiteX14" fmla="*/ 1298448 w 1298448"/>
                  <a:gd name="connsiteY14" fmla="*/ 1443541 h 1443541"/>
                  <a:gd name="connsiteX0" fmla="*/ 0 w 1352976"/>
                  <a:gd name="connsiteY0" fmla="*/ 1456079 h 1456079"/>
                  <a:gd name="connsiteX1" fmla="*/ 243504 w 1352976"/>
                  <a:gd name="connsiteY1" fmla="*/ 1303333 h 1456079"/>
                  <a:gd name="connsiteX2" fmla="*/ 414192 w 1352976"/>
                  <a:gd name="connsiteY2" fmla="*/ 1242373 h 1456079"/>
                  <a:gd name="connsiteX3" fmla="*/ 566592 w 1352976"/>
                  <a:gd name="connsiteY3" fmla="*/ 1169221 h 1456079"/>
                  <a:gd name="connsiteX4" fmla="*/ 664128 w 1352976"/>
                  <a:gd name="connsiteY4" fmla="*/ 1035109 h 1456079"/>
                  <a:gd name="connsiteX5" fmla="*/ 779952 w 1352976"/>
                  <a:gd name="connsiteY5" fmla="*/ 827845 h 1456079"/>
                  <a:gd name="connsiteX6" fmla="*/ 840912 w 1352976"/>
                  <a:gd name="connsiteY6" fmla="*/ 602293 h 1456079"/>
                  <a:gd name="connsiteX7" fmla="*/ 907968 w 1352976"/>
                  <a:gd name="connsiteY7" fmla="*/ 449893 h 1456079"/>
                  <a:gd name="connsiteX8" fmla="*/ 993312 w 1352976"/>
                  <a:gd name="connsiteY8" fmla="*/ 267013 h 1456079"/>
                  <a:gd name="connsiteX9" fmla="*/ 1042080 w 1352976"/>
                  <a:gd name="connsiteY9" fmla="*/ 151189 h 1456079"/>
                  <a:gd name="connsiteX10" fmla="*/ 1078656 w 1352976"/>
                  <a:gd name="connsiteY10" fmla="*/ 53653 h 1456079"/>
                  <a:gd name="connsiteX11" fmla="*/ 1194480 w 1352976"/>
                  <a:gd name="connsiteY11" fmla="*/ 1059493 h 1456079"/>
                  <a:gd name="connsiteX12" fmla="*/ 1261536 w 1352976"/>
                  <a:gd name="connsiteY12" fmla="*/ 1291141 h 1456079"/>
                  <a:gd name="connsiteX13" fmla="*/ 1292016 w 1352976"/>
                  <a:gd name="connsiteY13" fmla="*/ 1376485 h 1456079"/>
                  <a:gd name="connsiteX14" fmla="*/ 1352976 w 1352976"/>
                  <a:gd name="connsiteY14" fmla="*/ 1443541 h 1456079"/>
                  <a:gd name="connsiteX0" fmla="*/ 0 w 1336981"/>
                  <a:gd name="connsiteY0" fmla="*/ 1441293 h 1443541"/>
                  <a:gd name="connsiteX1" fmla="*/ 227509 w 1336981"/>
                  <a:gd name="connsiteY1" fmla="*/ 1303333 h 1443541"/>
                  <a:gd name="connsiteX2" fmla="*/ 398197 w 1336981"/>
                  <a:gd name="connsiteY2" fmla="*/ 1242373 h 1443541"/>
                  <a:gd name="connsiteX3" fmla="*/ 550597 w 1336981"/>
                  <a:gd name="connsiteY3" fmla="*/ 1169221 h 1443541"/>
                  <a:gd name="connsiteX4" fmla="*/ 648133 w 1336981"/>
                  <a:gd name="connsiteY4" fmla="*/ 1035109 h 1443541"/>
                  <a:gd name="connsiteX5" fmla="*/ 763957 w 1336981"/>
                  <a:gd name="connsiteY5" fmla="*/ 827845 h 1443541"/>
                  <a:gd name="connsiteX6" fmla="*/ 824917 w 1336981"/>
                  <a:gd name="connsiteY6" fmla="*/ 602293 h 1443541"/>
                  <a:gd name="connsiteX7" fmla="*/ 891973 w 1336981"/>
                  <a:gd name="connsiteY7" fmla="*/ 449893 h 1443541"/>
                  <a:gd name="connsiteX8" fmla="*/ 977317 w 1336981"/>
                  <a:gd name="connsiteY8" fmla="*/ 267013 h 1443541"/>
                  <a:gd name="connsiteX9" fmla="*/ 1026085 w 1336981"/>
                  <a:gd name="connsiteY9" fmla="*/ 151189 h 1443541"/>
                  <a:gd name="connsiteX10" fmla="*/ 1062661 w 1336981"/>
                  <a:gd name="connsiteY10" fmla="*/ 53653 h 1443541"/>
                  <a:gd name="connsiteX11" fmla="*/ 1178485 w 1336981"/>
                  <a:gd name="connsiteY11" fmla="*/ 1059493 h 1443541"/>
                  <a:gd name="connsiteX12" fmla="*/ 1245541 w 1336981"/>
                  <a:gd name="connsiteY12" fmla="*/ 1291141 h 1443541"/>
                  <a:gd name="connsiteX13" fmla="*/ 1276021 w 1336981"/>
                  <a:gd name="connsiteY13" fmla="*/ 1376485 h 1443541"/>
                  <a:gd name="connsiteX14" fmla="*/ 1336981 w 1336981"/>
                  <a:gd name="connsiteY14" fmla="*/ 1443541 h 1443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36981" h="1443541">
                    <a:moveTo>
                      <a:pt x="0" y="1441293"/>
                    </a:moveTo>
                    <a:cubicBezTo>
                      <a:pt x="62992" y="1418941"/>
                      <a:pt x="164517" y="1325685"/>
                      <a:pt x="227509" y="1303333"/>
                    </a:cubicBezTo>
                    <a:cubicBezTo>
                      <a:pt x="287453" y="1281997"/>
                      <a:pt x="344349" y="1264725"/>
                      <a:pt x="398197" y="1242373"/>
                    </a:cubicBezTo>
                    <a:cubicBezTo>
                      <a:pt x="452045" y="1220021"/>
                      <a:pt x="508941" y="1203765"/>
                      <a:pt x="550597" y="1169221"/>
                    </a:cubicBezTo>
                    <a:cubicBezTo>
                      <a:pt x="592253" y="1134677"/>
                      <a:pt x="612573" y="1092005"/>
                      <a:pt x="648133" y="1035109"/>
                    </a:cubicBezTo>
                    <a:cubicBezTo>
                      <a:pt x="683693" y="978213"/>
                      <a:pt x="734493" y="899981"/>
                      <a:pt x="763957" y="827845"/>
                    </a:cubicBezTo>
                    <a:cubicBezTo>
                      <a:pt x="793421" y="755709"/>
                      <a:pt x="803581" y="665285"/>
                      <a:pt x="824917" y="602293"/>
                    </a:cubicBezTo>
                    <a:cubicBezTo>
                      <a:pt x="846253" y="539301"/>
                      <a:pt x="866573" y="505773"/>
                      <a:pt x="891973" y="449893"/>
                    </a:cubicBezTo>
                    <a:cubicBezTo>
                      <a:pt x="917373" y="394013"/>
                      <a:pt x="954965" y="316797"/>
                      <a:pt x="977317" y="267013"/>
                    </a:cubicBezTo>
                    <a:cubicBezTo>
                      <a:pt x="999669" y="217229"/>
                      <a:pt x="1011861" y="186749"/>
                      <a:pt x="1026085" y="151189"/>
                    </a:cubicBezTo>
                    <a:cubicBezTo>
                      <a:pt x="1040309" y="115629"/>
                      <a:pt x="1037261" y="-97731"/>
                      <a:pt x="1062661" y="53653"/>
                    </a:cubicBezTo>
                    <a:cubicBezTo>
                      <a:pt x="1088061" y="205037"/>
                      <a:pt x="1148005" y="853245"/>
                      <a:pt x="1178485" y="1059493"/>
                    </a:cubicBezTo>
                    <a:cubicBezTo>
                      <a:pt x="1208965" y="1265741"/>
                      <a:pt x="1229285" y="1238309"/>
                      <a:pt x="1245541" y="1291141"/>
                    </a:cubicBezTo>
                    <a:cubicBezTo>
                      <a:pt x="1261797" y="1343973"/>
                      <a:pt x="1260781" y="1351085"/>
                      <a:pt x="1276021" y="1376485"/>
                    </a:cubicBezTo>
                    <a:cubicBezTo>
                      <a:pt x="1291261" y="1401885"/>
                      <a:pt x="1314121" y="1422713"/>
                      <a:pt x="1336981" y="1443541"/>
                    </a:cubicBezTo>
                  </a:path>
                </a:pathLst>
              </a:custGeom>
              <a:solidFill>
                <a:srgbClr val="EFBBBD"/>
              </a:solidFill>
              <a:ln w="28575">
                <a:solidFill>
                  <a:srgbClr val="BA2D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88" name="Picture 2" descr="Image result for google trends logo">
            <a:extLst>
              <a:ext uri="{FF2B5EF4-FFF2-40B4-BE49-F238E27FC236}">
                <a16:creationId xmlns:a16="http://schemas.microsoft.com/office/drawing/2014/main" id="{D04BD4C4-AB3B-47B5-91B1-5DC6EF889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1" b="36699"/>
          <a:stretch/>
        </p:blipFill>
        <p:spPr bwMode="auto">
          <a:xfrm>
            <a:off x="4481946" y="805271"/>
            <a:ext cx="3228109" cy="6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010605" y="2967335"/>
            <a:ext cx="2170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French</a:t>
            </a:r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 Canada</a:t>
            </a:r>
          </a:p>
        </p:txBody>
      </p:sp>
    </p:spTree>
    <p:extLst>
      <p:ext uri="{BB962C8B-B14F-4D97-AF65-F5344CB8AC3E}">
        <p14:creationId xmlns:p14="http://schemas.microsoft.com/office/powerpoint/2010/main" val="79170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045" y="20893"/>
            <a:ext cx="11977413" cy="6693136"/>
            <a:chOff x="39045" y="20893"/>
            <a:chExt cx="11977413" cy="6693136"/>
          </a:xfrm>
        </p:grpSpPr>
        <p:cxnSp>
          <p:nvCxnSpPr>
            <p:cNvPr id="25" name="Straight Connector 24"/>
            <p:cNvCxnSpPr/>
            <p:nvPr/>
          </p:nvCxnSpPr>
          <p:spPr>
            <a:xfrm rot="10800000" flipH="1">
              <a:off x="542221" y="159655"/>
              <a:ext cx="11474237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 flipH="1">
              <a:off x="542221" y="373742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 flipH="1">
              <a:off x="542221" y="587828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 flipH="1">
              <a:off x="542221" y="80191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 flipH="1">
              <a:off x="542221" y="1016002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 flipH="1">
              <a:off x="542221" y="1230088"/>
              <a:ext cx="11474237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H="1">
              <a:off x="542221" y="144417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 flipH="1">
              <a:off x="542221" y="1658262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H="1">
              <a:off x="542221" y="1872348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H="1">
              <a:off x="542221" y="208643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H="1">
              <a:off x="542221" y="2300521"/>
              <a:ext cx="11474237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H="1">
              <a:off x="542221" y="2514608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 flipH="1">
              <a:off x="542221" y="272869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 flipH="1">
              <a:off x="542221" y="2942781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 flipH="1">
              <a:off x="542221" y="3156868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H="1">
              <a:off x="542221" y="3370955"/>
              <a:ext cx="11474237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 flipH="1">
              <a:off x="542221" y="3585041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 flipH="1">
              <a:off x="542221" y="3799128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 flipH="1">
              <a:off x="542221" y="401321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 flipH="1">
              <a:off x="542221" y="4227301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 flipH="1">
              <a:off x="542221" y="4441388"/>
              <a:ext cx="11474237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H="1">
              <a:off x="542221" y="465547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H="1">
              <a:off x="542221" y="4869561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 flipH="1">
              <a:off x="542221" y="5083648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 flipH="1">
              <a:off x="542221" y="529773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 flipH="1">
              <a:off x="542221" y="5511821"/>
              <a:ext cx="11474237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 flipH="1">
              <a:off x="542221" y="572813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 flipH="1">
              <a:off x="542221" y="5942222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 flipH="1">
              <a:off x="542221" y="6156309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 flipH="1">
              <a:off x="542221" y="637039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 flipH="1">
              <a:off x="542221" y="6584482"/>
              <a:ext cx="11474237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24004" y="5374982"/>
              <a:ext cx="4732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50%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4004" y="4308396"/>
              <a:ext cx="4732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60%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4004" y="2159203"/>
              <a:ext cx="4732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80%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9045" y="20893"/>
              <a:ext cx="5581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100%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4004" y="1102402"/>
              <a:ext cx="4732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90%</a:t>
              </a:r>
            </a:p>
          </p:txBody>
        </p:sp>
        <p:sp>
          <p:nvSpPr>
            <p:cNvPr id="476" name="TextBox 475"/>
            <p:cNvSpPr txBox="1"/>
            <p:nvPr/>
          </p:nvSpPr>
          <p:spPr>
            <a:xfrm>
              <a:off x="124004" y="6437030"/>
              <a:ext cx="4732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40%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45789" y="159656"/>
            <a:ext cx="11715636" cy="6717212"/>
            <a:chOff x="545789" y="159656"/>
            <a:chExt cx="11715636" cy="6717212"/>
          </a:xfrm>
        </p:grpSpPr>
        <p:grpSp>
          <p:nvGrpSpPr>
            <p:cNvPr id="54" name="Group 53"/>
            <p:cNvGrpSpPr/>
            <p:nvPr/>
          </p:nvGrpSpPr>
          <p:grpSpPr>
            <a:xfrm rot="16200000" flipV="1">
              <a:off x="3068712" y="-2363267"/>
              <a:ext cx="6424826" cy="11470672"/>
              <a:chOff x="2062976" y="1131759"/>
              <a:chExt cx="8452624" cy="457200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2062976" y="4941759"/>
                <a:ext cx="8452624" cy="0"/>
              </a:xfrm>
              <a:prstGeom prst="line">
                <a:avLst/>
              </a:prstGeom>
              <a:ln w="3175">
                <a:solidFill>
                  <a:srgbClr val="E7B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062976" y="4179759"/>
                <a:ext cx="8452624" cy="0"/>
              </a:xfrm>
              <a:prstGeom prst="line">
                <a:avLst/>
              </a:prstGeom>
              <a:ln w="19050">
                <a:solidFill>
                  <a:srgbClr val="E7B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062976" y="5703759"/>
                <a:ext cx="8452624" cy="0"/>
              </a:xfrm>
              <a:prstGeom prst="line">
                <a:avLst/>
              </a:prstGeom>
              <a:ln w="19050">
                <a:solidFill>
                  <a:srgbClr val="E7B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062976" y="55513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062976" y="53989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062976" y="52465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062976" y="50941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062976" y="47893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062976" y="46369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062976" y="44845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062976" y="43321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062976" y="40273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062976" y="38749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062976" y="37225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062976" y="35701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062976" y="3417759"/>
                <a:ext cx="8452624" cy="0"/>
              </a:xfrm>
              <a:prstGeom prst="line">
                <a:avLst/>
              </a:prstGeom>
              <a:ln w="19050">
                <a:solidFill>
                  <a:srgbClr val="E7B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062976" y="32653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062976" y="31129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062976" y="29605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062976" y="28081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2062976" y="2655759"/>
                <a:ext cx="8452624" cy="0"/>
              </a:xfrm>
              <a:prstGeom prst="line">
                <a:avLst/>
              </a:prstGeom>
              <a:ln w="19050">
                <a:solidFill>
                  <a:srgbClr val="E7B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062976" y="25033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062976" y="23509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062976" y="21985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2062976" y="20461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2062976" y="1893759"/>
                <a:ext cx="8452624" cy="0"/>
              </a:xfrm>
              <a:prstGeom prst="line">
                <a:avLst/>
              </a:prstGeom>
              <a:ln w="19050">
                <a:solidFill>
                  <a:srgbClr val="E7B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062976" y="17413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062976" y="15889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062976" y="14365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2062976" y="12841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062976" y="1131759"/>
                <a:ext cx="8452624" cy="0"/>
              </a:xfrm>
              <a:prstGeom prst="line">
                <a:avLst/>
              </a:prstGeom>
              <a:ln w="19050">
                <a:solidFill>
                  <a:srgbClr val="E7B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2231289" y="6592866"/>
              <a:ext cx="4395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500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76340" y="6581001"/>
              <a:ext cx="5677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1,000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17499" y="6599869"/>
              <a:ext cx="5677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2,000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693641" y="6589239"/>
              <a:ext cx="5677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3,000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1501" y="1693204"/>
            <a:ext cx="3058847" cy="2892191"/>
            <a:chOff x="4571501" y="1693204"/>
            <a:chExt cx="3058847" cy="2892191"/>
          </a:xfrm>
        </p:grpSpPr>
        <p:sp>
          <p:nvSpPr>
            <p:cNvPr id="101" name="Rectangle 100"/>
            <p:cNvSpPr/>
            <p:nvPr/>
          </p:nvSpPr>
          <p:spPr>
            <a:xfrm>
              <a:off x="4603993" y="1693204"/>
              <a:ext cx="2993862" cy="289219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71501" y="1836649"/>
              <a:ext cx="3058847" cy="64633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Numeris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TV</a:t>
              </a:r>
              <a:r>
                <a:rPr lang="en-US" dirty="0">
                  <a:latin typeface="Century Gothic" panose="020B0502020202020204" pitchFamily="34" charset="0"/>
                </a:rPr>
                <a:t>/</a:t>
              </a:r>
              <a:r>
                <a:rPr lang="en-US" b="1" dirty="0">
                  <a:solidFill>
                    <a:srgbClr val="197EC6"/>
                  </a:solidFill>
                  <a:latin typeface="Century Gothic" panose="020B0502020202020204" pitchFamily="34" charset="0"/>
                </a:rPr>
                <a:t>Radio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571501" y="2569109"/>
              <a:ext cx="3058847" cy="120032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VIVIDATA</a:t>
              </a:r>
            </a:p>
            <a:p>
              <a:pPr algn="ctr"/>
              <a:r>
                <a:rPr lang="en-US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NEWSPAPER</a:t>
              </a:r>
            </a:p>
            <a:p>
              <a:pPr algn="ctr"/>
              <a:r>
                <a:rPr lang="en-US" b="1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MAGAZINE</a:t>
              </a:r>
            </a:p>
            <a:p>
              <a:pPr algn="ctr"/>
              <a:r>
                <a:rPr lang="en-US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INTERNET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571501" y="3816224"/>
              <a:ext cx="3058847" cy="64633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Navigator</a:t>
              </a:r>
            </a:p>
            <a:p>
              <a:pPr algn="ctr"/>
              <a:r>
                <a:rPr lang="en-US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OUT of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1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  <p:bldP spid="47" grpId="0"/>
        </p:bldLst>
      </p:timing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06" y="7065558"/>
            <a:ext cx="238430" cy="2384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45" y="6999734"/>
            <a:ext cx="312152" cy="370078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1435D89-DE2F-42F8-A553-107EAA6E18E6}"/>
              </a:ext>
            </a:extLst>
          </p:cNvPr>
          <p:cNvSpPr/>
          <p:nvPr/>
        </p:nvSpPr>
        <p:spPr>
          <a:xfrm>
            <a:off x="4117274" y="3814515"/>
            <a:ext cx="7516266" cy="2068277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0A841E8-EC96-4A0A-AE21-B3F2B6ABFB15}"/>
              </a:ext>
            </a:extLst>
          </p:cNvPr>
          <p:cNvGrpSpPr/>
          <p:nvPr/>
        </p:nvGrpSpPr>
        <p:grpSpPr>
          <a:xfrm>
            <a:off x="4224759" y="3879166"/>
            <a:ext cx="7408781" cy="356184"/>
            <a:chOff x="4224759" y="3879166"/>
            <a:chExt cx="7408781" cy="35618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809C7C8-973C-439E-A0F3-FE9723633788}"/>
                </a:ext>
              </a:extLst>
            </p:cNvPr>
            <p:cNvSpPr txBox="1"/>
            <p:nvPr/>
          </p:nvSpPr>
          <p:spPr>
            <a:xfrm>
              <a:off x="5907240" y="3879166"/>
              <a:ext cx="444240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entury Gothic" panose="020B0502020202020204" pitchFamily="34" charset="0"/>
                </a:rPr>
                <a:t>French Adults Weekly Reach/Minutes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C8B24CB-B7DC-41A6-AA9C-06F812322EC7}"/>
                </a:ext>
              </a:extLst>
            </p:cNvPr>
            <p:cNvCxnSpPr>
              <a:cxnSpLocks/>
            </p:cNvCxnSpPr>
            <p:nvPr/>
          </p:nvCxnSpPr>
          <p:spPr>
            <a:xfrm>
              <a:off x="4224759" y="4235350"/>
              <a:ext cx="7408781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5833420" y="4546392"/>
            <a:ext cx="542078" cy="31425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97%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5473919" y="4517543"/>
            <a:ext cx="223574" cy="308674"/>
            <a:chOff x="7998888" y="4517543"/>
            <a:chExt cx="223574" cy="30867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8888" y="4586713"/>
              <a:ext cx="223574" cy="223574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8003741" y="4517543"/>
              <a:ext cx="209536" cy="3086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4520894" y="4546392"/>
            <a:ext cx="868145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TV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8D85ABD-6DBC-4E3C-B8B1-81EAC0ECDF6B}"/>
              </a:ext>
            </a:extLst>
          </p:cNvPr>
          <p:cNvSpPr txBox="1"/>
          <p:nvPr/>
        </p:nvSpPr>
        <p:spPr>
          <a:xfrm>
            <a:off x="5768395" y="4286279"/>
            <a:ext cx="895337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2001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9E65BBDD-C7B3-4672-8698-4040607F088C}"/>
              </a:ext>
            </a:extLst>
          </p:cNvPr>
          <p:cNvSpPr/>
          <p:nvPr/>
        </p:nvSpPr>
        <p:spPr>
          <a:xfrm>
            <a:off x="8831500" y="4508188"/>
            <a:ext cx="1260547" cy="9136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L+7</a:t>
            </a:r>
            <a:endParaRPr lang="en-CA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64" presetClass="path" presetSubtype="0" accel="50000" fill="hold" nodeType="after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04167E-6 -3.7037E-6 L -1.04167E-6 -0.97639 " pathEditMode="relative" rAng="0" ptsTypes="AA" p14:bounceEnd="48000">
                                          <p:cBhvr>
                                            <p:cTn id="2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8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0" grpId="0"/>
          <p:bldP spid="99" grpId="0" animBg="1"/>
          <p:bldP spid="9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64" presetClass="path" presetSubtype="0" accel="5000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04167E-6 -3.7037E-6 L -1.04167E-6 -0.97639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8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0" grpId="0"/>
          <p:bldP spid="99" grpId="0" animBg="1"/>
          <p:bldP spid="99" grpId="1" animBg="1"/>
        </p:bldLst>
      </p:timing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45" y="298912"/>
            <a:ext cx="312152" cy="370078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CCB4206-954B-4E6E-86E6-427A25813EFB}"/>
              </a:ext>
            </a:extLst>
          </p:cNvPr>
          <p:cNvSpPr/>
          <p:nvPr/>
        </p:nvSpPr>
        <p:spPr>
          <a:xfrm>
            <a:off x="4117274" y="3814515"/>
            <a:ext cx="7516266" cy="2068277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7BE2E0-1702-449F-997D-FBD29B486981}"/>
              </a:ext>
            </a:extLst>
          </p:cNvPr>
          <p:cNvGrpSpPr/>
          <p:nvPr/>
        </p:nvGrpSpPr>
        <p:grpSpPr>
          <a:xfrm>
            <a:off x="4224759" y="3879166"/>
            <a:ext cx="7408781" cy="356184"/>
            <a:chOff x="4224759" y="3879166"/>
            <a:chExt cx="7408781" cy="356184"/>
          </a:xfrm>
        </p:grpSpPr>
        <p:sp>
          <p:nvSpPr>
            <p:cNvPr id="126" name="TextBox 125"/>
            <p:cNvSpPr txBox="1"/>
            <p:nvPr/>
          </p:nvSpPr>
          <p:spPr>
            <a:xfrm>
              <a:off x="5907240" y="3879166"/>
              <a:ext cx="444240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entury Gothic" panose="020B0502020202020204" pitchFamily="34" charset="0"/>
                </a:rPr>
                <a:t>French Adults Weekly Reach/Minutes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6D55704-DE81-4AF5-ACEF-E5471159BBD3}"/>
                </a:ext>
              </a:extLst>
            </p:cNvPr>
            <p:cNvCxnSpPr>
              <a:cxnSpLocks/>
            </p:cNvCxnSpPr>
            <p:nvPr/>
          </p:nvCxnSpPr>
          <p:spPr>
            <a:xfrm>
              <a:off x="4224759" y="4235350"/>
              <a:ext cx="7408781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5475476" y="4517543"/>
            <a:ext cx="223574" cy="308674"/>
            <a:chOff x="7998888" y="4517543"/>
            <a:chExt cx="223574" cy="308674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8888" y="4586713"/>
              <a:ext cx="223574" cy="223574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8003741" y="4517543"/>
              <a:ext cx="209536" cy="3086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4801364" y="4546392"/>
            <a:ext cx="589232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TV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834977" y="4546392"/>
            <a:ext cx="542078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97%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254408" y="4545666"/>
            <a:ext cx="680849" cy="31425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1,659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BF33638-9DDF-430A-B83A-178BDB966AF5}"/>
              </a:ext>
            </a:extLst>
          </p:cNvPr>
          <p:cNvSpPr txBox="1"/>
          <p:nvPr/>
        </p:nvSpPr>
        <p:spPr>
          <a:xfrm>
            <a:off x="5769952" y="4286279"/>
            <a:ext cx="895337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5006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63" presetClass="path" presetSubtype="0" accel="50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3.7037E-7 L 0.51901 -3.7037E-7 " pathEditMode="relative" rAng="0" ptsTypes="AA" p14:bounceEnd="62000">
                                          <p:cBhvr>
                                            <p:cTn id="11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5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3.7037E-7 L 0.51901 -3.7037E-7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5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" grpId="0"/>
        </p:bldLst>
      </p:timing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93833" y="760979"/>
            <a:ext cx="317716" cy="307777"/>
            <a:chOff x="5251593" y="648024"/>
            <a:chExt cx="317716" cy="307777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3134" y="694610"/>
              <a:ext cx="227652" cy="22904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251593" y="648024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197EC6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197EC6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22053" y="2352161"/>
            <a:ext cx="317716" cy="307777"/>
            <a:chOff x="1052533" y="1935601"/>
            <a:chExt cx="317716" cy="307777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4459" y="1988374"/>
              <a:ext cx="222940" cy="222940"/>
            </a:xfrm>
            <a:prstGeom prst="rect">
              <a:avLst/>
            </a:prstGeom>
          </p:spPr>
        </p:pic>
        <p:sp>
          <p:nvSpPr>
            <p:cNvPr id="129" name="Rectangle 128"/>
            <p:cNvSpPr/>
            <p:nvPr/>
          </p:nvSpPr>
          <p:spPr>
            <a:xfrm>
              <a:off x="1052533" y="1935601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5451" y="2486210"/>
            <a:ext cx="317716" cy="307777"/>
            <a:chOff x="663211" y="2892610"/>
            <a:chExt cx="317716" cy="307777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161" y="2935632"/>
              <a:ext cx="243350" cy="243350"/>
            </a:xfrm>
            <a:prstGeom prst="rect">
              <a:avLst/>
            </a:prstGeom>
          </p:spPr>
        </p:pic>
        <p:sp>
          <p:nvSpPr>
            <p:cNvPr id="130" name="Rectangle 129"/>
            <p:cNvSpPr/>
            <p:nvPr/>
          </p:nvSpPr>
          <p:spPr>
            <a:xfrm>
              <a:off x="663211" y="2892610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7F6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38681" y="5907579"/>
            <a:ext cx="317716" cy="307777"/>
            <a:chOff x="1633321" y="5165899"/>
            <a:chExt cx="317716" cy="307777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0481" y="5204046"/>
              <a:ext cx="244264" cy="245762"/>
            </a:xfrm>
            <a:prstGeom prst="rect">
              <a:avLst/>
            </a:prstGeom>
          </p:spPr>
        </p:pic>
        <p:sp>
          <p:nvSpPr>
            <p:cNvPr id="131" name="Rectangle 130"/>
            <p:cNvSpPr/>
            <p:nvPr/>
          </p:nvSpPr>
          <p:spPr>
            <a:xfrm>
              <a:off x="1633321" y="5165899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548235"/>
                </a:solidFill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3CDD9E0C-1484-41DE-A741-B5D1240D81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2978" y="298912"/>
            <a:ext cx="312152" cy="370078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3C7E6AB6-018A-4FEB-A2A1-461121565EA6}"/>
              </a:ext>
            </a:extLst>
          </p:cNvPr>
          <p:cNvSpPr/>
          <p:nvPr/>
        </p:nvSpPr>
        <p:spPr>
          <a:xfrm>
            <a:off x="4117274" y="3814515"/>
            <a:ext cx="7516266" cy="2068277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4124715" y="4517543"/>
            <a:ext cx="2788875" cy="364838"/>
            <a:chOff x="6654555" y="4517543"/>
            <a:chExt cx="2788875" cy="364838"/>
          </a:xfrm>
        </p:grpSpPr>
        <p:sp>
          <p:nvSpPr>
            <p:cNvPr id="101" name="TextBox 100"/>
            <p:cNvSpPr txBox="1"/>
            <p:nvPr/>
          </p:nvSpPr>
          <p:spPr>
            <a:xfrm>
              <a:off x="8241084" y="4546392"/>
              <a:ext cx="1202346" cy="33598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97%  1,659</a:t>
              </a: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7998888" y="4517543"/>
              <a:ext cx="223574" cy="308674"/>
              <a:chOff x="7998888" y="4517543"/>
              <a:chExt cx="223574" cy="308674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98888" y="4586713"/>
                <a:ext cx="223574" cy="223574"/>
              </a:xfrm>
              <a:prstGeom prst="rect">
                <a:avLst/>
              </a:prstGeom>
            </p:spPr>
          </p:pic>
          <p:sp>
            <p:nvSpPr>
              <p:cNvPr id="123" name="TextBox 122"/>
              <p:cNvSpPr txBox="1"/>
              <p:nvPr/>
            </p:nvSpPr>
            <p:spPr>
              <a:xfrm>
                <a:off x="8003741" y="4517543"/>
                <a:ext cx="209536" cy="308674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sz="1200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A</a:t>
                </a: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6654555" y="4546392"/>
              <a:ext cx="1259453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TV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22789" y="4773377"/>
            <a:ext cx="2788875" cy="1066959"/>
            <a:chOff x="6652629" y="4773377"/>
            <a:chExt cx="2788875" cy="1066959"/>
          </a:xfrm>
        </p:grpSpPr>
        <p:sp>
          <p:nvSpPr>
            <p:cNvPr id="104" name="TextBox 103"/>
            <p:cNvSpPr txBox="1"/>
            <p:nvPr/>
          </p:nvSpPr>
          <p:spPr>
            <a:xfrm>
              <a:off x="8239158" y="4773377"/>
              <a:ext cx="1202346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93%  1,308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78%     167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77%     105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45%     245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652629" y="4773377"/>
              <a:ext cx="1259453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RADIO</a:t>
              </a:r>
            </a:p>
            <a:p>
              <a:pPr algn="r">
                <a:lnSpc>
                  <a:spcPts val="1900"/>
                </a:lnSpc>
              </a:pPr>
              <a:r>
                <a:rPr lang="en-US" sz="14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NEWSPAPER</a:t>
              </a:r>
            </a:p>
            <a:p>
              <a:pPr algn="r">
                <a:lnSpc>
                  <a:spcPts val="1900"/>
                </a:lnSpc>
              </a:pPr>
              <a:r>
                <a:rPr lang="en-US" sz="1400" b="1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MAGAZINE</a:t>
              </a:r>
            </a:p>
            <a:p>
              <a:pPr algn="r">
                <a:lnSpc>
                  <a:spcPts val="1900"/>
                </a:lnSpc>
              </a:pPr>
              <a:r>
                <a:rPr lang="en-US" sz="14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INTERNET</a:t>
              </a: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7967051" y="4785127"/>
              <a:ext cx="317716" cy="307777"/>
              <a:chOff x="5251593" y="648024"/>
              <a:chExt cx="317716" cy="307777"/>
            </a:xfrm>
          </p:grpSpPr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3134" y="694610"/>
                <a:ext cx="227652" cy="229048"/>
              </a:xfrm>
              <a:prstGeom prst="rect">
                <a:avLst/>
              </a:prstGeom>
            </p:spPr>
          </p:pic>
          <p:sp>
            <p:nvSpPr>
              <p:cNvPr id="139" name="Rectangle 138"/>
              <p:cNvSpPr/>
              <p:nvPr/>
            </p:nvSpPr>
            <p:spPr>
              <a:xfrm>
                <a:off x="5251593" y="648024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197EC6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197EC6"/>
                  </a:solidFill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7967051" y="5006983"/>
              <a:ext cx="317716" cy="307777"/>
              <a:chOff x="1052533" y="1935601"/>
              <a:chExt cx="317716" cy="307777"/>
            </a:xfrm>
          </p:grpSpPr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459" y="1988374"/>
                <a:ext cx="222940" cy="222940"/>
              </a:xfrm>
              <a:prstGeom prst="rect">
                <a:avLst/>
              </a:prstGeom>
            </p:spPr>
          </p:pic>
          <p:sp>
            <p:nvSpPr>
              <p:cNvPr id="142" name="Rectangle 141"/>
              <p:cNvSpPr/>
              <p:nvPr/>
            </p:nvSpPr>
            <p:spPr>
              <a:xfrm>
                <a:off x="1052533" y="1935601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7967051" y="5246708"/>
              <a:ext cx="317716" cy="307777"/>
              <a:chOff x="663211" y="2892610"/>
              <a:chExt cx="317716" cy="307777"/>
            </a:xfrm>
          </p:grpSpPr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161" y="2935632"/>
                <a:ext cx="243350" cy="243350"/>
              </a:xfrm>
              <a:prstGeom prst="rect">
                <a:avLst/>
              </a:prstGeom>
            </p:spPr>
          </p:pic>
          <p:sp>
            <p:nvSpPr>
              <p:cNvPr id="145" name="Rectangle 144"/>
              <p:cNvSpPr/>
              <p:nvPr/>
            </p:nvSpPr>
            <p:spPr>
              <a:xfrm>
                <a:off x="663211" y="2892610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7F6000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7F6000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7967051" y="5495796"/>
              <a:ext cx="317716" cy="307777"/>
              <a:chOff x="1633321" y="5165899"/>
              <a:chExt cx="317716" cy="307777"/>
            </a:xfrm>
          </p:grpSpPr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0481" y="5204046"/>
                <a:ext cx="244264" cy="245762"/>
              </a:xfrm>
              <a:prstGeom prst="rect">
                <a:avLst/>
              </a:prstGeom>
            </p:spPr>
          </p:pic>
          <p:sp>
            <p:nvSpPr>
              <p:cNvPr id="148" name="Rectangle 147"/>
              <p:cNvSpPr/>
              <p:nvPr/>
            </p:nvSpPr>
            <p:spPr>
              <a:xfrm>
                <a:off x="1633321" y="5165899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548235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548235"/>
                  </a:solidFill>
                </a:endParaRPr>
              </a:p>
            </p:txBody>
          </p:sp>
        </p:grp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0FCD0A72-5502-4A5D-8648-880803550324}"/>
              </a:ext>
            </a:extLst>
          </p:cNvPr>
          <p:cNvSpPr txBox="1"/>
          <p:nvPr/>
        </p:nvSpPr>
        <p:spPr>
          <a:xfrm>
            <a:off x="5763524" y="4286279"/>
            <a:ext cx="895337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2001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1CD2F43-EB61-4B93-A67B-04F55BF965EB}"/>
              </a:ext>
            </a:extLst>
          </p:cNvPr>
          <p:cNvGrpSpPr/>
          <p:nvPr/>
        </p:nvGrpSpPr>
        <p:grpSpPr>
          <a:xfrm>
            <a:off x="4224759" y="3879166"/>
            <a:ext cx="7408781" cy="356184"/>
            <a:chOff x="4224759" y="3879166"/>
            <a:chExt cx="7408781" cy="356184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E627C0CF-C987-4207-AF0B-0971CE028102}"/>
                </a:ext>
              </a:extLst>
            </p:cNvPr>
            <p:cNvSpPr txBox="1"/>
            <p:nvPr/>
          </p:nvSpPr>
          <p:spPr>
            <a:xfrm>
              <a:off x="5907240" y="3879166"/>
              <a:ext cx="444240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entury Gothic" panose="020B0502020202020204" pitchFamily="34" charset="0"/>
                </a:rPr>
                <a:t>French Adults Weekly Reach/Minutes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FE03BF3-C7F1-4218-927E-7A7F0877C2D7}"/>
                </a:ext>
              </a:extLst>
            </p:cNvPr>
            <p:cNvCxnSpPr>
              <a:cxnSpLocks/>
            </p:cNvCxnSpPr>
            <p:nvPr/>
          </p:nvCxnSpPr>
          <p:spPr>
            <a:xfrm>
              <a:off x="4224759" y="4235350"/>
              <a:ext cx="7408781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49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 rot="16200000" flipV="1">
            <a:off x="3067760" y="-2364382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flipH="1">
            <a:off x="51174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7001538" y="282972"/>
            <a:ext cx="869286" cy="177000"/>
          </a:xfrm>
          <a:prstGeom prst="straightConnector1">
            <a:avLst/>
          </a:prstGeom>
          <a:ln w="31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1578480" y="583037"/>
            <a:ext cx="3554626" cy="5229640"/>
          </a:xfrm>
          <a:prstGeom prst="straightConnector1">
            <a:avLst/>
          </a:prstGeom>
          <a:ln w="3175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H="1">
            <a:off x="842825" y="2710812"/>
            <a:ext cx="302692" cy="1318344"/>
          </a:xfrm>
          <a:prstGeom prst="straightConnector1">
            <a:avLst/>
          </a:prstGeom>
          <a:ln w="31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 flipH="1">
            <a:off x="608158" y="2826652"/>
            <a:ext cx="297507" cy="2407208"/>
          </a:xfrm>
          <a:prstGeom prst="straightConnector1">
            <a:avLst/>
          </a:prstGeom>
          <a:ln w="3175">
            <a:solidFill>
              <a:srgbClr val="7F6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H="1">
            <a:off x="4358691" y="945156"/>
            <a:ext cx="988280" cy="329111"/>
          </a:xfrm>
          <a:prstGeom prst="straightConnector1">
            <a:avLst/>
          </a:prstGeom>
          <a:ln w="31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1BFE1D66-19B3-4ECE-949F-0FA4E36F7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978" y="298912"/>
            <a:ext cx="312152" cy="370078"/>
          </a:xfrm>
          <a:prstGeom prst="rect">
            <a:avLst/>
          </a:prstGeom>
        </p:spPr>
      </p:pic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1F1E1C5-1077-4655-95A4-04CAACBDBF04}"/>
              </a:ext>
            </a:extLst>
          </p:cNvPr>
          <p:cNvGrpSpPr/>
          <p:nvPr/>
        </p:nvGrpSpPr>
        <p:grpSpPr>
          <a:xfrm>
            <a:off x="5393833" y="759784"/>
            <a:ext cx="317716" cy="307777"/>
            <a:chOff x="5251593" y="648024"/>
            <a:chExt cx="317716" cy="307777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81768328-DB67-4492-8007-70ED29664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3134" y="694610"/>
              <a:ext cx="227652" cy="229048"/>
            </a:xfrm>
            <a:prstGeom prst="rect">
              <a:avLst/>
            </a:prstGeom>
          </p:spPr>
        </p:pic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0D54C98C-F08C-455B-9F08-DADB3A256F81}"/>
                </a:ext>
              </a:extLst>
            </p:cNvPr>
            <p:cNvSpPr/>
            <p:nvPr/>
          </p:nvSpPr>
          <p:spPr>
            <a:xfrm>
              <a:off x="5251593" y="648024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197EC6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197EC6"/>
                </a:solidFill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AD7ED13-BC46-4351-B0AA-598195B11BF6}"/>
              </a:ext>
            </a:extLst>
          </p:cNvPr>
          <p:cNvGrpSpPr/>
          <p:nvPr/>
        </p:nvGrpSpPr>
        <p:grpSpPr>
          <a:xfrm>
            <a:off x="1022053" y="2352161"/>
            <a:ext cx="317716" cy="307777"/>
            <a:chOff x="1052533" y="1935601"/>
            <a:chExt cx="317716" cy="307777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A120D671-7C79-47CA-9F5E-CC928A240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4459" y="1988374"/>
              <a:ext cx="222940" cy="222940"/>
            </a:xfrm>
            <a:prstGeom prst="rect">
              <a:avLst/>
            </a:prstGeom>
          </p:spPr>
        </p:pic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E50D9B0-8775-452D-BB4D-F2911655E014}"/>
                </a:ext>
              </a:extLst>
            </p:cNvPr>
            <p:cNvSpPr/>
            <p:nvPr/>
          </p:nvSpPr>
          <p:spPr>
            <a:xfrm>
              <a:off x="1052533" y="1935601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2EE01F6-50CB-45B5-BE15-0B9F73808821}"/>
              </a:ext>
            </a:extLst>
          </p:cNvPr>
          <p:cNvGrpSpPr/>
          <p:nvPr/>
        </p:nvGrpSpPr>
        <p:grpSpPr>
          <a:xfrm>
            <a:off x="805451" y="2486210"/>
            <a:ext cx="317716" cy="307777"/>
            <a:chOff x="663211" y="2892610"/>
            <a:chExt cx="317716" cy="307777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9628360A-95D8-4782-A9DE-D77C77F96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5161" y="2935632"/>
              <a:ext cx="243350" cy="243350"/>
            </a:xfrm>
            <a:prstGeom prst="rect">
              <a:avLst/>
            </a:prstGeom>
          </p:spPr>
        </p:pic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BFA82AD-216B-446B-874D-D09A94DA732D}"/>
                </a:ext>
              </a:extLst>
            </p:cNvPr>
            <p:cNvSpPr/>
            <p:nvPr/>
          </p:nvSpPr>
          <p:spPr>
            <a:xfrm>
              <a:off x="663211" y="2892610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7F6000"/>
                </a:solidFill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24CF1EA-10EE-4CA2-8965-44FC2ACDF864}"/>
              </a:ext>
            </a:extLst>
          </p:cNvPr>
          <p:cNvGrpSpPr/>
          <p:nvPr/>
        </p:nvGrpSpPr>
        <p:grpSpPr>
          <a:xfrm>
            <a:off x="1338681" y="5907579"/>
            <a:ext cx="317716" cy="307777"/>
            <a:chOff x="1633321" y="5165899"/>
            <a:chExt cx="317716" cy="307777"/>
          </a:xfrm>
        </p:grpSpPr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BE510A50-767A-4B6A-B344-D45AD4C2F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0481" y="5204046"/>
              <a:ext cx="244264" cy="245762"/>
            </a:xfrm>
            <a:prstGeom prst="rect">
              <a:avLst/>
            </a:prstGeom>
          </p:spPr>
        </p:pic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A5433CE-0A6B-4AFC-9359-A452D947248E}"/>
                </a:ext>
              </a:extLst>
            </p:cNvPr>
            <p:cNvSpPr/>
            <p:nvPr/>
          </p:nvSpPr>
          <p:spPr>
            <a:xfrm>
              <a:off x="1633321" y="5165899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548235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6FF3011-6D0C-4436-826E-32487E699D47}"/>
              </a:ext>
            </a:extLst>
          </p:cNvPr>
          <p:cNvSpPr/>
          <p:nvPr/>
        </p:nvSpPr>
        <p:spPr>
          <a:xfrm>
            <a:off x="4121251" y="3814515"/>
            <a:ext cx="7511902" cy="2068277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45696" y="4546392"/>
            <a:ext cx="1261881" cy="1293944"/>
            <a:chOff x="8181549" y="4546392"/>
            <a:chExt cx="1261881" cy="1293944"/>
          </a:xfrm>
        </p:grpSpPr>
        <p:sp>
          <p:nvSpPr>
            <p:cNvPr id="100" name="TextBox 99"/>
            <p:cNvSpPr txBox="1"/>
            <p:nvPr/>
          </p:nvSpPr>
          <p:spPr>
            <a:xfrm>
              <a:off x="8241084" y="4546392"/>
              <a:ext cx="1202346" cy="33598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99%  1,974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181549" y="4773377"/>
              <a:ext cx="1259955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89%     966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62%       68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51%       22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98%  1,289</a:t>
              </a: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611B30EB-90EB-483B-8ED5-00B68FEA2100}"/>
              </a:ext>
            </a:extLst>
          </p:cNvPr>
          <p:cNvSpPr txBox="1"/>
          <p:nvPr/>
        </p:nvSpPr>
        <p:spPr>
          <a:xfrm>
            <a:off x="7269341" y="4286279"/>
            <a:ext cx="895337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2017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CB3B787-177B-482B-92F5-A08691DEB92E}"/>
              </a:ext>
            </a:extLst>
          </p:cNvPr>
          <p:cNvSpPr txBox="1"/>
          <p:nvPr/>
        </p:nvSpPr>
        <p:spPr>
          <a:xfrm>
            <a:off x="5763991" y="4286279"/>
            <a:ext cx="895337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2001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5947015-138A-4790-9B35-A47123FE6344}"/>
              </a:ext>
            </a:extLst>
          </p:cNvPr>
          <p:cNvGrpSpPr/>
          <p:nvPr/>
        </p:nvGrpSpPr>
        <p:grpSpPr>
          <a:xfrm>
            <a:off x="4123256" y="4773377"/>
            <a:ext cx="2788875" cy="1066959"/>
            <a:chOff x="6652629" y="4773377"/>
            <a:chExt cx="2788875" cy="1066959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72054D5-4F92-4636-A945-8AAB61312672}"/>
                </a:ext>
              </a:extLst>
            </p:cNvPr>
            <p:cNvSpPr txBox="1"/>
            <p:nvPr/>
          </p:nvSpPr>
          <p:spPr>
            <a:xfrm>
              <a:off x="8239158" y="4773377"/>
              <a:ext cx="1202346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93%  1,308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78%     167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77%     105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45%     245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A5D81E1-3A09-4BD4-BBA5-EDE5A084A471}"/>
                </a:ext>
              </a:extLst>
            </p:cNvPr>
            <p:cNvSpPr txBox="1"/>
            <p:nvPr/>
          </p:nvSpPr>
          <p:spPr>
            <a:xfrm>
              <a:off x="6652629" y="4773377"/>
              <a:ext cx="1259453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RADIO</a:t>
              </a:r>
            </a:p>
            <a:p>
              <a:pPr algn="r">
                <a:lnSpc>
                  <a:spcPts val="1900"/>
                </a:lnSpc>
              </a:pPr>
              <a:r>
                <a:rPr lang="en-US" sz="14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NEWSPAPER</a:t>
              </a:r>
            </a:p>
            <a:p>
              <a:pPr algn="r">
                <a:lnSpc>
                  <a:spcPts val="1900"/>
                </a:lnSpc>
              </a:pPr>
              <a:r>
                <a:rPr lang="en-US" sz="1400" b="1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MAGAZINE</a:t>
              </a:r>
            </a:p>
            <a:p>
              <a:pPr algn="r">
                <a:lnSpc>
                  <a:spcPts val="1900"/>
                </a:lnSpc>
              </a:pPr>
              <a:r>
                <a:rPr lang="en-US" sz="14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INTERNET</a:t>
              </a: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AAF8A542-D696-45E6-BEE4-E25B520BACAE}"/>
                </a:ext>
              </a:extLst>
            </p:cNvPr>
            <p:cNvGrpSpPr/>
            <p:nvPr/>
          </p:nvGrpSpPr>
          <p:grpSpPr>
            <a:xfrm>
              <a:off x="7967051" y="4785127"/>
              <a:ext cx="317716" cy="307777"/>
              <a:chOff x="5251593" y="648024"/>
              <a:chExt cx="317716" cy="307777"/>
            </a:xfrm>
          </p:grpSpPr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F9B436D9-62FB-40CD-AF65-7BCADA4A7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3134" y="694610"/>
                <a:ext cx="227652" cy="229048"/>
              </a:xfrm>
              <a:prstGeom prst="rect">
                <a:avLst/>
              </a:prstGeom>
            </p:spPr>
          </p:pic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CB207A9-DF87-4660-A10F-6C899A782D04}"/>
                  </a:ext>
                </a:extLst>
              </p:cNvPr>
              <p:cNvSpPr/>
              <p:nvPr/>
            </p:nvSpPr>
            <p:spPr>
              <a:xfrm>
                <a:off x="5251593" y="648024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197EC6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197EC6"/>
                  </a:solidFill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C4F27E3F-F977-4FFA-9C7E-EA3C639145CB}"/>
                </a:ext>
              </a:extLst>
            </p:cNvPr>
            <p:cNvGrpSpPr/>
            <p:nvPr/>
          </p:nvGrpSpPr>
          <p:grpSpPr>
            <a:xfrm>
              <a:off x="7967051" y="5006983"/>
              <a:ext cx="317716" cy="307777"/>
              <a:chOff x="1052533" y="1935601"/>
              <a:chExt cx="317716" cy="307777"/>
            </a:xfrm>
          </p:grpSpPr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50EB2D34-888B-4C33-B357-2B2FBF4EE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4459" y="1988374"/>
                <a:ext cx="222940" cy="222940"/>
              </a:xfrm>
              <a:prstGeom prst="rect">
                <a:avLst/>
              </a:prstGeom>
            </p:spPr>
          </p:pic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63E429F9-F1C9-4DB9-9DBF-EF042F6E1867}"/>
                  </a:ext>
                </a:extLst>
              </p:cNvPr>
              <p:cNvSpPr/>
              <p:nvPr/>
            </p:nvSpPr>
            <p:spPr>
              <a:xfrm>
                <a:off x="1052533" y="1935601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C309669-5E0D-4723-BC87-BD6B803C6A80}"/>
                </a:ext>
              </a:extLst>
            </p:cNvPr>
            <p:cNvGrpSpPr/>
            <p:nvPr/>
          </p:nvGrpSpPr>
          <p:grpSpPr>
            <a:xfrm>
              <a:off x="7967051" y="5246708"/>
              <a:ext cx="317716" cy="307777"/>
              <a:chOff x="663211" y="2892610"/>
              <a:chExt cx="317716" cy="307777"/>
            </a:xfrm>
          </p:grpSpPr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2EA2DFCA-28C2-489D-8594-B66FD6C20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5161" y="2935632"/>
                <a:ext cx="243350" cy="243350"/>
              </a:xfrm>
              <a:prstGeom prst="rect">
                <a:avLst/>
              </a:prstGeom>
            </p:spPr>
          </p:pic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86F90BDB-5C7C-402C-8BD1-D448BDBCCAF5}"/>
                  </a:ext>
                </a:extLst>
              </p:cNvPr>
              <p:cNvSpPr/>
              <p:nvPr/>
            </p:nvSpPr>
            <p:spPr>
              <a:xfrm>
                <a:off x="663211" y="2892610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7F6000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7F6000"/>
                  </a:solidFill>
                </a:endParaRP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6920439E-6E9B-4C29-BFF6-3EC8B2980F36}"/>
                </a:ext>
              </a:extLst>
            </p:cNvPr>
            <p:cNvGrpSpPr/>
            <p:nvPr/>
          </p:nvGrpSpPr>
          <p:grpSpPr>
            <a:xfrm>
              <a:off x="7967051" y="5495796"/>
              <a:ext cx="317716" cy="307777"/>
              <a:chOff x="1633321" y="5165899"/>
              <a:chExt cx="317716" cy="307777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1AB307B8-9ED6-4D86-B359-D159517B1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70481" y="5204046"/>
                <a:ext cx="244264" cy="245762"/>
              </a:xfrm>
              <a:prstGeom prst="rect">
                <a:avLst/>
              </a:prstGeom>
            </p:spPr>
          </p:pic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853760A-02E7-423B-82CD-69A983B2F650}"/>
                  </a:ext>
                </a:extLst>
              </p:cNvPr>
              <p:cNvSpPr/>
              <p:nvPr/>
            </p:nvSpPr>
            <p:spPr>
              <a:xfrm>
                <a:off x="1633321" y="5165899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548235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548235"/>
                  </a:solidFill>
                </a:endParaRPr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4EABEBC-8EBA-4ABC-8C49-E34E7A812CC5}"/>
              </a:ext>
            </a:extLst>
          </p:cNvPr>
          <p:cNvGrpSpPr/>
          <p:nvPr/>
        </p:nvGrpSpPr>
        <p:grpSpPr>
          <a:xfrm>
            <a:off x="4125182" y="4517543"/>
            <a:ext cx="2788875" cy="364838"/>
            <a:chOff x="6654555" y="4517543"/>
            <a:chExt cx="2788875" cy="364838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6294744-5491-4531-9A2F-C6BD9C4F5D73}"/>
                </a:ext>
              </a:extLst>
            </p:cNvPr>
            <p:cNvSpPr txBox="1"/>
            <p:nvPr/>
          </p:nvSpPr>
          <p:spPr>
            <a:xfrm>
              <a:off x="8241084" y="4546392"/>
              <a:ext cx="1202346" cy="33598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97%  1,659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E0493F1-0941-40D1-9334-56A4DFFB6FB7}"/>
                </a:ext>
              </a:extLst>
            </p:cNvPr>
            <p:cNvGrpSpPr/>
            <p:nvPr/>
          </p:nvGrpSpPr>
          <p:grpSpPr>
            <a:xfrm>
              <a:off x="7998888" y="4517543"/>
              <a:ext cx="223574" cy="308674"/>
              <a:chOff x="7998888" y="4517543"/>
              <a:chExt cx="223574" cy="308674"/>
            </a:xfrm>
          </p:grpSpPr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ABE298C8-11EA-46FA-AC21-A9256CD317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98888" y="4586713"/>
                <a:ext cx="223574" cy="223574"/>
              </a:xfrm>
              <a:prstGeom prst="rect">
                <a:avLst/>
              </a:prstGeom>
            </p:spPr>
          </p:pic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87807451-F795-49BB-A95A-3684693EDB98}"/>
                  </a:ext>
                </a:extLst>
              </p:cNvPr>
              <p:cNvSpPr txBox="1"/>
              <p:nvPr/>
            </p:nvSpPr>
            <p:spPr>
              <a:xfrm>
                <a:off x="8003741" y="4517543"/>
                <a:ext cx="209536" cy="308674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sz="1200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A</a:t>
                </a: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C07AFE12-3F61-436D-AF3B-507A25427F62}"/>
                </a:ext>
              </a:extLst>
            </p:cNvPr>
            <p:cNvSpPr txBox="1"/>
            <p:nvPr/>
          </p:nvSpPr>
          <p:spPr>
            <a:xfrm>
              <a:off x="6654555" y="4546392"/>
              <a:ext cx="1259453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TV</a:t>
              </a:r>
            </a:p>
          </p:txBody>
        </p:sp>
      </p:grp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B770B90-3EA1-4474-A212-B7C8237F6AB7}"/>
              </a:ext>
            </a:extLst>
          </p:cNvPr>
          <p:cNvCxnSpPr>
            <a:cxnSpLocks/>
          </p:cNvCxnSpPr>
          <p:nvPr/>
        </p:nvCxnSpPr>
        <p:spPr>
          <a:xfrm>
            <a:off x="6873875" y="4461209"/>
            <a:ext cx="0" cy="132246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8F48C30-3C2B-4C9D-A025-EC11C75F2523}"/>
              </a:ext>
            </a:extLst>
          </p:cNvPr>
          <p:cNvGrpSpPr/>
          <p:nvPr/>
        </p:nvGrpSpPr>
        <p:grpSpPr>
          <a:xfrm>
            <a:off x="4224759" y="3879166"/>
            <a:ext cx="7408781" cy="356184"/>
            <a:chOff x="4224759" y="3879166"/>
            <a:chExt cx="7408781" cy="356184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E6973C0-776A-4A9C-BCD8-CDD130DE65CF}"/>
                </a:ext>
              </a:extLst>
            </p:cNvPr>
            <p:cNvSpPr txBox="1"/>
            <p:nvPr/>
          </p:nvSpPr>
          <p:spPr>
            <a:xfrm>
              <a:off x="5907240" y="3879166"/>
              <a:ext cx="444240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entury Gothic" panose="020B0502020202020204" pitchFamily="34" charset="0"/>
                </a:rPr>
                <a:t>French Adults Weekly Reach/Minutes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07409D8-400B-4ECB-9FA5-64EE44215EEC}"/>
                </a:ext>
              </a:extLst>
            </p:cNvPr>
            <p:cNvCxnSpPr>
              <a:cxnSpLocks/>
            </p:cNvCxnSpPr>
            <p:nvPr/>
          </p:nvCxnSpPr>
          <p:spPr>
            <a:xfrm>
              <a:off x="4224759" y="4235350"/>
              <a:ext cx="7408781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0" name="Picture 149">
            <a:extLst>
              <a:ext uri="{FF2B5EF4-FFF2-40B4-BE49-F238E27FC236}">
                <a16:creationId xmlns:a16="http://schemas.microsoft.com/office/drawing/2014/main" id="{47B43B64-E433-4FC7-A484-4F5F777C78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2168" y="4539086"/>
            <a:ext cx="287594" cy="341796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BA6294A5-2C6D-4FCC-9297-09D84EB4FC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2168" y="4771602"/>
            <a:ext cx="287594" cy="341796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5F412D24-BC36-4942-BE94-315525D53B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2168" y="5247260"/>
            <a:ext cx="287594" cy="341796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564A97FA-5256-433B-B734-497538198F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2168" y="5010575"/>
            <a:ext cx="287594" cy="341796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EDA9A473-B373-4271-8EB8-74630ACF93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2168" y="5491924"/>
            <a:ext cx="287594" cy="341796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90722199-210A-4E9E-A339-D979D2C2C3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1382" y="141691"/>
            <a:ext cx="287594" cy="341796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A33EF8F8-641C-49CF-BF77-4E611B6AE1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7148" y="1210220"/>
            <a:ext cx="287594" cy="341796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F599FE9C-4CBB-47E1-9EAB-35847E7E30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959" y="4086095"/>
            <a:ext cx="287594" cy="341796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3BDD2D7B-6420-4CD2-8959-4856F83957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095" y="5254649"/>
            <a:ext cx="287594" cy="341796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89291BA8-12F6-45CD-959A-8363A15307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8036" y="241241"/>
            <a:ext cx="287594" cy="3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6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7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0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1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4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5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2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73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 rot="16200000" flipV="1">
            <a:off x="3067760" y="-2364382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flipH="1">
            <a:off x="51174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155371-6D5B-4F2D-9CEA-F0B72D8B8468}"/>
              </a:ext>
            </a:extLst>
          </p:cNvPr>
          <p:cNvGrpSpPr/>
          <p:nvPr/>
        </p:nvGrpSpPr>
        <p:grpSpPr>
          <a:xfrm>
            <a:off x="608158" y="282972"/>
            <a:ext cx="7262666" cy="5932384"/>
            <a:chOff x="608158" y="282972"/>
            <a:chExt cx="7262666" cy="59323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E317C6-C226-4FF2-BD09-FC6F8566B9E9}"/>
                </a:ext>
              </a:extLst>
            </p:cNvPr>
            <p:cNvGrpSpPr/>
            <p:nvPr/>
          </p:nvGrpSpPr>
          <p:grpSpPr>
            <a:xfrm>
              <a:off x="608158" y="282972"/>
              <a:ext cx="7262666" cy="5529705"/>
              <a:chOff x="608158" y="282972"/>
              <a:chExt cx="7262666" cy="5529705"/>
            </a:xfrm>
          </p:grpSpPr>
          <p:cxnSp>
            <p:nvCxnSpPr>
              <p:cNvPr id="3" name="Straight Arrow Connector 2"/>
              <p:cNvCxnSpPr>
                <a:cxnSpLocks/>
              </p:cNvCxnSpPr>
              <p:nvPr/>
            </p:nvCxnSpPr>
            <p:spPr>
              <a:xfrm flipV="1">
                <a:off x="7001538" y="282972"/>
                <a:ext cx="869286" cy="177000"/>
              </a:xfrm>
              <a:prstGeom prst="straightConnector1">
                <a:avLst/>
              </a:prstGeom>
              <a:ln w="31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>
                <a:cxnSpLocks/>
              </p:cNvCxnSpPr>
              <p:nvPr/>
            </p:nvCxnSpPr>
            <p:spPr>
              <a:xfrm flipV="1">
                <a:off x="1578480" y="583037"/>
                <a:ext cx="3554626" cy="5229640"/>
              </a:xfrm>
              <a:prstGeom prst="straightConnector1">
                <a:avLst/>
              </a:prstGeom>
              <a:ln w="3175">
                <a:solidFill>
                  <a:srgbClr val="54823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>
                <a:cxnSpLocks/>
              </p:cNvCxnSpPr>
              <p:nvPr/>
            </p:nvCxnSpPr>
            <p:spPr>
              <a:xfrm flipH="1">
                <a:off x="842825" y="2710812"/>
                <a:ext cx="302692" cy="1318344"/>
              </a:xfrm>
              <a:prstGeom prst="straightConnector1">
                <a:avLst/>
              </a:prstGeom>
              <a:ln w="31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>
                <a:cxnSpLocks/>
              </p:cNvCxnSpPr>
              <p:nvPr/>
            </p:nvCxnSpPr>
            <p:spPr>
              <a:xfrm flipH="1">
                <a:off x="608158" y="2826652"/>
                <a:ext cx="297507" cy="2407208"/>
              </a:xfrm>
              <a:prstGeom prst="straightConnector1">
                <a:avLst/>
              </a:prstGeom>
              <a:ln w="3175">
                <a:solidFill>
                  <a:srgbClr val="7F6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>
                <a:cxnSpLocks/>
              </p:cNvCxnSpPr>
              <p:nvPr/>
            </p:nvCxnSpPr>
            <p:spPr>
              <a:xfrm flipH="1">
                <a:off x="4358691" y="945156"/>
                <a:ext cx="988280" cy="329111"/>
              </a:xfrm>
              <a:prstGeom prst="straightConnector1">
                <a:avLst/>
              </a:prstGeom>
              <a:ln w="31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1BFE1D66-19B3-4ECE-949F-0FA4E36F7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2978" y="298912"/>
              <a:ext cx="312152" cy="370078"/>
            </a:xfrm>
            <a:prstGeom prst="rect">
              <a:avLst/>
            </a:prstGeom>
          </p:spPr>
        </p:pic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1F1E1C5-1077-4655-95A4-04CAACBDBF04}"/>
                </a:ext>
              </a:extLst>
            </p:cNvPr>
            <p:cNvGrpSpPr/>
            <p:nvPr/>
          </p:nvGrpSpPr>
          <p:grpSpPr>
            <a:xfrm>
              <a:off x="5393833" y="759784"/>
              <a:ext cx="317716" cy="307777"/>
              <a:chOff x="5251593" y="648024"/>
              <a:chExt cx="317716" cy="307777"/>
            </a:xfrm>
          </p:grpSpPr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81768328-DB67-4492-8007-70ED29664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3134" y="694610"/>
                <a:ext cx="227652" cy="229048"/>
              </a:xfrm>
              <a:prstGeom prst="rect">
                <a:avLst/>
              </a:prstGeom>
            </p:spPr>
          </p:pic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0D54C98C-F08C-455B-9F08-DADB3A256F81}"/>
                  </a:ext>
                </a:extLst>
              </p:cNvPr>
              <p:cNvSpPr/>
              <p:nvPr/>
            </p:nvSpPr>
            <p:spPr>
              <a:xfrm>
                <a:off x="5251593" y="648024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197EC6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197EC6"/>
                  </a:solidFill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0AD7ED13-BC46-4351-B0AA-598195B11BF6}"/>
                </a:ext>
              </a:extLst>
            </p:cNvPr>
            <p:cNvGrpSpPr/>
            <p:nvPr/>
          </p:nvGrpSpPr>
          <p:grpSpPr>
            <a:xfrm>
              <a:off x="1022053" y="2352161"/>
              <a:ext cx="317716" cy="307777"/>
              <a:chOff x="1052533" y="1935601"/>
              <a:chExt cx="317716" cy="307777"/>
            </a:xfrm>
          </p:grpSpPr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A120D671-7C79-47CA-9F5E-CC928A240E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4459" y="1988374"/>
                <a:ext cx="222940" cy="222940"/>
              </a:xfrm>
              <a:prstGeom prst="rect">
                <a:avLst/>
              </a:prstGeom>
            </p:spPr>
          </p:pic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FE50D9B0-8775-452D-BB4D-F2911655E014}"/>
                  </a:ext>
                </a:extLst>
              </p:cNvPr>
              <p:cNvSpPr/>
              <p:nvPr/>
            </p:nvSpPr>
            <p:spPr>
              <a:xfrm>
                <a:off x="1052533" y="1935601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F2EE01F6-50CB-45B5-BE15-0B9F73808821}"/>
                </a:ext>
              </a:extLst>
            </p:cNvPr>
            <p:cNvGrpSpPr/>
            <p:nvPr/>
          </p:nvGrpSpPr>
          <p:grpSpPr>
            <a:xfrm>
              <a:off x="805451" y="2486210"/>
              <a:ext cx="317716" cy="307777"/>
              <a:chOff x="663211" y="2892610"/>
              <a:chExt cx="317716" cy="307777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9628360A-95D8-4782-A9DE-D77C77F967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5161" y="2935632"/>
                <a:ext cx="243350" cy="243350"/>
              </a:xfrm>
              <a:prstGeom prst="rect">
                <a:avLst/>
              </a:prstGeom>
            </p:spPr>
          </p:pic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3BFA82AD-216B-446B-874D-D09A94DA732D}"/>
                  </a:ext>
                </a:extLst>
              </p:cNvPr>
              <p:cNvSpPr/>
              <p:nvPr/>
            </p:nvSpPr>
            <p:spPr>
              <a:xfrm>
                <a:off x="663211" y="2892610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7F6000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7F6000"/>
                  </a:solidFill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824CF1EA-10EE-4CA2-8965-44FC2ACDF864}"/>
                </a:ext>
              </a:extLst>
            </p:cNvPr>
            <p:cNvGrpSpPr/>
            <p:nvPr/>
          </p:nvGrpSpPr>
          <p:grpSpPr>
            <a:xfrm>
              <a:off x="1338681" y="5907579"/>
              <a:ext cx="317716" cy="307777"/>
              <a:chOff x="1633321" y="5165899"/>
              <a:chExt cx="317716" cy="307777"/>
            </a:xfrm>
          </p:grpSpPr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BE510A50-767A-4B6A-B344-D45AD4C2F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70481" y="5204046"/>
                <a:ext cx="244264" cy="245762"/>
              </a:xfrm>
              <a:prstGeom prst="rect">
                <a:avLst/>
              </a:prstGeom>
            </p:spPr>
          </p:pic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A5433CE-0A6B-4AFC-9359-A452D947248E}"/>
                  </a:ext>
                </a:extLst>
              </p:cNvPr>
              <p:cNvSpPr/>
              <p:nvPr/>
            </p:nvSpPr>
            <p:spPr>
              <a:xfrm>
                <a:off x="1633321" y="5165899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548235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548235"/>
                  </a:solidFill>
                </a:endParaRPr>
              </a:p>
            </p:txBody>
          </p:sp>
        </p:grp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6FF3011-6D0C-4436-826E-32487E699D47}"/>
              </a:ext>
            </a:extLst>
          </p:cNvPr>
          <p:cNvSpPr/>
          <p:nvPr/>
        </p:nvSpPr>
        <p:spPr>
          <a:xfrm>
            <a:off x="4121251" y="3814515"/>
            <a:ext cx="7511902" cy="2068277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45696" y="4546392"/>
            <a:ext cx="1261881" cy="1293944"/>
            <a:chOff x="8181549" y="4546392"/>
            <a:chExt cx="1261881" cy="1293944"/>
          </a:xfrm>
        </p:grpSpPr>
        <p:sp>
          <p:nvSpPr>
            <p:cNvPr id="100" name="TextBox 99"/>
            <p:cNvSpPr txBox="1"/>
            <p:nvPr/>
          </p:nvSpPr>
          <p:spPr>
            <a:xfrm>
              <a:off x="8241084" y="4546392"/>
              <a:ext cx="1202346" cy="33598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99%  1,974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181549" y="4773377"/>
              <a:ext cx="1259955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89%     966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62%       68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51%       22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98%  1,289</a:t>
              </a: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611B30EB-90EB-483B-8ED5-00B68FEA2100}"/>
              </a:ext>
            </a:extLst>
          </p:cNvPr>
          <p:cNvSpPr txBox="1"/>
          <p:nvPr/>
        </p:nvSpPr>
        <p:spPr>
          <a:xfrm>
            <a:off x="7269341" y="4286279"/>
            <a:ext cx="895337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2017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A5D81E1-3A09-4BD4-BBA5-EDE5A084A471}"/>
              </a:ext>
            </a:extLst>
          </p:cNvPr>
          <p:cNvSpPr txBox="1"/>
          <p:nvPr/>
        </p:nvSpPr>
        <p:spPr>
          <a:xfrm>
            <a:off x="4123256" y="4773377"/>
            <a:ext cx="1259453" cy="106695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RADIO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NEWSPAPER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7F6000"/>
                </a:solidFill>
                <a:latin typeface="Century Gothic" panose="020B0502020202020204" pitchFamily="34" charset="0"/>
              </a:rPr>
              <a:t>MAGAZINE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548235"/>
                </a:solidFill>
                <a:latin typeface="Century Gothic" panose="020B0502020202020204" pitchFamily="34" charset="0"/>
              </a:rPr>
              <a:t>INTERNET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C07AFE12-3F61-436D-AF3B-507A25427F62}"/>
              </a:ext>
            </a:extLst>
          </p:cNvPr>
          <p:cNvSpPr txBox="1"/>
          <p:nvPr/>
        </p:nvSpPr>
        <p:spPr>
          <a:xfrm>
            <a:off x="4125182" y="4546392"/>
            <a:ext cx="1259453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TV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BC7665-91F1-4CD0-A9C5-934E0E5DFF78}"/>
              </a:ext>
            </a:extLst>
          </p:cNvPr>
          <p:cNvGrpSpPr/>
          <p:nvPr/>
        </p:nvGrpSpPr>
        <p:grpSpPr>
          <a:xfrm>
            <a:off x="5437678" y="4286279"/>
            <a:ext cx="1682060" cy="2605979"/>
            <a:chOff x="5437678" y="4286279"/>
            <a:chExt cx="1682060" cy="2605979"/>
          </a:xfrm>
        </p:grpSpPr>
        <p:sp>
          <p:nvSpPr>
            <p:cNvPr id="137" name="TextBox 136"/>
            <p:cNvSpPr txBox="1"/>
            <p:nvPr/>
          </p:nvSpPr>
          <p:spPr>
            <a:xfrm>
              <a:off x="5516414" y="6584481"/>
              <a:ext cx="16033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WEEKLY MINUTES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6294744-5491-4531-9A2F-C6BD9C4F5D73}"/>
                </a:ext>
              </a:extLst>
            </p:cNvPr>
            <p:cNvSpPr txBox="1"/>
            <p:nvPr/>
          </p:nvSpPr>
          <p:spPr>
            <a:xfrm>
              <a:off x="5711711" y="4546392"/>
              <a:ext cx="1202346" cy="33598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97%  1,659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E0493F1-0941-40D1-9334-56A4DFFB6FB7}"/>
                </a:ext>
              </a:extLst>
            </p:cNvPr>
            <p:cNvGrpSpPr/>
            <p:nvPr/>
          </p:nvGrpSpPr>
          <p:grpSpPr>
            <a:xfrm>
              <a:off x="5469515" y="4517543"/>
              <a:ext cx="223574" cy="308674"/>
              <a:chOff x="7998888" y="4517543"/>
              <a:chExt cx="223574" cy="308674"/>
            </a:xfrm>
          </p:grpSpPr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ABE298C8-11EA-46FA-AC21-A9256CD317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98888" y="4586713"/>
                <a:ext cx="223574" cy="223574"/>
              </a:xfrm>
              <a:prstGeom prst="rect">
                <a:avLst/>
              </a:prstGeom>
            </p:spPr>
          </p:pic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87807451-F795-49BB-A95A-3684693EDB98}"/>
                  </a:ext>
                </a:extLst>
              </p:cNvPr>
              <p:cNvSpPr txBox="1"/>
              <p:nvPr/>
            </p:nvSpPr>
            <p:spPr>
              <a:xfrm>
                <a:off x="8003741" y="4517543"/>
                <a:ext cx="209536" cy="308674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sz="1200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A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BE73649-34D0-4643-8256-C009B0EC9760}"/>
                </a:ext>
              </a:extLst>
            </p:cNvPr>
            <p:cNvGrpSpPr/>
            <p:nvPr/>
          </p:nvGrpSpPr>
          <p:grpSpPr>
            <a:xfrm>
              <a:off x="5437678" y="4286279"/>
              <a:ext cx="1474453" cy="1554057"/>
              <a:chOff x="5437678" y="4286279"/>
              <a:chExt cx="1474453" cy="1554057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CB3B787-177B-482B-92F5-A08691DEB92E}"/>
                  </a:ext>
                </a:extLst>
              </p:cNvPr>
              <p:cNvSpPr txBox="1"/>
              <p:nvPr/>
            </p:nvSpPr>
            <p:spPr>
              <a:xfrm>
                <a:off x="5763991" y="4286279"/>
                <a:ext cx="895337" cy="307777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entury Gothic" panose="020B0502020202020204" pitchFamily="34" charset="0"/>
                  </a:rPr>
                  <a:t>2001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72054D5-4F92-4636-A945-8AAB61312672}"/>
                  </a:ext>
                </a:extLst>
              </p:cNvPr>
              <p:cNvSpPr txBox="1"/>
              <p:nvPr/>
            </p:nvSpPr>
            <p:spPr>
              <a:xfrm>
                <a:off x="5709785" y="4773377"/>
                <a:ext cx="1202346" cy="1066959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900"/>
                  </a:lnSpc>
                </a:pPr>
                <a:r>
                  <a:rPr lang="en-US" sz="1400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93%  1,308</a:t>
                </a:r>
              </a:p>
              <a:p>
                <a:pPr algn="r">
                  <a:lnSpc>
                    <a:spcPts val="1900"/>
                  </a:lnSpc>
                </a:pPr>
                <a:r>
                  <a:rPr lang="en-US" sz="1400" dirty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78%     167</a:t>
                </a:r>
              </a:p>
              <a:p>
                <a:pPr algn="r">
                  <a:lnSpc>
                    <a:spcPts val="1900"/>
                  </a:lnSpc>
                </a:pPr>
                <a:r>
                  <a:rPr lang="en-US" sz="1400" dirty="0">
                    <a:solidFill>
                      <a:srgbClr val="7F6000"/>
                    </a:solidFill>
                    <a:latin typeface="Century Gothic" panose="020B0502020202020204" pitchFamily="34" charset="0"/>
                  </a:rPr>
                  <a:t>77%     105</a:t>
                </a:r>
              </a:p>
              <a:p>
                <a:pPr algn="r">
                  <a:lnSpc>
                    <a:spcPts val="1900"/>
                  </a:lnSpc>
                </a:pPr>
                <a:r>
                  <a:rPr lang="en-US" sz="1400" dirty="0">
                    <a:solidFill>
                      <a:srgbClr val="548235"/>
                    </a:solidFill>
                    <a:latin typeface="Century Gothic" panose="020B0502020202020204" pitchFamily="34" charset="0"/>
                  </a:rPr>
                  <a:t>45%     245</a:t>
                </a:r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AAF8A542-D696-45E6-BEE4-E25B520BACAE}"/>
                  </a:ext>
                </a:extLst>
              </p:cNvPr>
              <p:cNvGrpSpPr/>
              <p:nvPr/>
            </p:nvGrpSpPr>
            <p:grpSpPr>
              <a:xfrm>
                <a:off x="5437678" y="4785127"/>
                <a:ext cx="317716" cy="307777"/>
                <a:chOff x="5251593" y="648024"/>
                <a:chExt cx="317716" cy="307777"/>
              </a:xfrm>
            </p:grpSpPr>
            <p:pic>
              <p:nvPicPr>
                <p:cNvPr id="176" name="Picture 175">
                  <a:extLst>
                    <a:ext uri="{FF2B5EF4-FFF2-40B4-BE49-F238E27FC236}">
                      <a16:creationId xmlns:a16="http://schemas.microsoft.com/office/drawing/2014/main" id="{F9B436D9-62FB-40CD-AF65-7BCADA4A7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93134" y="694610"/>
                  <a:ext cx="227652" cy="229048"/>
                </a:xfrm>
                <a:prstGeom prst="rect">
                  <a:avLst/>
                </a:prstGeom>
              </p:spPr>
            </p:pic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9CB207A9-DF87-4660-A10F-6C899A782D04}"/>
                    </a:ext>
                  </a:extLst>
                </p:cNvPr>
                <p:cNvSpPr/>
                <p:nvPr/>
              </p:nvSpPr>
              <p:spPr>
                <a:xfrm>
                  <a:off x="5251593" y="648024"/>
                  <a:ext cx="3177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197EC6"/>
                      </a:solidFill>
                      <a:latin typeface="Century Gothic" panose="020B0502020202020204" pitchFamily="34" charset="0"/>
                    </a:rPr>
                    <a:t>A</a:t>
                  </a:r>
                  <a:endParaRPr lang="en-US" sz="1400" b="1" dirty="0">
                    <a:solidFill>
                      <a:srgbClr val="197EC6"/>
                    </a:solidFill>
                  </a:endParaRPr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C4F27E3F-F977-4FFA-9C7E-EA3C639145CB}"/>
                  </a:ext>
                </a:extLst>
              </p:cNvPr>
              <p:cNvGrpSpPr/>
              <p:nvPr/>
            </p:nvGrpSpPr>
            <p:grpSpPr>
              <a:xfrm>
                <a:off x="5437678" y="5006983"/>
                <a:ext cx="317716" cy="307777"/>
                <a:chOff x="1052533" y="1935601"/>
                <a:chExt cx="317716" cy="307777"/>
              </a:xfrm>
            </p:grpSpPr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50EB2D34-888B-4C33-B357-2B2FBF4EEA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4459" y="1988374"/>
                  <a:ext cx="222940" cy="222940"/>
                </a:xfrm>
                <a:prstGeom prst="rect">
                  <a:avLst/>
                </a:prstGeom>
              </p:spPr>
            </p:pic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63E429F9-F1C9-4DB9-9DBF-EF042F6E1867}"/>
                    </a:ext>
                  </a:extLst>
                </p:cNvPr>
                <p:cNvSpPr/>
                <p:nvPr/>
              </p:nvSpPr>
              <p:spPr>
                <a:xfrm>
                  <a:off x="1052533" y="1935601"/>
                  <a:ext cx="3177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7030A0"/>
                      </a:solidFill>
                      <a:latin typeface="Century Gothic" panose="020B0502020202020204" pitchFamily="34" charset="0"/>
                    </a:rPr>
                    <a:t>A</a:t>
                  </a:r>
                  <a:endParaRPr lang="en-US" sz="1400" b="1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0C309669-5E0D-4723-BC87-BD6B803C6A80}"/>
                  </a:ext>
                </a:extLst>
              </p:cNvPr>
              <p:cNvGrpSpPr/>
              <p:nvPr/>
            </p:nvGrpSpPr>
            <p:grpSpPr>
              <a:xfrm>
                <a:off x="5437678" y="5246708"/>
                <a:ext cx="317716" cy="307777"/>
                <a:chOff x="663211" y="2892610"/>
                <a:chExt cx="317716" cy="307777"/>
              </a:xfrm>
            </p:grpSpPr>
            <p:pic>
              <p:nvPicPr>
                <p:cNvPr id="172" name="Picture 171">
                  <a:extLst>
                    <a:ext uri="{FF2B5EF4-FFF2-40B4-BE49-F238E27FC236}">
                      <a16:creationId xmlns:a16="http://schemas.microsoft.com/office/drawing/2014/main" id="{2EA2DFCA-28C2-489D-8594-B66FD6C20C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5161" y="2935632"/>
                  <a:ext cx="243350" cy="243350"/>
                </a:xfrm>
                <a:prstGeom prst="rect">
                  <a:avLst/>
                </a:prstGeom>
              </p:spPr>
            </p:pic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86F90BDB-5C7C-402C-8BD1-D448BDBCCAF5}"/>
                    </a:ext>
                  </a:extLst>
                </p:cNvPr>
                <p:cNvSpPr/>
                <p:nvPr/>
              </p:nvSpPr>
              <p:spPr>
                <a:xfrm>
                  <a:off x="663211" y="2892610"/>
                  <a:ext cx="3177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7F6000"/>
                      </a:solidFill>
                      <a:latin typeface="Century Gothic" panose="020B0502020202020204" pitchFamily="34" charset="0"/>
                    </a:rPr>
                    <a:t>A</a:t>
                  </a:r>
                  <a:endParaRPr lang="en-US" sz="1400" b="1" dirty="0">
                    <a:solidFill>
                      <a:srgbClr val="7F6000"/>
                    </a:solidFill>
                  </a:endParaRP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6920439E-6E9B-4C29-BFF6-3EC8B2980F36}"/>
                  </a:ext>
                </a:extLst>
              </p:cNvPr>
              <p:cNvGrpSpPr/>
              <p:nvPr/>
            </p:nvGrpSpPr>
            <p:grpSpPr>
              <a:xfrm>
                <a:off x="5437678" y="5495796"/>
                <a:ext cx="317716" cy="307777"/>
                <a:chOff x="1633321" y="5165899"/>
                <a:chExt cx="317716" cy="307777"/>
              </a:xfrm>
            </p:grpSpPr>
            <p:pic>
              <p:nvPicPr>
                <p:cNvPr id="170" name="Picture 169">
                  <a:extLst>
                    <a:ext uri="{FF2B5EF4-FFF2-40B4-BE49-F238E27FC236}">
                      <a16:creationId xmlns:a16="http://schemas.microsoft.com/office/drawing/2014/main" id="{1AB307B8-9ED6-4D86-B359-D159517B14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0481" y="5204046"/>
                  <a:ext cx="244264" cy="245762"/>
                </a:xfrm>
                <a:prstGeom prst="rect">
                  <a:avLst/>
                </a:prstGeom>
              </p:spPr>
            </p:pic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A853760A-02E7-423B-82CD-69A983B2F650}"/>
                    </a:ext>
                  </a:extLst>
                </p:cNvPr>
                <p:cNvSpPr/>
                <p:nvPr/>
              </p:nvSpPr>
              <p:spPr>
                <a:xfrm>
                  <a:off x="1633321" y="5165899"/>
                  <a:ext cx="3177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548235"/>
                      </a:solidFill>
                      <a:latin typeface="Century Gothic" panose="020B0502020202020204" pitchFamily="34" charset="0"/>
                    </a:rPr>
                    <a:t>A</a:t>
                  </a:r>
                  <a:endParaRPr lang="en-US" sz="1400" b="1" dirty="0">
                    <a:solidFill>
                      <a:srgbClr val="548235"/>
                    </a:solidFill>
                  </a:endParaRPr>
                </a:p>
              </p:txBody>
            </p:sp>
          </p:grp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5B770B90-3EA1-4474-A212-B7C8237F6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3875" y="4461209"/>
                <a:ext cx="0" cy="13224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8F48C30-3C2B-4C9D-A025-EC11C75F2523}"/>
              </a:ext>
            </a:extLst>
          </p:cNvPr>
          <p:cNvGrpSpPr/>
          <p:nvPr/>
        </p:nvGrpSpPr>
        <p:grpSpPr>
          <a:xfrm>
            <a:off x="4224759" y="3879166"/>
            <a:ext cx="7408781" cy="356184"/>
            <a:chOff x="4224759" y="3879166"/>
            <a:chExt cx="7408781" cy="356184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E6973C0-776A-4A9C-BCD8-CDD130DE65CF}"/>
                </a:ext>
              </a:extLst>
            </p:cNvPr>
            <p:cNvSpPr txBox="1"/>
            <p:nvPr/>
          </p:nvSpPr>
          <p:spPr>
            <a:xfrm>
              <a:off x="5907240" y="3879166"/>
              <a:ext cx="444240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entury Gothic" panose="020B0502020202020204" pitchFamily="34" charset="0"/>
                </a:rPr>
                <a:t>French Adults Weekly Reach/Minutes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07409D8-400B-4ECB-9FA5-64EE44215EEC}"/>
                </a:ext>
              </a:extLst>
            </p:cNvPr>
            <p:cNvCxnSpPr>
              <a:cxnSpLocks/>
            </p:cNvCxnSpPr>
            <p:nvPr/>
          </p:nvCxnSpPr>
          <p:spPr>
            <a:xfrm>
              <a:off x="4224759" y="4235350"/>
              <a:ext cx="7408781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0" name="Picture 149">
            <a:extLst>
              <a:ext uri="{FF2B5EF4-FFF2-40B4-BE49-F238E27FC236}">
                <a16:creationId xmlns:a16="http://schemas.microsoft.com/office/drawing/2014/main" id="{47B43B64-E433-4FC7-A484-4F5F777C78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2168" y="4539086"/>
            <a:ext cx="287594" cy="341796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BA6294A5-2C6D-4FCC-9297-09D84EB4FC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2168" y="4771602"/>
            <a:ext cx="287594" cy="341796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5F412D24-BC36-4942-BE94-315525D53B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2168" y="5247260"/>
            <a:ext cx="287594" cy="341796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564A97FA-5256-433B-B734-497538198F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2168" y="5010575"/>
            <a:ext cx="287594" cy="341796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EDA9A473-B373-4271-8EB8-74630ACF93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2168" y="5491924"/>
            <a:ext cx="287594" cy="341796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90722199-210A-4E9E-A339-D979D2C2C3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1382" y="141691"/>
            <a:ext cx="287594" cy="341796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A33EF8F8-641C-49CF-BF77-4E611B6AE1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7148" y="1210220"/>
            <a:ext cx="287594" cy="341796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F599FE9C-4CBB-47E1-9EAB-35847E7E30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959" y="4086095"/>
            <a:ext cx="287594" cy="341796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3BDD2D7B-6420-4CD2-8959-4856F83957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095" y="5254649"/>
            <a:ext cx="287594" cy="341796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C3923403-AE11-4FE3-9E52-1D9AFF589C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8036" y="241241"/>
            <a:ext cx="287594" cy="3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 rot="16200000" flipV="1">
            <a:off x="3067760" y="-2364382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flipH="1">
            <a:off x="51174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6FF3011-6D0C-4436-826E-32487E699D47}"/>
              </a:ext>
            </a:extLst>
          </p:cNvPr>
          <p:cNvSpPr/>
          <p:nvPr/>
        </p:nvSpPr>
        <p:spPr>
          <a:xfrm>
            <a:off x="4121251" y="3814515"/>
            <a:ext cx="7511902" cy="2068277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45696" y="4546392"/>
            <a:ext cx="1261881" cy="1293944"/>
            <a:chOff x="8181549" y="4546392"/>
            <a:chExt cx="1261881" cy="1293944"/>
          </a:xfrm>
        </p:grpSpPr>
        <p:sp>
          <p:nvSpPr>
            <p:cNvPr id="100" name="TextBox 99"/>
            <p:cNvSpPr txBox="1"/>
            <p:nvPr/>
          </p:nvSpPr>
          <p:spPr>
            <a:xfrm>
              <a:off x="8241084" y="4546392"/>
              <a:ext cx="1202346" cy="33598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99%  1,974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181549" y="4773377"/>
              <a:ext cx="1259955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89%     966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62%       68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51%       22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98%  1,289</a:t>
              </a: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611B30EB-90EB-483B-8ED5-00B68FEA2100}"/>
              </a:ext>
            </a:extLst>
          </p:cNvPr>
          <p:cNvSpPr txBox="1"/>
          <p:nvPr/>
        </p:nvSpPr>
        <p:spPr>
          <a:xfrm>
            <a:off x="7269341" y="4286279"/>
            <a:ext cx="895337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2017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A5D81E1-3A09-4BD4-BBA5-EDE5A084A471}"/>
              </a:ext>
            </a:extLst>
          </p:cNvPr>
          <p:cNvSpPr txBox="1"/>
          <p:nvPr/>
        </p:nvSpPr>
        <p:spPr>
          <a:xfrm>
            <a:off x="4123256" y="4773377"/>
            <a:ext cx="1259453" cy="106695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RADIO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NEWSPAPER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7F6000"/>
                </a:solidFill>
                <a:latin typeface="Century Gothic" panose="020B0502020202020204" pitchFamily="34" charset="0"/>
              </a:rPr>
              <a:t>MAGAZINE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548235"/>
                </a:solidFill>
                <a:latin typeface="Century Gothic" panose="020B0502020202020204" pitchFamily="34" charset="0"/>
              </a:rPr>
              <a:t>INTERNET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C07AFE12-3F61-436D-AF3B-507A25427F62}"/>
              </a:ext>
            </a:extLst>
          </p:cNvPr>
          <p:cNvSpPr txBox="1"/>
          <p:nvPr/>
        </p:nvSpPr>
        <p:spPr>
          <a:xfrm>
            <a:off x="4125182" y="4546392"/>
            <a:ext cx="1259453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TV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8F48C30-3C2B-4C9D-A025-EC11C75F2523}"/>
              </a:ext>
            </a:extLst>
          </p:cNvPr>
          <p:cNvGrpSpPr/>
          <p:nvPr/>
        </p:nvGrpSpPr>
        <p:grpSpPr>
          <a:xfrm>
            <a:off x="4224759" y="3879166"/>
            <a:ext cx="7408781" cy="356184"/>
            <a:chOff x="4224759" y="3879166"/>
            <a:chExt cx="7408781" cy="356184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E6973C0-776A-4A9C-BCD8-CDD130DE65CF}"/>
                </a:ext>
              </a:extLst>
            </p:cNvPr>
            <p:cNvSpPr txBox="1"/>
            <p:nvPr/>
          </p:nvSpPr>
          <p:spPr>
            <a:xfrm>
              <a:off x="5907240" y="3879166"/>
              <a:ext cx="444240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entury Gothic" panose="020B0502020202020204" pitchFamily="34" charset="0"/>
                </a:rPr>
                <a:t>French Adults Weekly Reach/Minutes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07409D8-400B-4ECB-9FA5-64EE44215EEC}"/>
                </a:ext>
              </a:extLst>
            </p:cNvPr>
            <p:cNvCxnSpPr>
              <a:cxnSpLocks/>
            </p:cNvCxnSpPr>
            <p:nvPr/>
          </p:nvCxnSpPr>
          <p:spPr>
            <a:xfrm>
              <a:off x="4224759" y="4235350"/>
              <a:ext cx="7408781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0" name="Picture 149">
            <a:extLst>
              <a:ext uri="{FF2B5EF4-FFF2-40B4-BE49-F238E27FC236}">
                <a16:creationId xmlns:a16="http://schemas.microsoft.com/office/drawing/2014/main" id="{47B43B64-E433-4FC7-A484-4F5F777C7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68" y="4539086"/>
            <a:ext cx="287594" cy="341796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BA6294A5-2C6D-4FCC-9297-09D84EB4F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168" y="4771602"/>
            <a:ext cx="287594" cy="341796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5F412D24-BC36-4942-BE94-315525D53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168" y="5247260"/>
            <a:ext cx="287594" cy="341796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564A97FA-5256-433B-B734-497538198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168" y="5010575"/>
            <a:ext cx="287594" cy="341796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EDA9A473-B373-4271-8EB8-74630ACF93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2168" y="5491924"/>
            <a:ext cx="287594" cy="341796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90722199-210A-4E9E-A339-D979D2C2C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382" y="141691"/>
            <a:ext cx="287594" cy="341796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A33EF8F8-641C-49CF-BF77-4E611B6AE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148" y="1210220"/>
            <a:ext cx="287594" cy="341796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F599FE9C-4CBB-47E1-9EAB-35847E7E3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959" y="4086095"/>
            <a:ext cx="287594" cy="341796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9FE54FE-4C02-4642-86C9-5448E8608179}"/>
              </a:ext>
            </a:extLst>
          </p:cNvPr>
          <p:cNvCxnSpPr>
            <a:cxnSpLocks/>
          </p:cNvCxnSpPr>
          <p:nvPr/>
        </p:nvCxnSpPr>
        <p:spPr>
          <a:xfrm>
            <a:off x="8345130" y="4461209"/>
            <a:ext cx="0" cy="132246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47E3B53-4965-44B6-B174-5FA9006224A7}"/>
              </a:ext>
            </a:extLst>
          </p:cNvPr>
          <p:cNvGrpSpPr/>
          <p:nvPr/>
        </p:nvGrpSpPr>
        <p:grpSpPr>
          <a:xfrm>
            <a:off x="8817502" y="4286279"/>
            <a:ext cx="2378826" cy="1497391"/>
            <a:chOff x="8817502" y="4286279"/>
            <a:chExt cx="2378826" cy="1497391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375F52A-C10C-4C30-B81A-9BF1D281370D}"/>
                </a:ext>
              </a:extLst>
            </p:cNvPr>
            <p:cNvSpPr txBox="1"/>
            <p:nvPr/>
          </p:nvSpPr>
          <p:spPr>
            <a:xfrm>
              <a:off x="8817502" y="4286279"/>
              <a:ext cx="895337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2018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60A78D1-FB3D-4702-941B-68A79BC8D20C}"/>
                </a:ext>
              </a:extLst>
            </p:cNvPr>
            <p:cNvCxnSpPr>
              <a:cxnSpLocks/>
            </p:cNvCxnSpPr>
            <p:nvPr/>
          </p:nvCxnSpPr>
          <p:spPr>
            <a:xfrm>
              <a:off x="9956248" y="4461209"/>
              <a:ext cx="0" cy="13224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C7E27E0-D1E8-4B5D-BEE7-3F23FED654C8}"/>
                </a:ext>
              </a:extLst>
            </p:cNvPr>
            <p:cNvSpPr txBox="1"/>
            <p:nvPr/>
          </p:nvSpPr>
          <p:spPr>
            <a:xfrm>
              <a:off x="10300991" y="4288207"/>
              <a:ext cx="895337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2019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68E2C0C-660F-4E68-99A6-5E2A74607B67}"/>
              </a:ext>
            </a:extLst>
          </p:cNvPr>
          <p:cNvGrpSpPr/>
          <p:nvPr/>
        </p:nvGrpSpPr>
        <p:grpSpPr>
          <a:xfrm>
            <a:off x="8579749" y="4547670"/>
            <a:ext cx="2813905" cy="368824"/>
            <a:chOff x="8579749" y="4547670"/>
            <a:chExt cx="2813905" cy="368824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2AF7B42B-26EC-48C5-A795-511388483944}"/>
                </a:ext>
              </a:extLst>
            </p:cNvPr>
            <p:cNvSpPr txBox="1"/>
            <p:nvPr/>
          </p:nvSpPr>
          <p:spPr>
            <a:xfrm>
              <a:off x="8701980" y="4550812"/>
              <a:ext cx="1202346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97%  1,926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D81D1F1-497A-4E91-87FD-9768C490696F}"/>
                </a:ext>
              </a:extLst>
            </p:cNvPr>
            <p:cNvSpPr txBox="1"/>
            <p:nvPr/>
          </p:nvSpPr>
          <p:spPr>
            <a:xfrm>
              <a:off x="10191308" y="4548320"/>
              <a:ext cx="1202346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97%  1,842</a:t>
              </a:r>
            </a:p>
          </p:txBody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A992AFD7-C3E6-41AD-BDBC-3BD6DCCA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82212" y="4547670"/>
              <a:ext cx="313126" cy="368824"/>
            </a:xfrm>
            <a:prstGeom prst="rect">
              <a:avLst/>
            </a:prstGeom>
          </p:spPr>
        </p:pic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020FEDFD-DC85-451B-BC2C-5E2166C09409}"/>
                </a:ext>
              </a:extLst>
            </p:cNvPr>
            <p:cNvSpPr/>
            <p:nvPr/>
          </p:nvSpPr>
          <p:spPr>
            <a:xfrm>
              <a:off x="8579749" y="4590586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A</a:t>
              </a:r>
              <a:endParaRPr lang="en-CA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38AB5DB-3595-4E82-948A-5DD1EBC61160}"/>
              </a:ext>
            </a:extLst>
          </p:cNvPr>
          <p:cNvGrpSpPr/>
          <p:nvPr/>
        </p:nvGrpSpPr>
        <p:grpSpPr>
          <a:xfrm>
            <a:off x="8579749" y="4775305"/>
            <a:ext cx="2811076" cy="358629"/>
            <a:chOff x="8579749" y="4775305"/>
            <a:chExt cx="2811076" cy="358629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B1BEBD67-5BC2-42E6-9D4C-ED89B56B763B}"/>
                </a:ext>
              </a:extLst>
            </p:cNvPr>
            <p:cNvSpPr txBox="1"/>
            <p:nvPr/>
          </p:nvSpPr>
          <p:spPr>
            <a:xfrm>
              <a:off x="8644896" y="4779708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88%     949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B38A54F3-597E-4C82-82C3-6A7C5260691B}"/>
                </a:ext>
              </a:extLst>
            </p:cNvPr>
            <p:cNvSpPr txBox="1"/>
            <p:nvPr/>
          </p:nvSpPr>
          <p:spPr>
            <a:xfrm>
              <a:off x="10130870" y="4775305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88%     948</a:t>
              </a:r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7B714C1B-214E-4630-B1D5-4A1096D3D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83474" y="4783012"/>
              <a:ext cx="297930" cy="350922"/>
            </a:xfrm>
            <a:prstGeom prst="rect">
              <a:avLst/>
            </a:prstGeom>
          </p:spPr>
        </p:pic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98E95310-5874-4304-A728-7C12BD1CFD77}"/>
                </a:ext>
              </a:extLst>
            </p:cNvPr>
            <p:cNvSpPr/>
            <p:nvPr/>
          </p:nvSpPr>
          <p:spPr>
            <a:xfrm>
              <a:off x="8579749" y="4827035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A</a:t>
              </a:r>
              <a:endParaRPr lang="en-CA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BB91A8B2-6228-4267-A06E-BC77DFB11268}"/>
              </a:ext>
            </a:extLst>
          </p:cNvPr>
          <p:cNvGrpSpPr/>
          <p:nvPr/>
        </p:nvGrpSpPr>
        <p:grpSpPr>
          <a:xfrm>
            <a:off x="8579749" y="5008256"/>
            <a:ext cx="2806566" cy="394920"/>
            <a:chOff x="8579749" y="5008256"/>
            <a:chExt cx="2806566" cy="394920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6983664-FF85-4C32-BC97-3C2952AB3951}"/>
                </a:ext>
              </a:extLst>
            </p:cNvPr>
            <p:cNvSpPr txBox="1"/>
            <p:nvPr/>
          </p:nvSpPr>
          <p:spPr>
            <a:xfrm>
              <a:off x="8644920" y="5010771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61%       69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DC599577-4217-421F-92F6-514E6C0E251A}"/>
                </a:ext>
              </a:extLst>
            </p:cNvPr>
            <p:cNvSpPr txBox="1"/>
            <p:nvPr/>
          </p:nvSpPr>
          <p:spPr>
            <a:xfrm>
              <a:off x="10126360" y="5008256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58%       59</a:t>
              </a:r>
            </a:p>
          </p:txBody>
        </p:sp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954E9F7C-CE9D-421E-A665-32625C33E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82847" y="5026804"/>
              <a:ext cx="319532" cy="376372"/>
            </a:xfrm>
            <a:prstGeom prst="rect">
              <a:avLst/>
            </a:prstGeom>
          </p:spPr>
        </p:pic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D77E34D4-EDF0-49F0-95E2-47260ADF1775}"/>
                </a:ext>
              </a:extLst>
            </p:cNvPr>
            <p:cNvSpPr/>
            <p:nvPr/>
          </p:nvSpPr>
          <p:spPr>
            <a:xfrm>
              <a:off x="8579749" y="5066279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7030A0"/>
                  </a:solidFill>
                </a:rPr>
                <a:t>A</a:t>
              </a:r>
              <a:endParaRPr lang="en-CA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096B843-350A-466A-A941-229B3146F0CB}"/>
              </a:ext>
            </a:extLst>
          </p:cNvPr>
          <p:cNvGrpSpPr/>
          <p:nvPr/>
        </p:nvGrpSpPr>
        <p:grpSpPr>
          <a:xfrm>
            <a:off x="8579749" y="5255704"/>
            <a:ext cx="2819438" cy="365131"/>
            <a:chOff x="8579749" y="5255704"/>
            <a:chExt cx="2819438" cy="365131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014E1930-E671-4052-B01A-1F160BC4E98A}"/>
                </a:ext>
              </a:extLst>
            </p:cNvPr>
            <p:cNvSpPr txBox="1"/>
            <p:nvPr/>
          </p:nvSpPr>
          <p:spPr>
            <a:xfrm>
              <a:off x="8645875" y="5258433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48%       19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2D70643A-8E0A-42A9-BA2B-60CD3F809AB3}"/>
                </a:ext>
              </a:extLst>
            </p:cNvPr>
            <p:cNvSpPr txBox="1"/>
            <p:nvPr/>
          </p:nvSpPr>
          <p:spPr>
            <a:xfrm>
              <a:off x="10139232" y="5255704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45%       18</a:t>
              </a:r>
            </a:p>
          </p:txBody>
        </p:sp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5A4C2DC8-DD67-4CD8-A367-5F9FCE768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98904" y="5282293"/>
              <a:ext cx="287418" cy="338542"/>
            </a:xfrm>
            <a:prstGeom prst="rect">
              <a:avLst/>
            </a:prstGeom>
          </p:spPr>
        </p:pic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4D4311B3-7DD4-4739-8F54-AC6E3A775F85}"/>
                </a:ext>
              </a:extLst>
            </p:cNvPr>
            <p:cNvSpPr/>
            <p:nvPr/>
          </p:nvSpPr>
          <p:spPr>
            <a:xfrm>
              <a:off x="8579749" y="5291535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6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7F6000"/>
                  </a:solidFill>
                </a:rPr>
                <a:t>A</a:t>
              </a:r>
              <a:endParaRPr lang="en-CA" dirty="0">
                <a:solidFill>
                  <a:srgbClr val="7F6000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232DBC20-AF3E-4464-8A32-EF9A977906CB}"/>
              </a:ext>
            </a:extLst>
          </p:cNvPr>
          <p:cNvGrpSpPr/>
          <p:nvPr/>
        </p:nvGrpSpPr>
        <p:grpSpPr>
          <a:xfrm>
            <a:off x="8579749" y="5491575"/>
            <a:ext cx="2819433" cy="347249"/>
            <a:chOff x="8579749" y="5491575"/>
            <a:chExt cx="2819433" cy="347249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D3E4A854-F753-4DCE-884F-41406629EE94}"/>
                </a:ext>
              </a:extLst>
            </p:cNvPr>
            <p:cNvSpPr txBox="1"/>
            <p:nvPr/>
          </p:nvSpPr>
          <p:spPr>
            <a:xfrm>
              <a:off x="8643823" y="5495663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99%  1,424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3C67DDC1-D6D6-427B-9936-7388997909F7}"/>
                </a:ext>
              </a:extLst>
            </p:cNvPr>
            <p:cNvSpPr txBox="1"/>
            <p:nvPr/>
          </p:nvSpPr>
          <p:spPr>
            <a:xfrm>
              <a:off x="10139227" y="5491575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97%  1,372</a:t>
              </a:r>
            </a:p>
          </p:txBody>
        </p:sp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56FC045C-5170-4ADB-AE41-F0BC4B441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101217" y="5505726"/>
              <a:ext cx="282792" cy="333098"/>
            </a:xfrm>
            <a:prstGeom prst="rect">
              <a:avLst/>
            </a:prstGeom>
          </p:spPr>
        </p:pic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5B5007B5-180D-48BA-9ED4-595AECD25D3B}"/>
                </a:ext>
              </a:extLst>
            </p:cNvPr>
            <p:cNvSpPr/>
            <p:nvPr/>
          </p:nvSpPr>
          <p:spPr>
            <a:xfrm>
              <a:off x="8579749" y="5528359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548235"/>
                  </a:solidFill>
                </a:rPr>
                <a:t>A</a:t>
              </a:r>
              <a:endParaRPr lang="en-CA" dirty="0">
                <a:solidFill>
                  <a:srgbClr val="548235"/>
                </a:solidFill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8FBC226-2EBC-4309-A1C2-BD803C187B2C}"/>
              </a:ext>
            </a:extLst>
          </p:cNvPr>
          <p:cNvGrpSpPr/>
          <p:nvPr/>
        </p:nvGrpSpPr>
        <p:grpSpPr>
          <a:xfrm>
            <a:off x="3893069" y="1277892"/>
            <a:ext cx="320025" cy="350922"/>
            <a:chOff x="3794083" y="1415760"/>
            <a:chExt cx="320025" cy="350922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A77982EF-368C-4B5C-BAA4-512E31E1D49D}"/>
                </a:ext>
              </a:extLst>
            </p:cNvPr>
            <p:cNvSpPr/>
            <p:nvPr/>
          </p:nvSpPr>
          <p:spPr>
            <a:xfrm>
              <a:off x="3895989" y="1433595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A</a:t>
              </a:r>
              <a:endParaRPr lang="en-CA" dirty="0">
                <a:solidFill>
                  <a:srgbClr val="0070C0"/>
                </a:solidFill>
              </a:endParaRPr>
            </a:p>
          </p:txBody>
        </p:sp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AE79C8BB-24C4-40E6-8058-8E9F5765A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94083" y="1415760"/>
              <a:ext cx="297930" cy="350922"/>
            </a:xfrm>
            <a:prstGeom prst="rect">
              <a:avLst/>
            </a:prstGeom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7F7526D-DE59-482F-8D2A-32B7D519FB9D}"/>
              </a:ext>
            </a:extLst>
          </p:cNvPr>
          <p:cNvGrpSpPr/>
          <p:nvPr/>
        </p:nvGrpSpPr>
        <p:grpSpPr>
          <a:xfrm>
            <a:off x="7367210" y="331788"/>
            <a:ext cx="595933" cy="361970"/>
            <a:chOff x="6492153" y="454791"/>
            <a:chExt cx="595933" cy="361970"/>
          </a:xfrm>
        </p:grpSpPr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B68D530-6C8A-48FF-A669-E04061B42893}"/>
                </a:ext>
              </a:extLst>
            </p:cNvPr>
            <p:cNvSpPr/>
            <p:nvPr/>
          </p:nvSpPr>
          <p:spPr>
            <a:xfrm>
              <a:off x="6665643" y="511371"/>
              <a:ext cx="386080" cy="105664"/>
            </a:xfrm>
            <a:custGeom>
              <a:avLst/>
              <a:gdLst>
                <a:gd name="connsiteX0" fmla="*/ 416560 w 416560"/>
                <a:gd name="connsiteY0" fmla="*/ 0 h 416560"/>
                <a:gd name="connsiteX1" fmla="*/ 152400 w 416560"/>
                <a:gd name="connsiteY1" fmla="*/ 233680 h 416560"/>
                <a:gd name="connsiteX2" fmla="*/ 0 w 416560"/>
                <a:gd name="connsiteY2" fmla="*/ 416560 h 416560"/>
                <a:gd name="connsiteX0" fmla="*/ 453136 w 453136"/>
                <a:gd name="connsiteY0" fmla="*/ 0 h 940816"/>
                <a:gd name="connsiteX1" fmla="*/ 152400 w 453136"/>
                <a:gd name="connsiteY1" fmla="*/ 757936 h 940816"/>
                <a:gd name="connsiteX2" fmla="*/ 0 w 453136"/>
                <a:gd name="connsiteY2" fmla="*/ 940816 h 940816"/>
                <a:gd name="connsiteX0" fmla="*/ 453136 w 453136"/>
                <a:gd name="connsiteY0" fmla="*/ 0 h 940816"/>
                <a:gd name="connsiteX1" fmla="*/ 377952 w 453136"/>
                <a:gd name="connsiteY1" fmla="*/ 148336 h 940816"/>
                <a:gd name="connsiteX2" fmla="*/ 0 w 453136"/>
                <a:gd name="connsiteY2" fmla="*/ 940816 h 940816"/>
                <a:gd name="connsiteX0" fmla="*/ 386080 w 386080"/>
                <a:gd name="connsiteY0" fmla="*/ 0 h 148336"/>
                <a:gd name="connsiteX1" fmla="*/ 310896 w 386080"/>
                <a:gd name="connsiteY1" fmla="*/ 148336 h 148336"/>
                <a:gd name="connsiteX2" fmla="*/ 0 w 386080"/>
                <a:gd name="connsiteY2" fmla="*/ 99568 h 148336"/>
                <a:gd name="connsiteX0" fmla="*/ 386080 w 386080"/>
                <a:gd name="connsiteY0" fmla="*/ 0 h 105664"/>
                <a:gd name="connsiteX1" fmla="*/ 316992 w 386080"/>
                <a:gd name="connsiteY1" fmla="*/ 105664 h 105664"/>
                <a:gd name="connsiteX2" fmla="*/ 0 w 386080"/>
                <a:gd name="connsiteY2" fmla="*/ 99568 h 10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080" h="105664">
                  <a:moveTo>
                    <a:pt x="386080" y="0"/>
                  </a:moveTo>
                  <a:lnTo>
                    <a:pt x="316992" y="105664"/>
                  </a:lnTo>
                  <a:lnTo>
                    <a:pt x="0" y="99568"/>
                  </a:ln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3C741E02-4E4B-4E82-846C-66BE7186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92153" y="454791"/>
              <a:ext cx="307306" cy="361970"/>
            </a:xfrm>
            <a:prstGeom prst="rect">
              <a:avLst/>
            </a:prstGeom>
          </p:spPr>
        </p:pic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D152F184-1C03-4F40-BDAE-6631DF8269A6}"/>
                </a:ext>
              </a:extLst>
            </p:cNvPr>
            <p:cNvSpPr/>
            <p:nvPr/>
          </p:nvSpPr>
          <p:spPr>
            <a:xfrm>
              <a:off x="6869967" y="500911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A</a:t>
              </a:r>
              <a:endParaRPr lang="en-CA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FC7ACBC6-5E7D-462B-8A8C-881C156EC070}"/>
              </a:ext>
            </a:extLst>
          </p:cNvPr>
          <p:cNvGrpSpPr/>
          <p:nvPr/>
        </p:nvGrpSpPr>
        <p:grpSpPr>
          <a:xfrm>
            <a:off x="572656" y="4172179"/>
            <a:ext cx="323967" cy="677611"/>
            <a:chOff x="561293" y="5214615"/>
            <a:chExt cx="323967" cy="677611"/>
          </a:xfrm>
        </p:grpSpPr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8A727A22-A072-4D8C-A8D1-FDAD91C1F95D}"/>
                </a:ext>
              </a:extLst>
            </p:cNvPr>
            <p:cNvSpPr/>
            <p:nvPr/>
          </p:nvSpPr>
          <p:spPr>
            <a:xfrm flipH="1">
              <a:off x="739657" y="5327972"/>
              <a:ext cx="56958" cy="353060"/>
            </a:xfrm>
            <a:custGeom>
              <a:avLst/>
              <a:gdLst>
                <a:gd name="connsiteX0" fmla="*/ 43180 w 43180"/>
                <a:gd name="connsiteY0" fmla="*/ 0 h 345440"/>
                <a:gd name="connsiteX1" fmla="*/ 0 w 43180"/>
                <a:gd name="connsiteY1" fmla="*/ 345440 h 345440"/>
                <a:gd name="connsiteX0" fmla="*/ 83857 w 83857"/>
                <a:gd name="connsiteY0" fmla="*/ 0 h 368300"/>
                <a:gd name="connsiteX1" fmla="*/ 0 w 83857"/>
                <a:gd name="connsiteY1" fmla="*/ 368300 h 368300"/>
                <a:gd name="connsiteX0" fmla="*/ 3488 w 13932"/>
                <a:gd name="connsiteY0" fmla="*/ 0 h 353060"/>
                <a:gd name="connsiteX1" fmla="*/ 10445 w 13932"/>
                <a:gd name="connsiteY1" fmla="*/ 353060 h 353060"/>
                <a:gd name="connsiteX0" fmla="*/ 4825 w 11824"/>
                <a:gd name="connsiteY0" fmla="*/ 0 h 353060"/>
                <a:gd name="connsiteX1" fmla="*/ 11782 w 11824"/>
                <a:gd name="connsiteY1" fmla="*/ 353060 h 353060"/>
                <a:gd name="connsiteX0" fmla="*/ 0 w 7071"/>
                <a:gd name="connsiteY0" fmla="*/ 0 h 353060"/>
                <a:gd name="connsiteX1" fmla="*/ 6957 w 7071"/>
                <a:gd name="connsiteY1" fmla="*/ 353060 h 35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1" h="353060">
                  <a:moveTo>
                    <a:pt x="0" y="0"/>
                  </a:moveTo>
                  <a:cubicBezTo>
                    <a:pt x="270" y="8467"/>
                    <a:pt x="8106" y="340783"/>
                    <a:pt x="6957" y="353060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BB2F9E37-E1EB-4C83-B57B-37BB87F1659A}"/>
                </a:ext>
              </a:extLst>
            </p:cNvPr>
            <p:cNvSpPr/>
            <p:nvPr/>
          </p:nvSpPr>
          <p:spPr>
            <a:xfrm>
              <a:off x="667141" y="5214615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7030A0"/>
                  </a:solidFill>
                </a:rPr>
                <a:t>A</a:t>
              </a:r>
              <a:endParaRPr lang="en-CA" b="1" dirty="0">
                <a:solidFill>
                  <a:srgbClr val="7030A0"/>
                </a:solidFill>
              </a:endParaRPr>
            </a:p>
          </p:txBody>
        </p: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37837C56-C0F4-48AC-9E3F-925A94248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1293" y="5515854"/>
              <a:ext cx="319532" cy="376372"/>
            </a:xfrm>
            <a:prstGeom prst="rect">
              <a:avLst/>
            </a:prstGeom>
          </p:spPr>
        </p:pic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E2B41BD-2731-4BFB-A168-97A34CFA9E1E}"/>
              </a:ext>
            </a:extLst>
          </p:cNvPr>
          <p:cNvGrpSpPr/>
          <p:nvPr/>
        </p:nvGrpSpPr>
        <p:grpSpPr>
          <a:xfrm>
            <a:off x="511741" y="5421659"/>
            <a:ext cx="287418" cy="826460"/>
            <a:chOff x="461568" y="5080733"/>
            <a:chExt cx="287418" cy="826460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0DF0D0D-F585-4FA6-9554-D964930A12B0}"/>
                </a:ext>
              </a:extLst>
            </p:cNvPr>
            <p:cNvSpPr/>
            <p:nvPr/>
          </p:nvSpPr>
          <p:spPr>
            <a:xfrm>
              <a:off x="601161" y="5080733"/>
              <a:ext cx="7620" cy="655320"/>
            </a:xfrm>
            <a:custGeom>
              <a:avLst/>
              <a:gdLst>
                <a:gd name="connsiteX0" fmla="*/ 45720 w 45720"/>
                <a:gd name="connsiteY0" fmla="*/ 0 h 746760"/>
                <a:gd name="connsiteX1" fmla="*/ 15240 w 45720"/>
                <a:gd name="connsiteY1" fmla="*/ 299720 h 746760"/>
                <a:gd name="connsiteX2" fmla="*/ 0 w 45720"/>
                <a:gd name="connsiteY2" fmla="*/ 746760 h 746760"/>
                <a:gd name="connsiteX0" fmla="*/ 0 w 628650"/>
                <a:gd name="connsiteY0" fmla="*/ 0 h 758190"/>
                <a:gd name="connsiteX1" fmla="*/ 628650 w 628650"/>
                <a:gd name="connsiteY1" fmla="*/ 311150 h 758190"/>
                <a:gd name="connsiteX2" fmla="*/ 613410 w 628650"/>
                <a:gd name="connsiteY2" fmla="*/ 758190 h 758190"/>
                <a:gd name="connsiteX0" fmla="*/ 7620 w 621030"/>
                <a:gd name="connsiteY0" fmla="*/ 0 h 758190"/>
                <a:gd name="connsiteX1" fmla="*/ 0 w 621030"/>
                <a:gd name="connsiteY1" fmla="*/ 345440 h 758190"/>
                <a:gd name="connsiteX2" fmla="*/ 621030 w 621030"/>
                <a:gd name="connsiteY2" fmla="*/ 758190 h 758190"/>
                <a:gd name="connsiteX0" fmla="*/ 7620 w 7620"/>
                <a:gd name="connsiteY0" fmla="*/ 0 h 655320"/>
                <a:gd name="connsiteX1" fmla="*/ 0 w 7620"/>
                <a:gd name="connsiteY1" fmla="*/ 345440 h 655320"/>
                <a:gd name="connsiteX2" fmla="*/ 3810 w 7620"/>
                <a:gd name="connsiteY2" fmla="*/ 655320 h 65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" h="655320">
                  <a:moveTo>
                    <a:pt x="7620" y="0"/>
                  </a:moveTo>
                  <a:lnTo>
                    <a:pt x="0" y="345440"/>
                  </a:lnTo>
                  <a:lnTo>
                    <a:pt x="3810" y="655320"/>
                  </a:lnTo>
                </a:path>
              </a:pathLst>
            </a:custGeom>
            <a:noFill/>
            <a:ln>
              <a:solidFill>
                <a:srgbClr val="7F6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1638655-06F5-483E-8424-A7963E3B0D60}"/>
                </a:ext>
              </a:extLst>
            </p:cNvPr>
            <p:cNvSpPr/>
            <p:nvPr/>
          </p:nvSpPr>
          <p:spPr>
            <a:xfrm>
              <a:off x="484769" y="5291535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6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7F6000"/>
                  </a:solidFill>
                </a:rPr>
                <a:t>A</a:t>
              </a:r>
              <a:endParaRPr lang="en-CA" b="1" dirty="0">
                <a:solidFill>
                  <a:srgbClr val="7F6000"/>
                </a:solidFill>
              </a:endParaRPr>
            </a:p>
          </p:txBody>
        </p:sp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295A6053-A31D-4A36-8446-B4B244F5C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1568" y="5568651"/>
              <a:ext cx="287418" cy="338542"/>
            </a:xfrm>
            <a:prstGeom prst="rect">
              <a:avLst/>
            </a:prstGeom>
          </p:spPr>
        </p:pic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56013626-A3A9-4529-B59B-AD4ADAC8B17F}"/>
              </a:ext>
            </a:extLst>
          </p:cNvPr>
          <p:cNvGrpSpPr/>
          <p:nvPr/>
        </p:nvGrpSpPr>
        <p:grpSpPr>
          <a:xfrm>
            <a:off x="5354673" y="169801"/>
            <a:ext cx="727701" cy="509521"/>
            <a:chOff x="5536353" y="-741746"/>
            <a:chExt cx="727701" cy="509521"/>
          </a:xfrm>
        </p:grpSpPr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EC16B650-43D8-4B16-BD2E-0B63D79AA1C2}"/>
                </a:ext>
              </a:extLst>
            </p:cNvPr>
            <p:cNvSpPr/>
            <p:nvPr/>
          </p:nvSpPr>
          <p:spPr>
            <a:xfrm>
              <a:off x="5536353" y="-635618"/>
              <a:ext cx="626110" cy="217170"/>
            </a:xfrm>
            <a:custGeom>
              <a:avLst/>
              <a:gdLst>
                <a:gd name="connsiteX0" fmla="*/ 0 w 899160"/>
                <a:gd name="connsiteY0" fmla="*/ 403860 h 533400"/>
                <a:gd name="connsiteX1" fmla="*/ 167640 w 899160"/>
                <a:gd name="connsiteY1" fmla="*/ 533400 h 533400"/>
                <a:gd name="connsiteX2" fmla="*/ 899160 w 899160"/>
                <a:gd name="connsiteY2" fmla="*/ 0 h 533400"/>
                <a:gd name="connsiteX0" fmla="*/ 0 w 887730"/>
                <a:gd name="connsiteY0" fmla="*/ 114300 h 533400"/>
                <a:gd name="connsiteX1" fmla="*/ 156210 w 887730"/>
                <a:gd name="connsiteY1" fmla="*/ 533400 h 533400"/>
                <a:gd name="connsiteX2" fmla="*/ 887730 w 887730"/>
                <a:gd name="connsiteY2" fmla="*/ 0 h 533400"/>
                <a:gd name="connsiteX0" fmla="*/ 0 w 929640"/>
                <a:gd name="connsiteY0" fmla="*/ 114300 h 495300"/>
                <a:gd name="connsiteX1" fmla="*/ 929640 w 929640"/>
                <a:gd name="connsiteY1" fmla="*/ 495300 h 495300"/>
                <a:gd name="connsiteX2" fmla="*/ 887730 w 929640"/>
                <a:gd name="connsiteY2" fmla="*/ 0 h 495300"/>
                <a:gd name="connsiteX0" fmla="*/ 0 w 1059180"/>
                <a:gd name="connsiteY0" fmla="*/ 19050 h 400050"/>
                <a:gd name="connsiteX1" fmla="*/ 929640 w 1059180"/>
                <a:gd name="connsiteY1" fmla="*/ 400050 h 400050"/>
                <a:gd name="connsiteX2" fmla="*/ 1059180 w 1059180"/>
                <a:gd name="connsiteY2" fmla="*/ 0 h 400050"/>
                <a:gd name="connsiteX0" fmla="*/ 0 w 994410"/>
                <a:gd name="connsiteY0" fmla="*/ 34290 h 400050"/>
                <a:gd name="connsiteX1" fmla="*/ 864870 w 994410"/>
                <a:gd name="connsiteY1" fmla="*/ 400050 h 400050"/>
                <a:gd name="connsiteX2" fmla="*/ 994410 w 994410"/>
                <a:gd name="connsiteY2" fmla="*/ 0 h 400050"/>
                <a:gd name="connsiteX0" fmla="*/ 0 w 745490"/>
                <a:gd name="connsiteY0" fmla="*/ 0 h 751840"/>
                <a:gd name="connsiteX1" fmla="*/ 615950 w 745490"/>
                <a:gd name="connsiteY1" fmla="*/ 751840 h 751840"/>
                <a:gd name="connsiteX2" fmla="*/ 745490 w 745490"/>
                <a:gd name="connsiteY2" fmla="*/ 351790 h 751840"/>
                <a:gd name="connsiteX0" fmla="*/ 0 w 745490"/>
                <a:gd name="connsiteY0" fmla="*/ 71120 h 422910"/>
                <a:gd name="connsiteX1" fmla="*/ 412750 w 745490"/>
                <a:gd name="connsiteY1" fmla="*/ 0 h 422910"/>
                <a:gd name="connsiteX2" fmla="*/ 745490 w 745490"/>
                <a:gd name="connsiteY2" fmla="*/ 422910 h 422910"/>
                <a:gd name="connsiteX0" fmla="*/ 0 w 412750"/>
                <a:gd name="connsiteY0" fmla="*/ 71120 h 97790"/>
                <a:gd name="connsiteX1" fmla="*/ 412750 w 412750"/>
                <a:gd name="connsiteY1" fmla="*/ 0 h 97790"/>
                <a:gd name="connsiteX2" fmla="*/ 354330 w 412750"/>
                <a:gd name="connsiteY2" fmla="*/ 97790 h 97790"/>
                <a:gd name="connsiteX0" fmla="*/ 0 w 527050"/>
                <a:gd name="connsiteY0" fmla="*/ 88900 h 115570"/>
                <a:gd name="connsiteX1" fmla="*/ 527050 w 527050"/>
                <a:gd name="connsiteY1" fmla="*/ 0 h 115570"/>
                <a:gd name="connsiteX2" fmla="*/ 354330 w 527050"/>
                <a:gd name="connsiteY2" fmla="*/ 115570 h 115570"/>
                <a:gd name="connsiteX0" fmla="*/ 0 w 527050"/>
                <a:gd name="connsiteY0" fmla="*/ 88900 h 217170"/>
                <a:gd name="connsiteX1" fmla="*/ 527050 w 527050"/>
                <a:gd name="connsiteY1" fmla="*/ 0 h 217170"/>
                <a:gd name="connsiteX2" fmla="*/ 295910 w 527050"/>
                <a:gd name="connsiteY2" fmla="*/ 217170 h 217170"/>
                <a:gd name="connsiteX0" fmla="*/ 0 w 626110"/>
                <a:gd name="connsiteY0" fmla="*/ 111760 h 217170"/>
                <a:gd name="connsiteX1" fmla="*/ 626110 w 626110"/>
                <a:gd name="connsiteY1" fmla="*/ 0 h 217170"/>
                <a:gd name="connsiteX2" fmla="*/ 394970 w 626110"/>
                <a:gd name="connsiteY2" fmla="*/ 217170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6110" h="217170">
                  <a:moveTo>
                    <a:pt x="0" y="111760"/>
                  </a:moveTo>
                  <a:lnTo>
                    <a:pt x="626110" y="0"/>
                  </a:lnTo>
                  <a:lnTo>
                    <a:pt x="394970" y="217170"/>
                  </a:lnTo>
                </a:path>
              </a:pathLst>
            </a:custGeom>
            <a:noFill/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C31AEDA8-CA01-4754-A00C-774B25F94443}"/>
                </a:ext>
              </a:extLst>
            </p:cNvPr>
            <p:cNvSpPr/>
            <p:nvPr/>
          </p:nvSpPr>
          <p:spPr>
            <a:xfrm>
              <a:off x="6045935" y="-741746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548235"/>
                  </a:solidFill>
                </a:rPr>
                <a:t>A</a:t>
              </a:r>
              <a:endParaRPr lang="en-CA" dirty="0">
                <a:solidFill>
                  <a:srgbClr val="548235"/>
                </a:solidFill>
              </a:endParaRPr>
            </a:p>
          </p:txBody>
        </p:sp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1E4B3DD0-3EBC-4478-AF4E-36532511F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98660" y="-565323"/>
              <a:ext cx="282792" cy="333098"/>
            </a:xfrm>
            <a:prstGeom prst="rect">
              <a:avLst/>
            </a:prstGeom>
          </p:spPr>
        </p:pic>
      </p:grpSp>
      <p:pic>
        <p:nvPicPr>
          <p:cNvPr id="198" name="Picture 197">
            <a:extLst>
              <a:ext uri="{FF2B5EF4-FFF2-40B4-BE49-F238E27FC236}">
                <a16:creationId xmlns:a16="http://schemas.microsoft.com/office/drawing/2014/main" id="{3BDD2D7B-6420-4CD2-8959-4856F8395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95" y="5254649"/>
            <a:ext cx="287594" cy="341796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15712A42-DCC5-4335-81BC-74FC95830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8036" y="241241"/>
            <a:ext cx="287594" cy="341796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9C9C9F1A-1112-4683-A45C-A0993CFA03D6}"/>
              </a:ext>
            </a:extLst>
          </p:cNvPr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</p:spTree>
    <p:extLst>
      <p:ext uri="{BB962C8B-B14F-4D97-AF65-F5344CB8AC3E}">
        <p14:creationId xmlns:p14="http://schemas.microsoft.com/office/powerpoint/2010/main" val="32743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 rot="16200000" flipV="1">
            <a:off x="3067760" y="-2364382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flipH="1">
            <a:off x="51174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pic>
        <p:nvPicPr>
          <p:cNvPr id="232" name="Picture 231">
            <a:extLst>
              <a:ext uri="{FF2B5EF4-FFF2-40B4-BE49-F238E27FC236}">
                <a16:creationId xmlns:a16="http://schemas.microsoft.com/office/drawing/2014/main" id="{3C741E02-4E4B-4E82-846C-66BE7186B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210" y="331788"/>
            <a:ext cx="307306" cy="36197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2EB422-C29F-4742-BA7B-3FF3A05C343D}"/>
              </a:ext>
            </a:extLst>
          </p:cNvPr>
          <p:cNvGrpSpPr/>
          <p:nvPr/>
        </p:nvGrpSpPr>
        <p:grpSpPr>
          <a:xfrm>
            <a:off x="504095" y="141691"/>
            <a:ext cx="11129445" cy="6106428"/>
            <a:chOff x="504095" y="141691"/>
            <a:chExt cx="11129445" cy="61064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6C4ECBC-6F54-4AEB-8A88-220AF088E487}"/>
                </a:ext>
              </a:extLst>
            </p:cNvPr>
            <p:cNvGrpSpPr/>
            <p:nvPr/>
          </p:nvGrpSpPr>
          <p:grpSpPr>
            <a:xfrm>
              <a:off x="4121251" y="3814515"/>
              <a:ext cx="7512289" cy="2068277"/>
              <a:chOff x="4121251" y="3814515"/>
              <a:chExt cx="7512289" cy="2068277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6FF3011-6D0C-4436-826E-32487E699D47}"/>
                  </a:ext>
                </a:extLst>
              </p:cNvPr>
              <p:cNvSpPr/>
              <p:nvPr/>
            </p:nvSpPr>
            <p:spPr>
              <a:xfrm>
                <a:off x="4121251" y="3814515"/>
                <a:ext cx="7511902" cy="206827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54823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7145696" y="4546392"/>
                <a:ext cx="1261881" cy="1293944"/>
                <a:chOff x="8181549" y="4546392"/>
                <a:chExt cx="1261881" cy="1293944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8241084" y="4546392"/>
                  <a:ext cx="1202346" cy="335989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C00000"/>
                      </a:solidFill>
                      <a:latin typeface="Century Gothic" panose="020B0502020202020204" pitchFamily="34" charset="0"/>
                    </a:rPr>
                    <a:t>99%  1,974</a:t>
                  </a: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8181549" y="4773377"/>
                  <a:ext cx="1259955" cy="1066959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0070C0"/>
                      </a:solidFill>
                      <a:latin typeface="Century Gothic" panose="020B0502020202020204" pitchFamily="34" charset="0"/>
                    </a:rPr>
                    <a:t>89%     966</a:t>
                  </a:r>
                </a:p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7030A0"/>
                      </a:solidFill>
                      <a:latin typeface="Century Gothic" panose="020B0502020202020204" pitchFamily="34" charset="0"/>
                    </a:rPr>
                    <a:t>62%       68</a:t>
                  </a:r>
                </a:p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7F6000"/>
                      </a:solidFill>
                      <a:latin typeface="Century Gothic" panose="020B0502020202020204" pitchFamily="34" charset="0"/>
                    </a:rPr>
                    <a:t>51%       22</a:t>
                  </a:r>
                </a:p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548235"/>
                      </a:solidFill>
                      <a:latin typeface="Century Gothic" panose="020B0502020202020204" pitchFamily="34" charset="0"/>
                    </a:rPr>
                    <a:t>98%  1,289</a:t>
                  </a:r>
                </a:p>
              </p:txBody>
            </p:sp>
          </p:grp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11B30EB-90EB-483B-8ED5-00B68FEA2100}"/>
                  </a:ext>
                </a:extLst>
              </p:cNvPr>
              <p:cNvSpPr txBox="1"/>
              <p:nvPr/>
            </p:nvSpPr>
            <p:spPr>
              <a:xfrm>
                <a:off x="7269341" y="4286279"/>
                <a:ext cx="895337" cy="307777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entury Gothic" panose="020B0502020202020204" pitchFamily="34" charset="0"/>
                  </a:rPr>
                  <a:t>2017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FA5D81E1-3A09-4BD4-BBA5-EDE5A084A471}"/>
                  </a:ext>
                </a:extLst>
              </p:cNvPr>
              <p:cNvSpPr txBox="1"/>
              <p:nvPr/>
            </p:nvSpPr>
            <p:spPr>
              <a:xfrm>
                <a:off x="4123256" y="4773377"/>
                <a:ext cx="1259453" cy="1066959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900"/>
                  </a:lnSpc>
                </a:pPr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RADIO</a:t>
                </a:r>
              </a:p>
              <a:p>
                <a:pPr algn="r">
                  <a:lnSpc>
                    <a:spcPts val="1900"/>
                  </a:lnSpc>
                </a:pPr>
                <a:r>
                  <a:rPr lang="en-US" sz="1400" b="1" dirty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NEWSPAPER</a:t>
                </a:r>
              </a:p>
              <a:p>
                <a:pPr algn="r">
                  <a:lnSpc>
                    <a:spcPts val="1900"/>
                  </a:lnSpc>
                </a:pPr>
                <a:r>
                  <a:rPr lang="en-US" sz="1400" b="1" dirty="0">
                    <a:solidFill>
                      <a:srgbClr val="7F6000"/>
                    </a:solidFill>
                    <a:latin typeface="Century Gothic" panose="020B0502020202020204" pitchFamily="34" charset="0"/>
                  </a:rPr>
                  <a:t>MAGAZINE</a:t>
                </a:r>
              </a:p>
              <a:p>
                <a:pPr algn="r">
                  <a:lnSpc>
                    <a:spcPts val="1900"/>
                  </a:lnSpc>
                </a:pPr>
                <a:r>
                  <a:rPr lang="en-US" sz="1400" b="1" dirty="0">
                    <a:solidFill>
                      <a:srgbClr val="548235"/>
                    </a:solidFill>
                    <a:latin typeface="Century Gothic" panose="020B0502020202020204" pitchFamily="34" charset="0"/>
                  </a:rPr>
                  <a:t>INTERNET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07AFE12-3F61-436D-AF3B-507A25427F62}"/>
                  </a:ext>
                </a:extLst>
              </p:cNvPr>
              <p:cNvSpPr txBox="1"/>
              <p:nvPr/>
            </p:nvSpPr>
            <p:spPr>
              <a:xfrm>
                <a:off x="4125182" y="4546392"/>
                <a:ext cx="1259453" cy="314894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900"/>
                  </a:lnSpc>
                </a:pPr>
                <a:r>
                  <a:rPr lang="en-US" sz="1400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TV</a:t>
                </a:r>
              </a:p>
            </p:txBody>
          </p: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38F48C30-3C2B-4C9D-A025-EC11C75F2523}"/>
                  </a:ext>
                </a:extLst>
              </p:cNvPr>
              <p:cNvGrpSpPr/>
              <p:nvPr/>
            </p:nvGrpSpPr>
            <p:grpSpPr>
              <a:xfrm>
                <a:off x="4224759" y="3879166"/>
                <a:ext cx="7408781" cy="356184"/>
                <a:chOff x="4224759" y="3879166"/>
                <a:chExt cx="7408781" cy="356184"/>
              </a:xfrm>
            </p:grpSpPr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6E6973C0-776A-4A9C-BCD8-CDD130DE65CF}"/>
                    </a:ext>
                  </a:extLst>
                </p:cNvPr>
                <p:cNvSpPr txBox="1"/>
                <p:nvPr/>
              </p:nvSpPr>
              <p:spPr>
                <a:xfrm>
                  <a:off x="5907240" y="3879166"/>
                  <a:ext cx="4442408" cy="33855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Century Gothic" panose="020B0502020202020204" pitchFamily="34" charset="0"/>
                    </a:rPr>
                    <a:t>French Adults Weekly Reach/Minutes</a:t>
                  </a:r>
                </a:p>
              </p:txBody>
            </p: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E07409D8-400B-4ECB-9FA5-64EE44215E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4759" y="4235350"/>
                  <a:ext cx="7408781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id="{47B43B64-E433-4FC7-A484-4F5F777C78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2168" y="4539086"/>
                <a:ext cx="287594" cy="341796"/>
              </a:xfrm>
              <a:prstGeom prst="rect">
                <a:avLst/>
              </a:prstGeom>
            </p:spPr>
          </p:pic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BA6294A5-2C6D-4FCC-9297-09D84EB4F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2168" y="4771602"/>
                <a:ext cx="287594" cy="341796"/>
              </a:xfrm>
              <a:prstGeom prst="rect">
                <a:avLst/>
              </a:prstGeom>
            </p:spPr>
          </p:pic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5F412D24-BC36-4942-BE94-315525D53B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2168" y="5247260"/>
                <a:ext cx="287594" cy="341796"/>
              </a:xfrm>
              <a:prstGeom prst="rect">
                <a:avLst/>
              </a:prstGeom>
            </p:spPr>
          </p:pic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564A97FA-5256-433B-B734-497538198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62168" y="5010575"/>
                <a:ext cx="287594" cy="341796"/>
              </a:xfrm>
              <a:prstGeom prst="rect">
                <a:avLst/>
              </a:prstGeom>
            </p:spPr>
          </p:pic>
          <p:pic>
            <p:nvPicPr>
              <p:cNvPr id="193" name="Picture 192">
                <a:extLst>
                  <a:ext uri="{FF2B5EF4-FFF2-40B4-BE49-F238E27FC236}">
                    <a16:creationId xmlns:a16="http://schemas.microsoft.com/office/drawing/2014/main" id="{EDA9A473-B373-4271-8EB8-74630ACF93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62168" y="5491924"/>
                <a:ext cx="287594" cy="341796"/>
              </a:xfrm>
              <a:prstGeom prst="rect">
                <a:avLst/>
              </a:prstGeom>
            </p:spPr>
          </p:pic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B9FE54FE-4C02-4642-86C9-5448E86081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5130" y="4461209"/>
                <a:ext cx="0" cy="13224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047E3B53-4965-44B6-B174-5FA9006224A7}"/>
                  </a:ext>
                </a:extLst>
              </p:cNvPr>
              <p:cNvGrpSpPr/>
              <p:nvPr/>
            </p:nvGrpSpPr>
            <p:grpSpPr>
              <a:xfrm>
                <a:off x="8817502" y="4286279"/>
                <a:ext cx="2378826" cy="1497391"/>
                <a:chOff x="8817502" y="4286279"/>
                <a:chExt cx="2378826" cy="1497391"/>
              </a:xfrm>
            </p:grpSpPr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1375F52A-C10C-4C30-B81A-9BF1D281370D}"/>
                    </a:ext>
                  </a:extLst>
                </p:cNvPr>
                <p:cNvSpPr txBox="1"/>
                <p:nvPr/>
              </p:nvSpPr>
              <p:spPr>
                <a:xfrm>
                  <a:off x="8817502" y="4286279"/>
                  <a:ext cx="895337" cy="307777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entury Gothic" panose="020B0502020202020204" pitchFamily="34" charset="0"/>
                    </a:rPr>
                    <a:t>2018</a:t>
                  </a:r>
                </a:p>
              </p:txBody>
            </p: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560A78D1-FB3D-4702-941B-68A79BC8D2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56248" y="4461209"/>
                  <a:ext cx="0" cy="1322461"/>
                </a:xfrm>
                <a:prstGeom prst="line">
                  <a:avLst/>
                </a:pr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DC7E27E0-D1E8-4B5D-BEE7-3F23FED654C8}"/>
                    </a:ext>
                  </a:extLst>
                </p:cNvPr>
                <p:cNvSpPr txBox="1"/>
                <p:nvPr/>
              </p:nvSpPr>
              <p:spPr>
                <a:xfrm>
                  <a:off x="10300991" y="4288207"/>
                  <a:ext cx="895337" cy="307777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entury Gothic" panose="020B0502020202020204" pitchFamily="34" charset="0"/>
                    </a:rPr>
                    <a:t>2019</a:t>
                  </a: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868E2C0C-660F-4E68-99A6-5E2A74607B67}"/>
                  </a:ext>
                </a:extLst>
              </p:cNvPr>
              <p:cNvGrpSpPr/>
              <p:nvPr/>
            </p:nvGrpSpPr>
            <p:grpSpPr>
              <a:xfrm>
                <a:off x="8579749" y="4547670"/>
                <a:ext cx="2813905" cy="368824"/>
                <a:chOff x="8579749" y="4547670"/>
                <a:chExt cx="2813905" cy="368824"/>
              </a:xfrm>
            </p:grpSpPr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2AF7B42B-26EC-48C5-A795-511388483944}"/>
                    </a:ext>
                  </a:extLst>
                </p:cNvPr>
                <p:cNvSpPr txBox="1"/>
                <p:nvPr/>
              </p:nvSpPr>
              <p:spPr>
                <a:xfrm>
                  <a:off x="8701980" y="4550812"/>
                  <a:ext cx="1202346" cy="31489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C00000"/>
                      </a:solidFill>
                      <a:latin typeface="Century Gothic" panose="020B0502020202020204" pitchFamily="34" charset="0"/>
                    </a:rPr>
                    <a:t>97%  1,926</a:t>
                  </a: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CD81D1F1-497A-4E91-87FD-9768C490696F}"/>
                    </a:ext>
                  </a:extLst>
                </p:cNvPr>
                <p:cNvSpPr txBox="1"/>
                <p:nvPr/>
              </p:nvSpPr>
              <p:spPr>
                <a:xfrm>
                  <a:off x="10191308" y="4548320"/>
                  <a:ext cx="1202346" cy="31489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C00000"/>
                      </a:solidFill>
                      <a:latin typeface="Century Gothic" panose="020B0502020202020204" pitchFamily="34" charset="0"/>
                    </a:rPr>
                    <a:t>97%  1,842</a:t>
                  </a:r>
                </a:p>
              </p:txBody>
            </p:sp>
            <p:pic>
              <p:nvPicPr>
                <p:cNvPr id="148" name="Picture 147">
                  <a:extLst>
                    <a:ext uri="{FF2B5EF4-FFF2-40B4-BE49-F238E27FC236}">
                      <a16:creationId xmlns:a16="http://schemas.microsoft.com/office/drawing/2014/main" id="{A992AFD7-C3E6-41AD-BDBC-3BD6DCCAC5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82212" y="4547670"/>
                  <a:ext cx="313126" cy="368824"/>
                </a:xfrm>
                <a:prstGeom prst="rect">
                  <a:avLst/>
                </a:prstGeom>
              </p:spPr>
            </p:pic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020FEDFD-DC85-451B-BC2C-5E2166C09409}"/>
                    </a:ext>
                  </a:extLst>
                </p:cNvPr>
                <p:cNvSpPr/>
                <p:nvPr/>
              </p:nvSpPr>
              <p:spPr>
                <a:xfrm>
                  <a:off x="8579749" y="4590586"/>
                  <a:ext cx="218119" cy="21811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A</a:t>
                  </a:r>
                  <a:endParaRPr lang="en-CA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D38AB5DB-3595-4E82-948A-5DD1EBC61160}"/>
                  </a:ext>
                </a:extLst>
              </p:cNvPr>
              <p:cNvGrpSpPr/>
              <p:nvPr/>
            </p:nvGrpSpPr>
            <p:grpSpPr>
              <a:xfrm>
                <a:off x="8579749" y="4775305"/>
                <a:ext cx="2811076" cy="358629"/>
                <a:chOff x="8579749" y="4775305"/>
                <a:chExt cx="2811076" cy="358629"/>
              </a:xfrm>
            </p:grpSpPr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B1BEBD67-5BC2-42E6-9D4C-ED89B56B763B}"/>
                    </a:ext>
                  </a:extLst>
                </p:cNvPr>
                <p:cNvSpPr txBox="1"/>
                <p:nvPr/>
              </p:nvSpPr>
              <p:spPr>
                <a:xfrm>
                  <a:off x="8644896" y="4779708"/>
                  <a:ext cx="1259955" cy="31489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0070C0"/>
                      </a:solidFill>
                      <a:latin typeface="Century Gothic" panose="020B0502020202020204" pitchFamily="34" charset="0"/>
                    </a:rPr>
                    <a:t>88%     949</a:t>
                  </a:r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38A54F3-597E-4C82-82C3-6A7C5260691B}"/>
                    </a:ext>
                  </a:extLst>
                </p:cNvPr>
                <p:cNvSpPr txBox="1"/>
                <p:nvPr/>
              </p:nvSpPr>
              <p:spPr>
                <a:xfrm>
                  <a:off x="10130870" y="4775305"/>
                  <a:ext cx="1259955" cy="31489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0070C0"/>
                      </a:solidFill>
                      <a:latin typeface="Century Gothic" panose="020B0502020202020204" pitchFamily="34" charset="0"/>
                    </a:rPr>
                    <a:t>88%     948</a:t>
                  </a:r>
                </a:p>
              </p:txBody>
            </p:sp>
            <p:pic>
              <p:nvPicPr>
                <p:cNvPr id="195" name="Picture 194">
                  <a:extLst>
                    <a:ext uri="{FF2B5EF4-FFF2-40B4-BE49-F238E27FC236}">
                      <a16:creationId xmlns:a16="http://schemas.microsoft.com/office/drawing/2014/main" id="{7B714C1B-214E-4630-B1D5-4A1096D3D7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83474" y="4783012"/>
                  <a:ext cx="297930" cy="350922"/>
                </a:xfrm>
                <a:prstGeom prst="rect">
                  <a:avLst/>
                </a:prstGeom>
              </p:spPr>
            </p:pic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98E95310-5874-4304-A728-7C12BD1CFD77}"/>
                    </a:ext>
                  </a:extLst>
                </p:cNvPr>
                <p:cNvSpPr/>
                <p:nvPr/>
              </p:nvSpPr>
              <p:spPr>
                <a:xfrm>
                  <a:off x="8579749" y="4827035"/>
                  <a:ext cx="218119" cy="21811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0070C0"/>
                      </a:solidFill>
                    </a:rPr>
                    <a:t>A</a:t>
                  </a:r>
                  <a:endParaRPr lang="en-CA" dirty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B91A8B2-6228-4267-A06E-BC77DFB11268}"/>
                  </a:ext>
                </a:extLst>
              </p:cNvPr>
              <p:cNvGrpSpPr/>
              <p:nvPr/>
            </p:nvGrpSpPr>
            <p:grpSpPr>
              <a:xfrm>
                <a:off x="8579749" y="5008256"/>
                <a:ext cx="2806566" cy="394920"/>
                <a:chOff x="8579749" y="5008256"/>
                <a:chExt cx="2806566" cy="394920"/>
              </a:xfrm>
            </p:grpSpPr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B6983664-FF85-4C32-BC97-3C2952AB3951}"/>
                    </a:ext>
                  </a:extLst>
                </p:cNvPr>
                <p:cNvSpPr txBox="1"/>
                <p:nvPr/>
              </p:nvSpPr>
              <p:spPr>
                <a:xfrm>
                  <a:off x="8644920" y="5010771"/>
                  <a:ext cx="1259955" cy="31489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7030A0"/>
                      </a:solidFill>
                      <a:latin typeface="Century Gothic" panose="020B0502020202020204" pitchFamily="34" charset="0"/>
                    </a:rPr>
                    <a:t>61%       69</a:t>
                  </a:r>
                </a:p>
              </p:txBody>
            </p:sp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DC599577-4217-421F-92F6-514E6C0E251A}"/>
                    </a:ext>
                  </a:extLst>
                </p:cNvPr>
                <p:cNvSpPr txBox="1"/>
                <p:nvPr/>
              </p:nvSpPr>
              <p:spPr>
                <a:xfrm>
                  <a:off x="10126360" y="5008256"/>
                  <a:ext cx="1259955" cy="31489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7030A0"/>
                      </a:solidFill>
                      <a:latin typeface="Century Gothic" panose="020B0502020202020204" pitchFamily="34" charset="0"/>
                    </a:rPr>
                    <a:t>58%       59</a:t>
                  </a:r>
                </a:p>
              </p:txBody>
            </p:sp>
            <p:pic>
              <p:nvPicPr>
                <p:cNvPr id="205" name="Picture 204">
                  <a:extLst>
                    <a:ext uri="{FF2B5EF4-FFF2-40B4-BE49-F238E27FC236}">
                      <a16:creationId xmlns:a16="http://schemas.microsoft.com/office/drawing/2014/main" id="{954E9F7C-CE9D-421E-A665-32625C33EB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82847" y="5026804"/>
                  <a:ext cx="319532" cy="376372"/>
                </a:xfrm>
                <a:prstGeom prst="rect">
                  <a:avLst/>
                </a:prstGeom>
              </p:spPr>
            </p:pic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D77E34D4-EDF0-49F0-95E2-47260ADF1775}"/>
                    </a:ext>
                  </a:extLst>
                </p:cNvPr>
                <p:cNvSpPr/>
                <p:nvPr/>
              </p:nvSpPr>
              <p:spPr>
                <a:xfrm>
                  <a:off x="8579749" y="5066279"/>
                  <a:ext cx="218119" cy="21811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7030A0"/>
                      </a:solidFill>
                    </a:rPr>
                    <a:t>A</a:t>
                  </a:r>
                  <a:endParaRPr lang="en-CA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1096B843-350A-466A-A941-229B3146F0CB}"/>
                  </a:ext>
                </a:extLst>
              </p:cNvPr>
              <p:cNvGrpSpPr/>
              <p:nvPr/>
            </p:nvGrpSpPr>
            <p:grpSpPr>
              <a:xfrm>
                <a:off x="8579749" y="5255704"/>
                <a:ext cx="2819438" cy="365131"/>
                <a:chOff x="8579749" y="5255704"/>
                <a:chExt cx="2819438" cy="365131"/>
              </a:xfrm>
            </p:grpSpPr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014E1930-E671-4052-B01A-1F160BC4E98A}"/>
                    </a:ext>
                  </a:extLst>
                </p:cNvPr>
                <p:cNvSpPr txBox="1"/>
                <p:nvPr/>
              </p:nvSpPr>
              <p:spPr>
                <a:xfrm>
                  <a:off x="8645875" y="5258433"/>
                  <a:ext cx="1259955" cy="31489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7F6000"/>
                      </a:solidFill>
                      <a:latin typeface="Century Gothic" panose="020B0502020202020204" pitchFamily="34" charset="0"/>
                    </a:rPr>
                    <a:t>48%       19</a:t>
                  </a:r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2D70643A-8E0A-42A9-BA2B-60CD3F809AB3}"/>
                    </a:ext>
                  </a:extLst>
                </p:cNvPr>
                <p:cNvSpPr txBox="1"/>
                <p:nvPr/>
              </p:nvSpPr>
              <p:spPr>
                <a:xfrm>
                  <a:off x="10139232" y="5255704"/>
                  <a:ext cx="1259955" cy="31489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7F6000"/>
                      </a:solidFill>
                      <a:latin typeface="Century Gothic" panose="020B0502020202020204" pitchFamily="34" charset="0"/>
                    </a:rPr>
                    <a:t>45%       18</a:t>
                  </a:r>
                </a:p>
              </p:txBody>
            </p:sp>
            <p:pic>
              <p:nvPicPr>
                <p:cNvPr id="210" name="Picture 209">
                  <a:extLst>
                    <a:ext uri="{FF2B5EF4-FFF2-40B4-BE49-F238E27FC236}">
                      <a16:creationId xmlns:a16="http://schemas.microsoft.com/office/drawing/2014/main" id="{5A4C2DC8-DD67-4CD8-A367-5F9FCE7687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98904" y="5282293"/>
                  <a:ext cx="287418" cy="338542"/>
                </a:xfrm>
                <a:prstGeom prst="rect">
                  <a:avLst/>
                </a:prstGeom>
              </p:spPr>
            </p:pic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4D4311B3-7DD4-4739-8F54-AC6E3A775F85}"/>
                    </a:ext>
                  </a:extLst>
                </p:cNvPr>
                <p:cNvSpPr/>
                <p:nvPr/>
              </p:nvSpPr>
              <p:spPr>
                <a:xfrm>
                  <a:off x="8579749" y="5291535"/>
                  <a:ext cx="218119" cy="21811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F6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7F6000"/>
                      </a:solidFill>
                    </a:rPr>
                    <a:t>A</a:t>
                  </a:r>
                  <a:endParaRPr lang="en-CA" dirty="0">
                    <a:solidFill>
                      <a:srgbClr val="7F6000"/>
                    </a:solidFill>
                  </a:endParaRP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232DBC20-AF3E-4464-8A32-EF9A977906CB}"/>
                  </a:ext>
                </a:extLst>
              </p:cNvPr>
              <p:cNvGrpSpPr/>
              <p:nvPr/>
            </p:nvGrpSpPr>
            <p:grpSpPr>
              <a:xfrm>
                <a:off x="8579749" y="5491575"/>
                <a:ext cx="2819433" cy="347249"/>
                <a:chOff x="8579749" y="5491575"/>
                <a:chExt cx="2819433" cy="347249"/>
              </a:xfrm>
            </p:grpSpPr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D3E4A854-F753-4DCE-884F-41406629EE94}"/>
                    </a:ext>
                  </a:extLst>
                </p:cNvPr>
                <p:cNvSpPr txBox="1"/>
                <p:nvPr/>
              </p:nvSpPr>
              <p:spPr>
                <a:xfrm>
                  <a:off x="8643823" y="5495663"/>
                  <a:ext cx="1259955" cy="31489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548235"/>
                      </a:solidFill>
                      <a:latin typeface="Century Gothic" panose="020B0502020202020204" pitchFamily="34" charset="0"/>
                    </a:rPr>
                    <a:t>99%  1,424</a:t>
                  </a:r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3C67DDC1-D6D6-427B-9936-7388997909F7}"/>
                    </a:ext>
                  </a:extLst>
                </p:cNvPr>
                <p:cNvSpPr txBox="1"/>
                <p:nvPr/>
              </p:nvSpPr>
              <p:spPr>
                <a:xfrm>
                  <a:off x="10139227" y="5491575"/>
                  <a:ext cx="1259955" cy="31489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548235"/>
                      </a:solidFill>
                      <a:latin typeface="Century Gothic" panose="020B0502020202020204" pitchFamily="34" charset="0"/>
                    </a:rPr>
                    <a:t>97%  1,372</a:t>
                  </a:r>
                </a:p>
              </p:txBody>
            </p:sp>
            <p:pic>
              <p:nvPicPr>
                <p:cNvPr id="215" name="Picture 214">
                  <a:extLst>
                    <a:ext uri="{FF2B5EF4-FFF2-40B4-BE49-F238E27FC236}">
                      <a16:creationId xmlns:a16="http://schemas.microsoft.com/office/drawing/2014/main" id="{56FC045C-5170-4ADB-AE41-F0BC4B4410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01217" y="5505726"/>
                  <a:ext cx="282792" cy="333098"/>
                </a:xfrm>
                <a:prstGeom prst="rect">
                  <a:avLst/>
                </a:prstGeom>
              </p:spPr>
            </p:pic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5B5007B5-180D-48BA-9ED4-595AECD25D3B}"/>
                    </a:ext>
                  </a:extLst>
                </p:cNvPr>
                <p:cNvSpPr/>
                <p:nvPr/>
              </p:nvSpPr>
              <p:spPr>
                <a:xfrm>
                  <a:off x="8579749" y="5528359"/>
                  <a:ext cx="218119" cy="21811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5482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548235"/>
                      </a:solidFill>
                    </a:rPr>
                    <a:t>A</a:t>
                  </a:r>
                  <a:endParaRPr lang="en-CA" dirty="0">
                    <a:solidFill>
                      <a:srgbClr val="548235"/>
                    </a:solidFill>
                  </a:endParaRPr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420BDEF-B9E1-4DED-8F2E-E1D4A47BA1F3}"/>
                </a:ext>
              </a:extLst>
            </p:cNvPr>
            <p:cNvGrpSpPr/>
            <p:nvPr/>
          </p:nvGrpSpPr>
          <p:grpSpPr>
            <a:xfrm>
              <a:off x="504095" y="141691"/>
              <a:ext cx="7624881" cy="6106428"/>
              <a:chOff x="504095" y="141691"/>
              <a:chExt cx="7624881" cy="6106428"/>
            </a:xfrm>
          </p:grpSpPr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A33EF8F8-641C-49CF-BF77-4E611B6AE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7148" y="1210220"/>
                <a:ext cx="287594" cy="341796"/>
              </a:xfrm>
              <a:prstGeom prst="rect">
                <a:avLst/>
              </a:prstGeom>
            </p:spPr>
          </p:pic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F599FE9C-4CBB-47E1-9EAB-35847E7E3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3959" y="4086095"/>
                <a:ext cx="287594" cy="341796"/>
              </a:xfrm>
              <a:prstGeom prst="rect">
                <a:avLst/>
              </a:prstGeom>
            </p:spPr>
          </p:pic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68FBC226-2EBC-4309-A1C2-BD803C187B2C}"/>
                  </a:ext>
                </a:extLst>
              </p:cNvPr>
              <p:cNvGrpSpPr/>
              <p:nvPr/>
            </p:nvGrpSpPr>
            <p:grpSpPr>
              <a:xfrm>
                <a:off x="3893069" y="1277892"/>
                <a:ext cx="320025" cy="350922"/>
                <a:chOff x="3794083" y="1415760"/>
                <a:chExt cx="320025" cy="350922"/>
              </a:xfrm>
            </p:grpSpPr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A77982EF-368C-4B5C-BAA4-512E31E1D49D}"/>
                    </a:ext>
                  </a:extLst>
                </p:cNvPr>
                <p:cNvSpPr/>
                <p:nvPr/>
              </p:nvSpPr>
              <p:spPr>
                <a:xfrm>
                  <a:off x="3895989" y="1433595"/>
                  <a:ext cx="218119" cy="21811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0070C0"/>
                      </a:solidFill>
                    </a:rPr>
                    <a:t>A</a:t>
                  </a:r>
                  <a:endParaRPr lang="en-CA" dirty="0">
                    <a:solidFill>
                      <a:srgbClr val="0070C0"/>
                    </a:solidFill>
                  </a:endParaRPr>
                </a:p>
              </p:txBody>
            </p:sp>
            <p:pic>
              <p:nvPicPr>
                <p:cNvPr id="229" name="Picture 228">
                  <a:extLst>
                    <a:ext uri="{FF2B5EF4-FFF2-40B4-BE49-F238E27FC236}">
                      <a16:creationId xmlns:a16="http://schemas.microsoft.com/office/drawing/2014/main" id="{AE79C8BB-24C4-40E6-8058-8E9F5765A4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94083" y="1415760"/>
                  <a:ext cx="297930" cy="350922"/>
                </a:xfrm>
                <a:prstGeom prst="rect">
                  <a:avLst/>
                </a:prstGeom>
              </p:spPr>
            </p:pic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20B25EDB-5CC6-43AF-8F12-962DB4052967}"/>
                  </a:ext>
                </a:extLst>
              </p:cNvPr>
              <p:cNvGrpSpPr/>
              <p:nvPr/>
            </p:nvGrpSpPr>
            <p:grpSpPr>
              <a:xfrm>
                <a:off x="7540700" y="141691"/>
                <a:ext cx="588276" cy="454336"/>
                <a:chOff x="7540700" y="141691"/>
                <a:chExt cx="588276" cy="454336"/>
              </a:xfrm>
            </p:grpSpPr>
            <p:pic>
              <p:nvPicPr>
                <p:cNvPr id="196" name="Picture 195">
                  <a:extLst>
                    <a:ext uri="{FF2B5EF4-FFF2-40B4-BE49-F238E27FC236}">
                      <a16:creationId xmlns:a16="http://schemas.microsoft.com/office/drawing/2014/main" id="{90722199-210A-4E9E-A339-D979D2C2C3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41382" y="141691"/>
                  <a:ext cx="287594" cy="341796"/>
                </a:xfrm>
                <a:prstGeom prst="rect">
                  <a:avLst/>
                </a:prstGeom>
              </p:spPr>
            </p:pic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2B68D530-6C8A-48FF-A669-E04061B42893}"/>
                    </a:ext>
                  </a:extLst>
                </p:cNvPr>
                <p:cNvSpPr/>
                <p:nvPr/>
              </p:nvSpPr>
              <p:spPr>
                <a:xfrm>
                  <a:off x="7540700" y="388368"/>
                  <a:ext cx="386080" cy="105664"/>
                </a:xfrm>
                <a:custGeom>
                  <a:avLst/>
                  <a:gdLst>
                    <a:gd name="connsiteX0" fmla="*/ 416560 w 416560"/>
                    <a:gd name="connsiteY0" fmla="*/ 0 h 416560"/>
                    <a:gd name="connsiteX1" fmla="*/ 152400 w 416560"/>
                    <a:gd name="connsiteY1" fmla="*/ 233680 h 416560"/>
                    <a:gd name="connsiteX2" fmla="*/ 0 w 416560"/>
                    <a:gd name="connsiteY2" fmla="*/ 416560 h 416560"/>
                    <a:gd name="connsiteX0" fmla="*/ 453136 w 453136"/>
                    <a:gd name="connsiteY0" fmla="*/ 0 h 940816"/>
                    <a:gd name="connsiteX1" fmla="*/ 152400 w 453136"/>
                    <a:gd name="connsiteY1" fmla="*/ 757936 h 940816"/>
                    <a:gd name="connsiteX2" fmla="*/ 0 w 453136"/>
                    <a:gd name="connsiteY2" fmla="*/ 940816 h 940816"/>
                    <a:gd name="connsiteX0" fmla="*/ 453136 w 453136"/>
                    <a:gd name="connsiteY0" fmla="*/ 0 h 940816"/>
                    <a:gd name="connsiteX1" fmla="*/ 377952 w 453136"/>
                    <a:gd name="connsiteY1" fmla="*/ 148336 h 940816"/>
                    <a:gd name="connsiteX2" fmla="*/ 0 w 453136"/>
                    <a:gd name="connsiteY2" fmla="*/ 940816 h 940816"/>
                    <a:gd name="connsiteX0" fmla="*/ 386080 w 386080"/>
                    <a:gd name="connsiteY0" fmla="*/ 0 h 148336"/>
                    <a:gd name="connsiteX1" fmla="*/ 310896 w 386080"/>
                    <a:gd name="connsiteY1" fmla="*/ 148336 h 148336"/>
                    <a:gd name="connsiteX2" fmla="*/ 0 w 386080"/>
                    <a:gd name="connsiteY2" fmla="*/ 99568 h 148336"/>
                    <a:gd name="connsiteX0" fmla="*/ 386080 w 386080"/>
                    <a:gd name="connsiteY0" fmla="*/ 0 h 105664"/>
                    <a:gd name="connsiteX1" fmla="*/ 316992 w 386080"/>
                    <a:gd name="connsiteY1" fmla="*/ 105664 h 105664"/>
                    <a:gd name="connsiteX2" fmla="*/ 0 w 386080"/>
                    <a:gd name="connsiteY2" fmla="*/ 99568 h 10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6080" h="105664">
                      <a:moveTo>
                        <a:pt x="386080" y="0"/>
                      </a:moveTo>
                      <a:lnTo>
                        <a:pt x="316992" y="105664"/>
                      </a:lnTo>
                      <a:lnTo>
                        <a:pt x="0" y="99568"/>
                      </a:lnTo>
                    </a:path>
                  </a:pathLst>
                </a:cu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D152F184-1C03-4F40-BDAE-6631DF8269A6}"/>
                    </a:ext>
                  </a:extLst>
                </p:cNvPr>
                <p:cNvSpPr/>
                <p:nvPr/>
              </p:nvSpPr>
              <p:spPr>
                <a:xfrm>
                  <a:off x="7745024" y="377908"/>
                  <a:ext cx="218119" cy="21811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A</a:t>
                  </a:r>
                  <a:endParaRPr lang="en-CA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C7ACBC6-5E7D-462B-8A8C-881C156EC070}"/>
                  </a:ext>
                </a:extLst>
              </p:cNvPr>
              <p:cNvGrpSpPr/>
              <p:nvPr/>
            </p:nvGrpSpPr>
            <p:grpSpPr>
              <a:xfrm>
                <a:off x="572656" y="4172179"/>
                <a:ext cx="323967" cy="677611"/>
                <a:chOff x="561293" y="5214615"/>
                <a:chExt cx="323967" cy="677611"/>
              </a:xfrm>
            </p:grpSpPr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8A727A22-A072-4D8C-A8D1-FDAD91C1F95D}"/>
                    </a:ext>
                  </a:extLst>
                </p:cNvPr>
                <p:cNvSpPr/>
                <p:nvPr/>
              </p:nvSpPr>
              <p:spPr>
                <a:xfrm flipH="1">
                  <a:off x="739657" y="5327972"/>
                  <a:ext cx="56958" cy="353060"/>
                </a:xfrm>
                <a:custGeom>
                  <a:avLst/>
                  <a:gdLst>
                    <a:gd name="connsiteX0" fmla="*/ 43180 w 43180"/>
                    <a:gd name="connsiteY0" fmla="*/ 0 h 345440"/>
                    <a:gd name="connsiteX1" fmla="*/ 0 w 43180"/>
                    <a:gd name="connsiteY1" fmla="*/ 345440 h 345440"/>
                    <a:gd name="connsiteX0" fmla="*/ 83857 w 83857"/>
                    <a:gd name="connsiteY0" fmla="*/ 0 h 368300"/>
                    <a:gd name="connsiteX1" fmla="*/ 0 w 83857"/>
                    <a:gd name="connsiteY1" fmla="*/ 368300 h 368300"/>
                    <a:gd name="connsiteX0" fmla="*/ 3488 w 13932"/>
                    <a:gd name="connsiteY0" fmla="*/ 0 h 353060"/>
                    <a:gd name="connsiteX1" fmla="*/ 10445 w 13932"/>
                    <a:gd name="connsiteY1" fmla="*/ 353060 h 353060"/>
                    <a:gd name="connsiteX0" fmla="*/ 4825 w 11824"/>
                    <a:gd name="connsiteY0" fmla="*/ 0 h 353060"/>
                    <a:gd name="connsiteX1" fmla="*/ 11782 w 11824"/>
                    <a:gd name="connsiteY1" fmla="*/ 353060 h 353060"/>
                    <a:gd name="connsiteX0" fmla="*/ 0 w 7071"/>
                    <a:gd name="connsiteY0" fmla="*/ 0 h 353060"/>
                    <a:gd name="connsiteX1" fmla="*/ 6957 w 7071"/>
                    <a:gd name="connsiteY1" fmla="*/ 353060 h 353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71" h="353060">
                      <a:moveTo>
                        <a:pt x="0" y="0"/>
                      </a:moveTo>
                      <a:cubicBezTo>
                        <a:pt x="270" y="8467"/>
                        <a:pt x="8106" y="340783"/>
                        <a:pt x="6957" y="353060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BB2F9E37-E1EB-4C83-B57B-37BB87F1659A}"/>
                    </a:ext>
                  </a:extLst>
                </p:cNvPr>
                <p:cNvSpPr/>
                <p:nvPr/>
              </p:nvSpPr>
              <p:spPr>
                <a:xfrm>
                  <a:off x="667141" y="5214615"/>
                  <a:ext cx="218119" cy="21811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rgbClr val="7030A0"/>
                      </a:solidFill>
                    </a:rPr>
                    <a:t>A</a:t>
                  </a:r>
                  <a:endParaRPr lang="en-CA" b="1" dirty="0">
                    <a:solidFill>
                      <a:srgbClr val="7030A0"/>
                    </a:solidFill>
                  </a:endParaRPr>
                </a:p>
              </p:txBody>
            </p:sp>
            <p:pic>
              <p:nvPicPr>
                <p:cNvPr id="237" name="Picture 236">
                  <a:extLst>
                    <a:ext uri="{FF2B5EF4-FFF2-40B4-BE49-F238E27FC236}">
                      <a16:creationId xmlns:a16="http://schemas.microsoft.com/office/drawing/2014/main" id="{37837C56-C0F4-48AC-9E3F-925A942486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1293" y="5515854"/>
                  <a:ext cx="319532" cy="376372"/>
                </a:xfrm>
                <a:prstGeom prst="rect">
                  <a:avLst/>
                </a:prstGeom>
              </p:spPr>
            </p:pic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8E2B41BD-2731-4BFB-A168-97A34CFA9E1E}"/>
                  </a:ext>
                </a:extLst>
              </p:cNvPr>
              <p:cNvGrpSpPr/>
              <p:nvPr/>
            </p:nvGrpSpPr>
            <p:grpSpPr>
              <a:xfrm>
                <a:off x="511741" y="5421659"/>
                <a:ext cx="287418" cy="826460"/>
                <a:chOff x="461568" y="5080733"/>
                <a:chExt cx="287418" cy="826460"/>
              </a:xfrm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40DF0D0D-F585-4FA6-9554-D964930A12B0}"/>
                    </a:ext>
                  </a:extLst>
                </p:cNvPr>
                <p:cNvSpPr/>
                <p:nvPr/>
              </p:nvSpPr>
              <p:spPr>
                <a:xfrm>
                  <a:off x="601161" y="5080733"/>
                  <a:ext cx="7620" cy="655320"/>
                </a:xfrm>
                <a:custGeom>
                  <a:avLst/>
                  <a:gdLst>
                    <a:gd name="connsiteX0" fmla="*/ 45720 w 45720"/>
                    <a:gd name="connsiteY0" fmla="*/ 0 h 746760"/>
                    <a:gd name="connsiteX1" fmla="*/ 15240 w 45720"/>
                    <a:gd name="connsiteY1" fmla="*/ 299720 h 746760"/>
                    <a:gd name="connsiteX2" fmla="*/ 0 w 45720"/>
                    <a:gd name="connsiteY2" fmla="*/ 746760 h 746760"/>
                    <a:gd name="connsiteX0" fmla="*/ 0 w 628650"/>
                    <a:gd name="connsiteY0" fmla="*/ 0 h 758190"/>
                    <a:gd name="connsiteX1" fmla="*/ 628650 w 628650"/>
                    <a:gd name="connsiteY1" fmla="*/ 311150 h 758190"/>
                    <a:gd name="connsiteX2" fmla="*/ 613410 w 628650"/>
                    <a:gd name="connsiteY2" fmla="*/ 758190 h 758190"/>
                    <a:gd name="connsiteX0" fmla="*/ 7620 w 621030"/>
                    <a:gd name="connsiteY0" fmla="*/ 0 h 758190"/>
                    <a:gd name="connsiteX1" fmla="*/ 0 w 621030"/>
                    <a:gd name="connsiteY1" fmla="*/ 345440 h 758190"/>
                    <a:gd name="connsiteX2" fmla="*/ 621030 w 621030"/>
                    <a:gd name="connsiteY2" fmla="*/ 758190 h 758190"/>
                    <a:gd name="connsiteX0" fmla="*/ 7620 w 7620"/>
                    <a:gd name="connsiteY0" fmla="*/ 0 h 655320"/>
                    <a:gd name="connsiteX1" fmla="*/ 0 w 7620"/>
                    <a:gd name="connsiteY1" fmla="*/ 345440 h 655320"/>
                    <a:gd name="connsiteX2" fmla="*/ 3810 w 7620"/>
                    <a:gd name="connsiteY2" fmla="*/ 655320 h 65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20" h="655320">
                      <a:moveTo>
                        <a:pt x="7620" y="0"/>
                      </a:moveTo>
                      <a:lnTo>
                        <a:pt x="0" y="345440"/>
                      </a:lnTo>
                      <a:lnTo>
                        <a:pt x="3810" y="655320"/>
                      </a:lnTo>
                    </a:path>
                  </a:pathLst>
                </a:custGeom>
                <a:noFill/>
                <a:ln>
                  <a:solidFill>
                    <a:srgbClr val="7F6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E1638655-06F5-483E-8424-A7963E3B0D60}"/>
                    </a:ext>
                  </a:extLst>
                </p:cNvPr>
                <p:cNvSpPr/>
                <p:nvPr/>
              </p:nvSpPr>
              <p:spPr>
                <a:xfrm>
                  <a:off x="484769" y="5291535"/>
                  <a:ext cx="218119" cy="21811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F6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rgbClr val="7F6000"/>
                      </a:solidFill>
                    </a:rPr>
                    <a:t>A</a:t>
                  </a:r>
                  <a:endParaRPr lang="en-CA" b="1" dirty="0">
                    <a:solidFill>
                      <a:srgbClr val="7F6000"/>
                    </a:solidFill>
                  </a:endParaRPr>
                </a:p>
              </p:txBody>
            </p:sp>
            <p:pic>
              <p:nvPicPr>
                <p:cNvPr id="241" name="Picture 240">
                  <a:extLst>
                    <a:ext uri="{FF2B5EF4-FFF2-40B4-BE49-F238E27FC236}">
                      <a16:creationId xmlns:a16="http://schemas.microsoft.com/office/drawing/2014/main" id="{295A6053-A31D-4A36-8446-B4B244F5CD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1568" y="5568651"/>
                  <a:ext cx="287418" cy="338542"/>
                </a:xfrm>
                <a:prstGeom prst="rect">
                  <a:avLst/>
                </a:prstGeom>
              </p:spPr>
            </p:pic>
          </p:grpSp>
          <p:pic>
            <p:nvPicPr>
              <p:cNvPr id="198" name="Picture 197">
                <a:extLst>
                  <a:ext uri="{FF2B5EF4-FFF2-40B4-BE49-F238E27FC236}">
                    <a16:creationId xmlns:a16="http://schemas.microsoft.com/office/drawing/2014/main" id="{3BDD2D7B-6420-4CD2-8959-4856F8395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095" y="5254649"/>
                <a:ext cx="287594" cy="341796"/>
              </a:xfrm>
              <a:prstGeom prst="rect">
                <a:avLst/>
              </a:prstGeom>
            </p:spPr>
          </p:pic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08CB7D4-B554-40A6-871C-8917C183097B}"/>
              </a:ext>
            </a:extLst>
          </p:cNvPr>
          <p:cNvGrpSpPr/>
          <p:nvPr/>
        </p:nvGrpSpPr>
        <p:grpSpPr>
          <a:xfrm>
            <a:off x="6432372" y="3651607"/>
            <a:ext cx="3399918" cy="2476326"/>
            <a:chOff x="6428485" y="3664597"/>
            <a:chExt cx="3399918" cy="2476326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69741E5-AA4D-4AC5-B062-C8743D989A53}"/>
                </a:ext>
              </a:extLst>
            </p:cNvPr>
            <p:cNvSpPr/>
            <p:nvPr/>
          </p:nvSpPr>
          <p:spPr>
            <a:xfrm>
              <a:off x="6428485" y="3664597"/>
              <a:ext cx="3399918" cy="247632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7A0DB9C-AF79-4637-836B-BB81F4400E40}"/>
                </a:ext>
              </a:extLst>
            </p:cNvPr>
            <p:cNvSpPr txBox="1"/>
            <p:nvPr/>
          </p:nvSpPr>
          <p:spPr>
            <a:xfrm>
              <a:off x="8241084" y="4546392"/>
              <a:ext cx="1202346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97%  1,842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E00687E-C1B6-40F1-911C-13A377FF4EE0}"/>
                </a:ext>
              </a:extLst>
            </p:cNvPr>
            <p:cNvSpPr txBox="1"/>
            <p:nvPr/>
          </p:nvSpPr>
          <p:spPr>
            <a:xfrm>
              <a:off x="7088824" y="4546392"/>
              <a:ext cx="825184" cy="33598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18+</a:t>
              </a:r>
            </a:p>
          </p:txBody>
        </p:sp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DAFC68C7-89B3-43D0-BE4F-7CC57881E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6877" y="4551103"/>
              <a:ext cx="310950" cy="366262"/>
            </a:xfrm>
            <a:prstGeom prst="rect">
              <a:avLst/>
            </a:prstGeom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A1DE14F-BA0C-48AA-BAF5-33D5CBEFD289}"/>
                </a:ext>
              </a:extLst>
            </p:cNvPr>
            <p:cNvSpPr txBox="1"/>
            <p:nvPr/>
          </p:nvSpPr>
          <p:spPr>
            <a:xfrm>
              <a:off x="6843160" y="3821291"/>
              <a:ext cx="2517268" cy="73866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French Adults </a:t>
              </a:r>
              <a:r>
                <a:rPr lang="en-US" sz="1400" b="1" u="sng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2019</a:t>
              </a:r>
              <a:r>
                <a:rPr lang="en-US" sz="1400" b="1" u="sng" baseline="300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Weekly Reach/Minutes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TV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16B94E39-F6A4-4824-975E-C5ABBB2B1483}"/>
                </a:ext>
              </a:extLst>
            </p:cNvPr>
            <p:cNvSpPr txBox="1"/>
            <p:nvPr/>
          </p:nvSpPr>
          <p:spPr>
            <a:xfrm>
              <a:off x="7633407" y="5853327"/>
              <a:ext cx="1372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aseline="30000" dirty="0">
                  <a:solidFill>
                    <a:srgbClr val="C00000"/>
                  </a:solidFill>
                </a:rPr>
                <a:t>1</a:t>
              </a:r>
              <a:r>
                <a:rPr lang="en-US" sz="1000" dirty="0">
                  <a:solidFill>
                    <a:srgbClr val="C00000"/>
                  </a:solidFill>
                </a:rPr>
                <a:t> </a:t>
              </a:r>
              <a:r>
                <a:rPr lang="en-US" sz="1000" dirty="0" err="1">
                  <a:solidFill>
                    <a:srgbClr val="C00000"/>
                  </a:solidFill>
                </a:rPr>
                <a:t>Sp</a:t>
              </a:r>
              <a:r>
                <a:rPr lang="en-US" sz="1000" dirty="0">
                  <a:solidFill>
                    <a:srgbClr val="C00000"/>
                  </a:solidFill>
                </a:rPr>
                <a:t>/Fall 2018 Numeris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CC2C0A-1F4D-4D82-9944-628C7045853D}"/>
              </a:ext>
            </a:extLst>
          </p:cNvPr>
          <p:cNvGrpSpPr/>
          <p:nvPr/>
        </p:nvGrpSpPr>
        <p:grpSpPr>
          <a:xfrm>
            <a:off x="5218036" y="169801"/>
            <a:ext cx="864338" cy="509521"/>
            <a:chOff x="5218036" y="169801"/>
            <a:chExt cx="864338" cy="509521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7698B366-0B0F-4773-8DCA-9E1A147E00ED}"/>
                </a:ext>
              </a:extLst>
            </p:cNvPr>
            <p:cNvGrpSpPr/>
            <p:nvPr/>
          </p:nvGrpSpPr>
          <p:grpSpPr>
            <a:xfrm>
              <a:off x="5354673" y="169801"/>
              <a:ext cx="727701" cy="509521"/>
              <a:chOff x="5536353" y="-741746"/>
              <a:chExt cx="727701" cy="509521"/>
            </a:xfrm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3B0B42C-4A80-43BA-B739-C509FC413AEC}"/>
                  </a:ext>
                </a:extLst>
              </p:cNvPr>
              <p:cNvSpPr/>
              <p:nvPr/>
            </p:nvSpPr>
            <p:spPr>
              <a:xfrm>
                <a:off x="5536353" y="-635618"/>
                <a:ext cx="626110" cy="217170"/>
              </a:xfrm>
              <a:custGeom>
                <a:avLst/>
                <a:gdLst>
                  <a:gd name="connsiteX0" fmla="*/ 0 w 899160"/>
                  <a:gd name="connsiteY0" fmla="*/ 403860 h 533400"/>
                  <a:gd name="connsiteX1" fmla="*/ 167640 w 899160"/>
                  <a:gd name="connsiteY1" fmla="*/ 533400 h 533400"/>
                  <a:gd name="connsiteX2" fmla="*/ 899160 w 899160"/>
                  <a:gd name="connsiteY2" fmla="*/ 0 h 533400"/>
                  <a:gd name="connsiteX0" fmla="*/ 0 w 887730"/>
                  <a:gd name="connsiteY0" fmla="*/ 114300 h 533400"/>
                  <a:gd name="connsiteX1" fmla="*/ 156210 w 887730"/>
                  <a:gd name="connsiteY1" fmla="*/ 533400 h 533400"/>
                  <a:gd name="connsiteX2" fmla="*/ 887730 w 887730"/>
                  <a:gd name="connsiteY2" fmla="*/ 0 h 533400"/>
                  <a:gd name="connsiteX0" fmla="*/ 0 w 929640"/>
                  <a:gd name="connsiteY0" fmla="*/ 114300 h 495300"/>
                  <a:gd name="connsiteX1" fmla="*/ 929640 w 929640"/>
                  <a:gd name="connsiteY1" fmla="*/ 495300 h 495300"/>
                  <a:gd name="connsiteX2" fmla="*/ 887730 w 929640"/>
                  <a:gd name="connsiteY2" fmla="*/ 0 h 495300"/>
                  <a:gd name="connsiteX0" fmla="*/ 0 w 1059180"/>
                  <a:gd name="connsiteY0" fmla="*/ 19050 h 400050"/>
                  <a:gd name="connsiteX1" fmla="*/ 929640 w 1059180"/>
                  <a:gd name="connsiteY1" fmla="*/ 400050 h 400050"/>
                  <a:gd name="connsiteX2" fmla="*/ 1059180 w 1059180"/>
                  <a:gd name="connsiteY2" fmla="*/ 0 h 400050"/>
                  <a:gd name="connsiteX0" fmla="*/ 0 w 994410"/>
                  <a:gd name="connsiteY0" fmla="*/ 34290 h 400050"/>
                  <a:gd name="connsiteX1" fmla="*/ 864870 w 994410"/>
                  <a:gd name="connsiteY1" fmla="*/ 400050 h 400050"/>
                  <a:gd name="connsiteX2" fmla="*/ 994410 w 994410"/>
                  <a:gd name="connsiteY2" fmla="*/ 0 h 400050"/>
                  <a:gd name="connsiteX0" fmla="*/ 0 w 745490"/>
                  <a:gd name="connsiteY0" fmla="*/ 0 h 751840"/>
                  <a:gd name="connsiteX1" fmla="*/ 615950 w 745490"/>
                  <a:gd name="connsiteY1" fmla="*/ 751840 h 751840"/>
                  <a:gd name="connsiteX2" fmla="*/ 745490 w 745490"/>
                  <a:gd name="connsiteY2" fmla="*/ 351790 h 751840"/>
                  <a:gd name="connsiteX0" fmla="*/ 0 w 745490"/>
                  <a:gd name="connsiteY0" fmla="*/ 71120 h 422910"/>
                  <a:gd name="connsiteX1" fmla="*/ 412750 w 745490"/>
                  <a:gd name="connsiteY1" fmla="*/ 0 h 422910"/>
                  <a:gd name="connsiteX2" fmla="*/ 745490 w 745490"/>
                  <a:gd name="connsiteY2" fmla="*/ 422910 h 422910"/>
                  <a:gd name="connsiteX0" fmla="*/ 0 w 412750"/>
                  <a:gd name="connsiteY0" fmla="*/ 71120 h 97790"/>
                  <a:gd name="connsiteX1" fmla="*/ 412750 w 412750"/>
                  <a:gd name="connsiteY1" fmla="*/ 0 h 97790"/>
                  <a:gd name="connsiteX2" fmla="*/ 354330 w 412750"/>
                  <a:gd name="connsiteY2" fmla="*/ 97790 h 97790"/>
                  <a:gd name="connsiteX0" fmla="*/ 0 w 527050"/>
                  <a:gd name="connsiteY0" fmla="*/ 88900 h 115570"/>
                  <a:gd name="connsiteX1" fmla="*/ 527050 w 527050"/>
                  <a:gd name="connsiteY1" fmla="*/ 0 h 115570"/>
                  <a:gd name="connsiteX2" fmla="*/ 354330 w 527050"/>
                  <a:gd name="connsiteY2" fmla="*/ 115570 h 115570"/>
                  <a:gd name="connsiteX0" fmla="*/ 0 w 527050"/>
                  <a:gd name="connsiteY0" fmla="*/ 88900 h 217170"/>
                  <a:gd name="connsiteX1" fmla="*/ 527050 w 527050"/>
                  <a:gd name="connsiteY1" fmla="*/ 0 h 217170"/>
                  <a:gd name="connsiteX2" fmla="*/ 295910 w 527050"/>
                  <a:gd name="connsiteY2" fmla="*/ 217170 h 217170"/>
                  <a:gd name="connsiteX0" fmla="*/ 0 w 626110"/>
                  <a:gd name="connsiteY0" fmla="*/ 111760 h 217170"/>
                  <a:gd name="connsiteX1" fmla="*/ 626110 w 626110"/>
                  <a:gd name="connsiteY1" fmla="*/ 0 h 217170"/>
                  <a:gd name="connsiteX2" fmla="*/ 394970 w 626110"/>
                  <a:gd name="connsiteY2" fmla="*/ 217170 h 21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6110" h="217170">
                    <a:moveTo>
                      <a:pt x="0" y="111760"/>
                    </a:moveTo>
                    <a:lnTo>
                      <a:pt x="626110" y="0"/>
                    </a:lnTo>
                    <a:lnTo>
                      <a:pt x="394970" y="217170"/>
                    </a:lnTo>
                  </a:path>
                </a:pathLst>
              </a:custGeom>
              <a:noFill/>
              <a:ln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54FF04C0-B973-4ACB-B085-EA82ECF6973D}"/>
                  </a:ext>
                </a:extLst>
              </p:cNvPr>
              <p:cNvSpPr/>
              <p:nvPr/>
            </p:nvSpPr>
            <p:spPr>
              <a:xfrm>
                <a:off x="6045935" y="-741746"/>
                <a:ext cx="218119" cy="21811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548235"/>
                    </a:solidFill>
                  </a:rPr>
                  <a:t>A</a:t>
                </a:r>
                <a:endParaRPr lang="en-CA" dirty="0">
                  <a:solidFill>
                    <a:srgbClr val="548235"/>
                  </a:solidFill>
                </a:endParaRPr>
              </a:p>
            </p:txBody>
          </p:sp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DDF297AF-5BF0-4E9D-A38B-5347FB404D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8660" y="-565323"/>
                <a:ext cx="282792" cy="333098"/>
              </a:xfrm>
              <a:prstGeom prst="rect">
                <a:avLst/>
              </a:prstGeom>
            </p:spPr>
          </p:pic>
        </p:grp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B4CE6DCF-A77D-4B94-BD5F-61CEBDB4D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18036" y="241241"/>
              <a:ext cx="287594" cy="341796"/>
            </a:xfrm>
            <a:prstGeom prst="rect">
              <a:avLst/>
            </a:prstGeom>
          </p:spPr>
        </p:pic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8CB76010-E4C7-4598-95F3-9BA13D85BD8C}"/>
              </a:ext>
            </a:extLst>
          </p:cNvPr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</p:spTree>
    <p:extLst>
      <p:ext uri="{BB962C8B-B14F-4D97-AF65-F5344CB8AC3E}">
        <p14:creationId xmlns:p14="http://schemas.microsoft.com/office/powerpoint/2010/main" val="18146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626" y="794132"/>
            <a:ext cx="229514" cy="231084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530" y="482826"/>
            <a:ext cx="239272" cy="239272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0465" y="172358"/>
            <a:ext cx="227876" cy="229376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8965259" y="414395"/>
            <a:ext cx="2006780" cy="768955"/>
            <a:chOff x="7378272" y="505781"/>
            <a:chExt cx="2006780" cy="768955"/>
          </a:xfrm>
        </p:grpSpPr>
        <p:sp>
          <p:nvSpPr>
            <p:cNvPr id="104" name="TextBox 103"/>
            <p:cNvSpPr txBox="1"/>
            <p:nvPr/>
          </p:nvSpPr>
          <p:spPr>
            <a:xfrm>
              <a:off x="7378272" y="936182"/>
              <a:ext cx="19174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C00000"/>
                  </a:solidFill>
                  <a:latin typeface="Century Gothic" panose="020B0502020202020204" pitchFamily="34" charset="0"/>
                  <a:cs typeface="Courier New" pitchFamily="49" charset="0"/>
                </a:rPr>
                <a:t>Older age skew.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8821412" y="505781"/>
              <a:ext cx="563640" cy="509190"/>
            </a:xfrm>
            <a:prstGeom prst="line">
              <a:avLst/>
            </a:prstGeom>
            <a:ln w="3175">
              <a:solidFill>
                <a:srgbClr val="D34C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55838" y="689715"/>
            <a:ext cx="239724" cy="239724"/>
            <a:chOff x="4204765" y="472683"/>
            <a:chExt cx="239724" cy="239724"/>
          </a:xfrm>
        </p:grpSpPr>
        <p:sp>
          <p:nvSpPr>
            <p:cNvPr id="3" name="Oval 2"/>
            <p:cNvSpPr/>
            <p:nvPr/>
          </p:nvSpPr>
          <p:spPr>
            <a:xfrm>
              <a:off x="4210477" y="476722"/>
              <a:ext cx="227991" cy="2279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4765" y="472683"/>
              <a:ext cx="239724" cy="239724"/>
            </a:xfrm>
            <a:prstGeom prst="rect">
              <a:avLst/>
            </a:prstGeom>
          </p:spPr>
        </p:pic>
      </p:grp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974ECFE-3076-4F14-9F07-DD6FA7C65D8B}"/>
              </a:ext>
            </a:extLst>
          </p:cNvPr>
          <p:cNvSpPr/>
          <p:nvPr/>
        </p:nvSpPr>
        <p:spPr>
          <a:xfrm>
            <a:off x="6428485" y="3664597"/>
            <a:ext cx="3399918" cy="2476326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8241084" y="4546392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97%  1,842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088824" y="4546392"/>
            <a:ext cx="825184" cy="33598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18+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45869" y="4773377"/>
            <a:ext cx="2295635" cy="1066959"/>
            <a:chOff x="7145869" y="4773377"/>
            <a:chExt cx="2295635" cy="1066959"/>
          </a:xfrm>
        </p:grpSpPr>
        <p:sp>
          <p:nvSpPr>
            <p:cNvPr id="114" name="TextBox 113"/>
            <p:cNvSpPr txBox="1"/>
            <p:nvPr/>
          </p:nvSpPr>
          <p:spPr>
            <a:xfrm>
              <a:off x="8181549" y="4773377"/>
              <a:ext cx="1259955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E3838"/>
                  </a:solidFill>
                  <a:latin typeface="Century Gothic" panose="020B0502020202020204" pitchFamily="34" charset="0"/>
                </a:rPr>
                <a:t>94%  1,062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E3838"/>
                  </a:solidFill>
                  <a:latin typeface="Century Gothic" panose="020B0502020202020204" pitchFamily="34" charset="0"/>
                </a:rPr>
                <a:t>93%     984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E3838"/>
                  </a:solidFill>
                  <a:latin typeface="Century Gothic" panose="020B0502020202020204" pitchFamily="34" charset="0"/>
                </a:rPr>
                <a:t>96%  1,332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E3838"/>
                  </a:solidFill>
                  <a:latin typeface="Century Gothic" panose="020B0502020202020204" pitchFamily="34" charset="0"/>
                </a:rPr>
                <a:t>99%  2,736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145869" y="4773377"/>
              <a:ext cx="766213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E3838"/>
                  </a:solidFill>
                  <a:latin typeface="Century Gothic" panose="020B0502020202020204" pitchFamily="34" charset="0"/>
                </a:rPr>
                <a:t>18-24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E3838"/>
                  </a:solidFill>
                  <a:latin typeface="Century Gothic" panose="020B0502020202020204" pitchFamily="34" charset="0"/>
                </a:rPr>
                <a:t>25-34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E3838"/>
                  </a:solidFill>
                  <a:latin typeface="Century Gothic" panose="020B0502020202020204" pitchFamily="34" charset="0"/>
                </a:rPr>
                <a:t>35-54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E3838"/>
                  </a:solidFill>
                  <a:latin typeface="Century Gothic" panose="020B0502020202020204" pitchFamily="34" charset="0"/>
                </a:rPr>
                <a:t>55+</a:t>
              </a:r>
            </a:p>
          </p:txBody>
        </p: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7" y="4551103"/>
            <a:ext cx="310950" cy="36626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9864" y="4828909"/>
            <a:ext cx="224976" cy="22497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01" y="5072372"/>
            <a:ext cx="242502" cy="24416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311" y="5312380"/>
            <a:ext cx="230082" cy="23008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865" y="5555478"/>
            <a:ext cx="224974" cy="226454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6843160" y="3821291"/>
            <a:ext cx="2517268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French Adults </a:t>
            </a:r>
            <a:r>
              <a:rPr lang="en-US" sz="1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="1" u="sng" baseline="30000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TV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EA3E753-3C42-443E-B564-4E9B68D1462F}"/>
              </a:ext>
            </a:extLst>
          </p:cNvPr>
          <p:cNvSpPr txBox="1"/>
          <p:nvPr/>
        </p:nvSpPr>
        <p:spPr>
          <a:xfrm>
            <a:off x="7633407" y="5853327"/>
            <a:ext cx="1372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aseline="30000" dirty="0">
                <a:solidFill>
                  <a:srgbClr val="C00000"/>
                </a:solidFill>
              </a:rPr>
              <a:t>1</a:t>
            </a:r>
            <a:r>
              <a:rPr lang="en-US" sz="1000" dirty="0">
                <a:solidFill>
                  <a:srgbClr val="C00000"/>
                </a:solidFill>
              </a:rPr>
              <a:t> </a:t>
            </a:r>
            <a:r>
              <a:rPr lang="en-US" sz="1000" dirty="0" err="1">
                <a:solidFill>
                  <a:srgbClr val="C00000"/>
                </a:solidFill>
              </a:rPr>
              <a:t>Sp</a:t>
            </a:r>
            <a:r>
              <a:rPr lang="en-US" sz="1000" dirty="0">
                <a:solidFill>
                  <a:srgbClr val="C00000"/>
                </a:solidFill>
              </a:rPr>
              <a:t>/Fall 2018 Numeris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CD7BB3E5-EEE7-4C41-9269-B571736B5E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7210" y="331788"/>
            <a:ext cx="307306" cy="3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0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2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2B745634-18FE-4F21-BD66-12D0D7E4333E}"/>
              </a:ext>
            </a:extLst>
          </p:cNvPr>
          <p:cNvSpPr txBox="1"/>
          <p:nvPr/>
        </p:nvSpPr>
        <p:spPr>
          <a:xfrm>
            <a:off x="411913" y="6167055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28CF2A-E734-4EB1-A9E5-6B9C50BE6015}"/>
              </a:ext>
            </a:extLst>
          </p:cNvPr>
          <p:cNvSpPr txBox="1"/>
          <p:nvPr/>
        </p:nvSpPr>
        <p:spPr>
          <a:xfrm>
            <a:off x="1263426" y="6167055"/>
            <a:ext cx="635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July 2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07004D-61D2-42F2-A54D-C84D2BBC10ED}"/>
              </a:ext>
            </a:extLst>
          </p:cNvPr>
          <p:cNvGrpSpPr/>
          <p:nvPr/>
        </p:nvGrpSpPr>
        <p:grpSpPr>
          <a:xfrm>
            <a:off x="238940" y="2983841"/>
            <a:ext cx="420307" cy="1756566"/>
            <a:chOff x="238940" y="2983841"/>
            <a:chExt cx="420307" cy="175656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A2CA3CE-5FE9-418C-BECC-603AA826398D}"/>
                </a:ext>
              </a:extLst>
            </p:cNvPr>
            <p:cNvSpPr txBox="1"/>
            <p:nvPr/>
          </p:nvSpPr>
          <p:spPr>
            <a:xfrm>
              <a:off x="238940" y="2983841"/>
              <a:ext cx="420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100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01326CB-8CFC-4D94-93AB-CD9F52599B16}"/>
                </a:ext>
              </a:extLst>
            </p:cNvPr>
            <p:cNvSpPr txBox="1"/>
            <p:nvPr/>
          </p:nvSpPr>
          <p:spPr>
            <a:xfrm>
              <a:off x="317487" y="446340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50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0A27B34-B482-47D9-A3AF-4A1AEE711BAD}"/>
              </a:ext>
            </a:extLst>
          </p:cNvPr>
          <p:cNvSpPr txBox="1"/>
          <p:nvPr/>
        </p:nvSpPr>
        <p:spPr>
          <a:xfrm>
            <a:off x="2114857" y="6167055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Aug 6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8D06427-5BD0-4DCE-9222-A7F12138AAD1}"/>
              </a:ext>
            </a:extLst>
          </p:cNvPr>
          <p:cNvSpPr txBox="1"/>
          <p:nvPr/>
        </p:nvSpPr>
        <p:spPr>
          <a:xfrm>
            <a:off x="2951465" y="6167055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Sept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262D85-D52F-4FB9-9AD4-3421B3A60493}"/>
              </a:ext>
            </a:extLst>
          </p:cNvPr>
          <p:cNvSpPr txBox="1"/>
          <p:nvPr/>
        </p:nvSpPr>
        <p:spPr>
          <a:xfrm>
            <a:off x="3839370" y="6167055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Oct 1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76B828-CD7E-4E06-B3CE-F1EE613627A2}"/>
              </a:ext>
            </a:extLst>
          </p:cNvPr>
          <p:cNvSpPr txBox="1"/>
          <p:nvPr/>
        </p:nvSpPr>
        <p:spPr>
          <a:xfrm>
            <a:off x="4663549" y="6167055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Nov 5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623D68-0F99-4B94-878B-AEDBBDCAB368}"/>
              </a:ext>
            </a:extLst>
          </p:cNvPr>
          <p:cNvSpPr txBox="1"/>
          <p:nvPr/>
        </p:nvSpPr>
        <p:spPr>
          <a:xfrm>
            <a:off x="5523401" y="6167055"/>
            <a:ext cx="619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Dec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2C092E-B795-4CE5-95B3-656396590A97}"/>
              </a:ext>
            </a:extLst>
          </p:cNvPr>
          <p:cNvSpPr txBox="1"/>
          <p:nvPr/>
        </p:nvSpPr>
        <p:spPr>
          <a:xfrm>
            <a:off x="6384450" y="6167055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Jan 7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2FDD35-211E-4D4F-AA68-74B4D60A8F99}"/>
              </a:ext>
            </a:extLst>
          </p:cNvPr>
          <p:cNvSpPr txBox="1"/>
          <p:nvPr/>
        </p:nvSpPr>
        <p:spPr>
          <a:xfrm>
            <a:off x="7226670" y="6167055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Feb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B8FFF5-C5FA-478B-B04F-9773CF557BA7}"/>
              </a:ext>
            </a:extLst>
          </p:cNvPr>
          <p:cNvSpPr txBox="1"/>
          <p:nvPr/>
        </p:nvSpPr>
        <p:spPr>
          <a:xfrm>
            <a:off x="8065682" y="6167055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Mar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2B2417A-7DD1-4B8B-83A9-5652E55B5B1F}"/>
              </a:ext>
            </a:extLst>
          </p:cNvPr>
          <p:cNvGrpSpPr/>
          <p:nvPr/>
        </p:nvGrpSpPr>
        <p:grpSpPr>
          <a:xfrm>
            <a:off x="725860" y="3122339"/>
            <a:ext cx="11055133" cy="2962270"/>
            <a:chOff x="3718437" y="4228108"/>
            <a:chExt cx="5801360" cy="139669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1F8E3E9-74C4-42D9-B8CC-354F1BD22F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8437" y="4228108"/>
              <a:ext cx="0" cy="1396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F75AFE6-145A-4284-9439-67B14FF85D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9797" y="4228108"/>
              <a:ext cx="0" cy="1396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055231E-7AA3-4007-A376-3075649353E2}"/>
                </a:ext>
              </a:extLst>
            </p:cNvPr>
            <p:cNvCxnSpPr>
              <a:cxnSpLocks/>
            </p:cNvCxnSpPr>
            <p:nvPr/>
          </p:nvCxnSpPr>
          <p:spPr>
            <a:xfrm>
              <a:off x="3718437" y="4228108"/>
              <a:ext cx="580136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9A6AB11-8708-4A7A-9B91-82EF4F483385}"/>
                </a:ext>
              </a:extLst>
            </p:cNvPr>
            <p:cNvCxnSpPr>
              <a:cxnSpLocks/>
            </p:cNvCxnSpPr>
            <p:nvPr/>
          </p:nvCxnSpPr>
          <p:spPr>
            <a:xfrm>
              <a:off x="3718437" y="5624798"/>
              <a:ext cx="58013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D0C027D-7C80-43EA-AD10-9CBE6054C884}"/>
              </a:ext>
            </a:extLst>
          </p:cNvPr>
          <p:cNvSpPr txBox="1"/>
          <p:nvPr/>
        </p:nvSpPr>
        <p:spPr>
          <a:xfrm>
            <a:off x="3349169" y="6427862"/>
            <a:ext cx="473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2018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A1817F-95A9-4F4B-9B6E-284670815E37}"/>
              </a:ext>
            </a:extLst>
          </p:cNvPr>
          <p:cNvSpPr txBox="1"/>
          <p:nvPr/>
        </p:nvSpPr>
        <p:spPr>
          <a:xfrm>
            <a:off x="8663647" y="6427862"/>
            <a:ext cx="473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2019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2BBFEB3-643F-4431-A4ED-EE7B65E077A5}"/>
              </a:ext>
            </a:extLst>
          </p:cNvPr>
          <p:cNvSpPr/>
          <p:nvPr/>
        </p:nvSpPr>
        <p:spPr>
          <a:xfrm>
            <a:off x="725861" y="3122341"/>
            <a:ext cx="11055133" cy="2975815"/>
          </a:xfrm>
          <a:prstGeom prst="rect">
            <a:avLst/>
          </a:prstGeom>
          <a:noFill/>
          <a:ln w="3175">
            <a:solidFill>
              <a:srgbClr val="C2D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EB4C1D2-CDB2-4B9D-83F6-AC76C443A1F7}"/>
              </a:ext>
            </a:extLst>
          </p:cNvPr>
          <p:cNvCxnSpPr>
            <a:cxnSpLocks/>
          </p:cNvCxnSpPr>
          <p:nvPr/>
        </p:nvCxnSpPr>
        <p:spPr>
          <a:xfrm>
            <a:off x="1576256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1698EC4-A64E-47A4-8C30-4EEF0D73FD00}"/>
              </a:ext>
            </a:extLst>
          </p:cNvPr>
          <p:cNvCxnSpPr>
            <a:cxnSpLocks/>
          </p:cNvCxnSpPr>
          <p:nvPr/>
        </p:nvCxnSpPr>
        <p:spPr>
          <a:xfrm>
            <a:off x="2426651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3D68444-655B-4C14-95F8-B18CCBC058AD}"/>
              </a:ext>
            </a:extLst>
          </p:cNvPr>
          <p:cNvCxnSpPr>
            <a:cxnSpLocks/>
          </p:cNvCxnSpPr>
          <p:nvPr/>
        </p:nvCxnSpPr>
        <p:spPr>
          <a:xfrm>
            <a:off x="3277046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AAA0C55-3980-4BA1-B1D1-84DF9CDAD71F}"/>
              </a:ext>
            </a:extLst>
          </p:cNvPr>
          <p:cNvCxnSpPr>
            <a:cxnSpLocks/>
          </p:cNvCxnSpPr>
          <p:nvPr/>
        </p:nvCxnSpPr>
        <p:spPr>
          <a:xfrm>
            <a:off x="412744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E2A47D-6068-4B60-B2D0-7ED1DB271D5C}"/>
              </a:ext>
            </a:extLst>
          </p:cNvPr>
          <p:cNvCxnSpPr>
            <a:cxnSpLocks/>
          </p:cNvCxnSpPr>
          <p:nvPr/>
        </p:nvCxnSpPr>
        <p:spPr>
          <a:xfrm>
            <a:off x="497783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9EA3B9-B73C-41D8-B2A0-F63944803416}"/>
              </a:ext>
            </a:extLst>
          </p:cNvPr>
          <p:cNvCxnSpPr>
            <a:cxnSpLocks/>
          </p:cNvCxnSpPr>
          <p:nvPr/>
        </p:nvCxnSpPr>
        <p:spPr>
          <a:xfrm>
            <a:off x="582823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124A1F0-AF8C-4F88-97E2-3788B2EABDFA}"/>
              </a:ext>
            </a:extLst>
          </p:cNvPr>
          <p:cNvCxnSpPr>
            <a:cxnSpLocks/>
          </p:cNvCxnSpPr>
          <p:nvPr/>
        </p:nvCxnSpPr>
        <p:spPr>
          <a:xfrm>
            <a:off x="667862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E875377-8A6D-4E7C-AF72-FC664104529C}"/>
              </a:ext>
            </a:extLst>
          </p:cNvPr>
          <p:cNvCxnSpPr>
            <a:cxnSpLocks/>
          </p:cNvCxnSpPr>
          <p:nvPr/>
        </p:nvCxnSpPr>
        <p:spPr>
          <a:xfrm>
            <a:off x="752902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39C37C0-B173-47C1-A10C-55444420DED2}"/>
              </a:ext>
            </a:extLst>
          </p:cNvPr>
          <p:cNvCxnSpPr>
            <a:cxnSpLocks/>
          </p:cNvCxnSpPr>
          <p:nvPr/>
        </p:nvCxnSpPr>
        <p:spPr>
          <a:xfrm>
            <a:off x="837941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F69FCC-0989-48FD-A6E2-FAD830711382}"/>
              </a:ext>
            </a:extLst>
          </p:cNvPr>
          <p:cNvCxnSpPr>
            <a:cxnSpLocks/>
          </p:cNvCxnSpPr>
          <p:nvPr/>
        </p:nvCxnSpPr>
        <p:spPr>
          <a:xfrm>
            <a:off x="922980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0C3E8EB-BCA5-4AB3-B406-BEE66C401FF3}"/>
              </a:ext>
            </a:extLst>
          </p:cNvPr>
          <p:cNvCxnSpPr>
            <a:cxnSpLocks/>
          </p:cNvCxnSpPr>
          <p:nvPr/>
        </p:nvCxnSpPr>
        <p:spPr>
          <a:xfrm>
            <a:off x="1008020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0BA1E42-22B8-49DD-B5D7-8F67B3522CFB}"/>
              </a:ext>
            </a:extLst>
          </p:cNvPr>
          <p:cNvCxnSpPr>
            <a:cxnSpLocks/>
          </p:cNvCxnSpPr>
          <p:nvPr/>
        </p:nvCxnSpPr>
        <p:spPr>
          <a:xfrm>
            <a:off x="1093059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42CA979-D9CA-4552-9336-7CC50C5175D9}"/>
              </a:ext>
            </a:extLst>
          </p:cNvPr>
          <p:cNvSpPr txBox="1"/>
          <p:nvPr/>
        </p:nvSpPr>
        <p:spPr>
          <a:xfrm>
            <a:off x="8933944" y="6167055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Apr 1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76840E-C0FE-4762-A6F6-82AAD3E5B325}"/>
              </a:ext>
            </a:extLst>
          </p:cNvPr>
          <p:cNvSpPr txBox="1"/>
          <p:nvPr/>
        </p:nvSpPr>
        <p:spPr>
          <a:xfrm>
            <a:off x="9757727" y="6167055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May 6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1EAA6A-9FF3-4255-9BAD-91738D52BFBF}"/>
              </a:ext>
            </a:extLst>
          </p:cNvPr>
          <p:cNvSpPr txBox="1"/>
          <p:nvPr/>
        </p:nvSpPr>
        <p:spPr>
          <a:xfrm>
            <a:off x="10597939" y="6167055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BBC7CCF-EE04-4802-8BB6-A7681C04E5BD}"/>
              </a:ext>
            </a:extLst>
          </p:cNvPr>
          <p:cNvSpPr txBox="1"/>
          <p:nvPr/>
        </p:nvSpPr>
        <p:spPr>
          <a:xfrm>
            <a:off x="11477761" y="6167055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July 1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9ECB79-793F-45C2-8881-BD82E43D20B4}"/>
              </a:ext>
            </a:extLst>
          </p:cNvPr>
          <p:cNvGrpSpPr/>
          <p:nvPr/>
        </p:nvGrpSpPr>
        <p:grpSpPr>
          <a:xfrm>
            <a:off x="10660948" y="1912343"/>
            <a:ext cx="738264" cy="738264"/>
            <a:chOff x="9341940" y="1912343"/>
            <a:chExt cx="738264" cy="7382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162AC-A40A-4429-8C15-314FE1C69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627" t="30240" r="30100" b="30486"/>
            <a:stretch/>
          </p:blipFill>
          <p:spPr>
            <a:xfrm>
              <a:off x="9341940" y="1912343"/>
              <a:ext cx="738264" cy="738264"/>
            </a:xfrm>
            <a:prstGeom prst="ellipse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62E9A0C-C628-4979-976C-CE4DD7A4FAB5}"/>
                </a:ext>
              </a:extLst>
            </p:cNvPr>
            <p:cNvSpPr/>
            <p:nvPr/>
          </p:nvSpPr>
          <p:spPr>
            <a:xfrm>
              <a:off x="9341940" y="1912343"/>
              <a:ext cx="738264" cy="738264"/>
            </a:xfrm>
            <a:prstGeom prst="ellipse">
              <a:avLst/>
            </a:prstGeom>
            <a:noFill/>
            <a:ln w="28575">
              <a:solidFill>
                <a:srgbClr val="BA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CB4FCD3-B4FE-4351-B015-B0E9CA2A9F6D}"/>
              </a:ext>
            </a:extLst>
          </p:cNvPr>
          <p:cNvSpPr/>
          <p:nvPr/>
        </p:nvSpPr>
        <p:spPr>
          <a:xfrm>
            <a:off x="9074699" y="3122338"/>
            <a:ext cx="2547765" cy="2975811"/>
          </a:xfrm>
          <a:custGeom>
            <a:avLst/>
            <a:gdLst>
              <a:gd name="connsiteX0" fmla="*/ 0 w 1298448"/>
              <a:gd name="connsiteY0" fmla="*/ 1370389 h 1443541"/>
              <a:gd name="connsiteX1" fmla="*/ 188976 w 1298448"/>
              <a:gd name="connsiteY1" fmla="*/ 1303333 h 1443541"/>
              <a:gd name="connsiteX2" fmla="*/ 359664 w 1298448"/>
              <a:gd name="connsiteY2" fmla="*/ 1242373 h 1443541"/>
              <a:gd name="connsiteX3" fmla="*/ 512064 w 1298448"/>
              <a:gd name="connsiteY3" fmla="*/ 1169221 h 1443541"/>
              <a:gd name="connsiteX4" fmla="*/ 609600 w 1298448"/>
              <a:gd name="connsiteY4" fmla="*/ 1035109 h 1443541"/>
              <a:gd name="connsiteX5" fmla="*/ 725424 w 1298448"/>
              <a:gd name="connsiteY5" fmla="*/ 827845 h 1443541"/>
              <a:gd name="connsiteX6" fmla="*/ 786384 w 1298448"/>
              <a:gd name="connsiteY6" fmla="*/ 602293 h 1443541"/>
              <a:gd name="connsiteX7" fmla="*/ 853440 w 1298448"/>
              <a:gd name="connsiteY7" fmla="*/ 449893 h 1443541"/>
              <a:gd name="connsiteX8" fmla="*/ 938784 w 1298448"/>
              <a:gd name="connsiteY8" fmla="*/ 267013 h 1443541"/>
              <a:gd name="connsiteX9" fmla="*/ 987552 w 1298448"/>
              <a:gd name="connsiteY9" fmla="*/ 151189 h 1443541"/>
              <a:gd name="connsiteX10" fmla="*/ 1024128 w 1298448"/>
              <a:gd name="connsiteY10" fmla="*/ 53653 h 1443541"/>
              <a:gd name="connsiteX11" fmla="*/ 1139952 w 1298448"/>
              <a:gd name="connsiteY11" fmla="*/ 1059493 h 1443541"/>
              <a:gd name="connsiteX12" fmla="*/ 1207008 w 1298448"/>
              <a:gd name="connsiteY12" fmla="*/ 1291141 h 1443541"/>
              <a:gd name="connsiteX13" fmla="*/ 1237488 w 1298448"/>
              <a:gd name="connsiteY13" fmla="*/ 1376485 h 1443541"/>
              <a:gd name="connsiteX14" fmla="*/ 1298448 w 1298448"/>
              <a:gd name="connsiteY14" fmla="*/ 1443541 h 1443541"/>
              <a:gd name="connsiteX0" fmla="*/ 0 w 1352976"/>
              <a:gd name="connsiteY0" fmla="*/ 1456079 h 1456079"/>
              <a:gd name="connsiteX1" fmla="*/ 243504 w 1352976"/>
              <a:gd name="connsiteY1" fmla="*/ 1303333 h 1456079"/>
              <a:gd name="connsiteX2" fmla="*/ 414192 w 1352976"/>
              <a:gd name="connsiteY2" fmla="*/ 1242373 h 1456079"/>
              <a:gd name="connsiteX3" fmla="*/ 566592 w 1352976"/>
              <a:gd name="connsiteY3" fmla="*/ 1169221 h 1456079"/>
              <a:gd name="connsiteX4" fmla="*/ 664128 w 1352976"/>
              <a:gd name="connsiteY4" fmla="*/ 1035109 h 1456079"/>
              <a:gd name="connsiteX5" fmla="*/ 779952 w 1352976"/>
              <a:gd name="connsiteY5" fmla="*/ 827845 h 1456079"/>
              <a:gd name="connsiteX6" fmla="*/ 840912 w 1352976"/>
              <a:gd name="connsiteY6" fmla="*/ 602293 h 1456079"/>
              <a:gd name="connsiteX7" fmla="*/ 907968 w 1352976"/>
              <a:gd name="connsiteY7" fmla="*/ 449893 h 1456079"/>
              <a:gd name="connsiteX8" fmla="*/ 993312 w 1352976"/>
              <a:gd name="connsiteY8" fmla="*/ 267013 h 1456079"/>
              <a:gd name="connsiteX9" fmla="*/ 1042080 w 1352976"/>
              <a:gd name="connsiteY9" fmla="*/ 151189 h 1456079"/>
              <a:gd name="connsiteX10" fmla="*/ 1078656 w 1352976"/>
              <a:gd name="connsiteY10" fmla="*/ 53653 h 1456079"/>
              <a:gd name="connsiteX11" fmla="*/ 1194480 w 1352976"/>
              <a:gd name="connsiteY11" fmla="*/ 1059493 h 1456079"/>
              <a:gd name="connsiteX12" fmla="*/ 1261536 w 1352976"/>
              <a:gd name="connsiteY12" fmla="*/ 1291141 h 1456079"/>
              <a:gd name="connsiteX13" fmla="*/ 1292016 w 1352976"/>
              <a:gd name="connsiteY13" fmla="*/ 1376485 h 1456079"/>
              <a:gd name="connsiteX14" fmla="*/ 1352976 w 1352976"/>
              <a:gd name="connsiteY14" fmla="*/ 1443541 h 1456079"/>
              <a:gd name="connsiteX0" fmla="*/ 0 w 1336981"/>
              <a:gd name="connsiteY0" fmla="*/ 1441293 h 1443541"/>
              <a:gd name="connsiteX1" fmla="*/ 227509 w 1336981"/>
              <a:gd name="connsiteY1" fmla="*/ 1303333 h 1443541"/>
              <a:gd name="connsiteX2" fmla="*/ 398197 w 1336981"/>
              <a:gd name="connsiteY2" fmla="*/ 1242373 h 1443541"/>
              <a:gd name="connsiteX3" fmla="*/ 550597 w 1336981"/>
              <a:gd name="connsiteY3" fmla="*/ 1169221 h 1443541"/>
              <a:gd name="connsiteX4" fmla="*/ 648133 w 1336981"/>
              <a:gd name="connsiteY4" fmla="*/ 1035109 h 1443541"/>
              <a:gd name="connsiteX5" fmla="*/ 763957 w 1336981"/>
              <a:gd name="connsiteY5" fmla="*/ 827845 h 1443541"/>
              <a:gd name="connsiteX6" fmla="*/ 824917 w 1336981"/>
              <a:gd name="connsiteY6" fmla="*/ 602293 h 1443541"/>
              <a:gd name="connsiteX7" fmla="*/ 891973 w 1336981"/>
              <a:gd name="connsiteY7" fmla="*/ 449893 h 1443541"/>
              <a:gd name="connsiteX8" fmla="*/ 977317 w 1336981"/>
              <a:gd name="connsiteY8" fmla="*/ 267013 h 1443541"/>
              <a:gd name="connsiteX9" fmla="*/ 1026085 w 1336981"/>
              <a:gd name="connsiteY9" fmla="*/ 151189 h 1443541"/>
              <a:gd name="connsiteX10" fmla="*/ 1062661 w 1336981"/>
              <a:gd name="connsiteY10" fmla="*/ 53653 h 1443541"/>
              <a:gd name="connsiteX11" fmla="*/ 1178485 w 1336981"/>
              <a:gd name="connsiteY11" fmla="*/ 1059493 h 1443541"/>
              <a:gd name="connsiteX12" fmla="*/ 1245541 w 1336981"/>
              <a:gd name="connsiteY12" fmla="*/ 1291141 h 1443541"/>
              <a:gd name="connsiteX13" fmla="*/ 1276021 w 1336981"/>
              <a:gd name="connsiteY13" fmla="*/ 1376485 h 1443541"/>
              <a:gd name="connsiteX14" fmla="*/ 1336981 w 1336981"/>
              <a:gd name="connsiteY14" fmla="*/ 1443541 h 144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6981" h="1443541">
                <a:moveTo>
                  <a:pt x="0" y="1441293"/>
                </a:moveTo>
                <a:cubicBezTo>
                  <a:pt x="62992" y="1418941"/>
                  <a:pt x="164517" y="1325685"/>
                  <a:pt x="227509" y="1303333"/>
                </a:cubicBezTo>
                <a:cubicBezTo>
                  <a:pt x="287453" y="1281997"/>
                  <a:pt x="344349" y="1264725"/>
                  <a:pt x="398197" y="1242373"/>
                </a:cubicBezTo>
                <a:cubicBezTo>
                  <a:pt x="452045" y="1220021"/>
                  <a:pt x="508941" y="1203765"/>
                  <a:pt x="550597" y="1169221"/>
                </a:cubicBezTo>
                <a:cubicBezTo>
                  <a:pt x="592253" y="1134677"/>
                  <a:pt x="612573" y="1092005"/>
                  <a:pt x="648133" y="1035109"/>
                </a:cubicBezTo>
                <a:cubicBezTo>
                  <a:pt x="683693" y="978213"/>
                  <a:pt x="734493" y="899981"/>
                  <a:pt x="763957" y="827845"/>
                </a:cubicBezTo>
                <a:cubicBezTo>
                  <a:pt x="793421" y="755709"/>
                  <a:pt x="803581" y="665285"/>
                  <a:pt x="824917" y="602293"/>
                </a:cubicBezTo>
                <a:cubicBezTo>
                  <a:pt x="846253" y="539301"/>
                  <a:pt x="866573" y="505773"/>
                  <a:pt x="891973" y="449893"/>
                </a:cubicBezTo>
                <a:cubicBezTo>
                  <a:pt x="917373" y="394013"/>
                  <a:pt x="954965" y="316797"/>
                  <a:pt x="977317" y="267013"/>
                </a:cubicBezTo>
                <a:cubicBezTo>
                  <a:pt x="999669" y="217229"/>
                  <a:pt x="1011861" y="186749"/>
                  <a:pt x="1026085" y="151189"/>
                </a:cubicBezTo>
                <a:cubicBezTo>
                  <a:pt x="1040309" y="115629"/>
                  <a:pt x="1037261" y="-97731"/>
                  <a:pt x="1062661" y="53653"/>
                </a:cubicBezTo>
                <a:cubicBezTo>
                  <a:pt x="1088061" y="205037"/>
                  <a:pt x="1148005" y="853245"/>
                  <a:pt x="1178485" y="1059493"/>
                </a:cubicBezTo>
                <a:cubicBezTo>
                  <a:pt x="1208965" y="1265741"/>
                  <a:pt x="1229285" y="1238309"/>
                  <a:pt x="1245541" y="1291141"/>
                </a:cubicBezTo>
                <a:cubicBezTo>
                  <a:pt x="1261797" y="1343973"/>
                  <a:pt x="1260781" y="1351085"/>
                  <a:pt x="1276021" y="1376485"/>
                </a:cubicBezTo>
                <a:cubicBezTo>
                  <a:pt x="1291261" y="1401885"/>
                  <a:pt x="1314121" y="1422713"/>
                  <a:pt x="1336981" y="1443541"/>
                </a:cubicBezTo>
              </a:path>
            </a:pathLst>
          </a:custGeom>
          <a:solidFill>
            <a:srgbClr val="EFBBBD"/>
          </a:solidFill>
          <a:ln w="28575">
            <a:solidFill>
              <a:srgbClr val="BA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E964E19-307B-4B7F-8F6C-A4D12C7566AD}"/>
              </a:ext>
            </a:extLst>
          </p:cNvPr>
          <p:cNvGrpSpPr/>
          <p:nvPr/>
        </p:nvGrpSpPr>
        <p:grpSpPr>
          <a:xfrm>
            <a:off x="107347" y="2987981"/>
            <a:ext cx="11673640" cy="3111736"/>
            <a:chOff x="107347" y="2987981"/>
            <a:chExt cx="11673640" cy="3111736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61AD05B-1B0A-42BF-94FC-67CE4D380B44}"/>
                </a:ext>
              </a:extLst>
            </p:cNvPr>
            <p:cNvCxnSpPr/>
            <p:nvPr/>
          </p:nvCxnSpPr>
          <p:spPr>
            <a:xfrm>
              <a:off x="725858" y="3866281"/>
              <a:ext cx="11055129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30EAB59-FEF0-47D7-B648-B21A19629F82}"/>
                </a:ext>
              </a:extLst>
            </p:cNvPr>
            <p:cNvCxnSpPr/>
            <p:nvPr/>
          </p:nvCxnSpPr>
          <p:spPr>
            <a:xfrm>
              <a:off x="725858" y="4610234"/>
              <a:ext cx="11055129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FE27540-7D93-4B55-A308-4AD520B9042A}"/>
                </a:ext>
              </a:extLst>
            </p:cNvPr>
            <p:cNvCxnSpPr/>
            <p:nvPr/>
          </p:nvCxnSpPr>
          <p:spPr>
            <a:xfrm>
              <a:off x="725858" y="5354188"/>
              <a:ext cx="11055129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2FF5839-9FBE-40CF-960A-FACA864CC505}"/>
                </a:ext>
              </a:extLst>
            </p:cNvPr>
            <p:cNvSpPr txBox="1"/>
            <p:nvPr/>
          </p:nvSpPr>
          <p:spPr>
            <a:xfrm>
              <a:off x="118276" y="298798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4,000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C8985C1-9B68-4BA7-A317-AD091B7F4BE1}"/>
                </a:ext>
              </a:extLst>
            </p:cNvPr>
            <p:cNvSpPr txBox="1"/>
            <p:nvPr/>
          </p:nvSpPr>
          <p:spPr>
            <a:xfrm>
              <a:off x="114633" y="3728109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3,000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BDCCF54-52E8-4D17-95E0-A63791E1983E}"/>
                </a:ext>
              </a:extLst>
            </p:cNvPr>
            <p:cNvSpPr txBox="1"/>
            <p:nvPr/>
          </p:nvSpPr>
          <p:spPr>
            <a:xfrm>
              <a:off x="110990" y="4468227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2,000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DE465CC-53F1-41F6-8C3C-505973842C03}"/>
                </a:ext>
              </a:extLst>
            </p:cNvPr>
            <p:cNvSpPr txBox="1"/>
            <p:nvPr/>
          </p:nvSpPr>
          <p:spPr>
            <a:xfrm>
              <a:off x="107347" y="5230655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1,000</a:t>
              </a: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317E698-E5DF-456E-A7D6-D4C31F97BD3A}"/>
                </a:ext>
              </a:extLst>
            </p:cNvPr>
            <p:cNvSpPr/>
            <p:nvPr/>
          </p:nvSpPr>
          <p:spPr>
            <a:xfrm>
              <a:off x="4460488" y="3133493"/>
              <a:ext cx="6634975" cy="2966224"/>
            </a:xfrm>
            <a:custGeom>
              <a:avLst/>
              <a:gdLst>
                <a:gd name="connsiteX0" fmla="*/ 11151 w 6634975"/>
                <a:gd name="connsiteY0" fmla="*/ 2653990 h 2966224"/>
                <a:gd name="connsiteX1" fmla="*/ 122663 w 6634975"/>
                <a:gd name="connsiteY1" fmla="*/ 2899317 h 2966224"/>
                <a:gd name="connsiteX2" fmla="*/ 178419 w 6634975"/>
                <a:gd name="connsiteY2" fmla="*/ 2765502 h 2966224"/>
                <a:gd name="connsiteX3" fmla="*/ 245327 w 6634975"/>
                <a:gd name="connsiteY3" fmla="*/ 2687444 h 2966224"/>
                <a:gd name="connsiteX4" fmla="*/ 312234 w 6634975"/>
                <a:gd name="connsiteY4" fmla="*/ 2810107 h 2966224"/>
                <a:gd name="connsiteX5" fmla="*/ 345688 w 6634975"/>
                <a:gd name="connsiteY5" fmla="*/ 2754351 h 2966224"/>
                <a:gd name="connsiteX6" fmla="*/ 446049 w 6634975"/>
                <a:gd name="connsiteY6" fmla="*/ 2921619 h 2966224"/>
                <a:gd name="connsiteX7" fmla="*/ 434897 w 6634975"/>
                <a:gd name="connsiteY7" fmla="*/ 2787805 h 2966224"/>
                <a:gd name="connsiteX8" fmla="*/ 490653 w 6634975"/>
                <a:gd name="connsiteY8" fmla="*/ 2832409 h 2966224"/>
                <a:gd name="connsiteX9" fmla="*/ 579863 w 6634975"/>
                <a:gd name="connsiteY9" fmla="*/ 2720897 h 2966224"/>
                <a:gd name="connsiteX10" fmla="*/ 669073 w 6634975"/>
                <a:gd name="connsiteY10" fmla="*/ 2899317 h 2966224"/>
                <a:gd name="connsiteX11" fmla="*/ 747132 w 6634975"/>
                <a:gd name="connsiteY11" fmla="*/ 2709746 h 2966224"/>
                <a:gd name="connsiteX12" fmla="*/ 780585 w 6634975"/>
                <a:gd name="connsiteY12" fmla="*/ 2676292 h 2966224"/>
                <a:gd name="connsiteX13" fmla="*/ 825190 w 6634975"/>
                <a:gd name="connsiteY13" fmla="*/ 2865863 h 2966224"/>
                <a:gd name="connsiteX14" fmla="*/ 847492 w 6634975"/>
                <a:gd name="connsiteY14" fmla="*/ 2743200 h 2966224"/>
                <a:gd name="connsiteX15" fmla="*/ 936702 w 6634975"/>
                <a:gd name="connsiteY15" fmla="*/ 2910468 h 2966224"/>
                <a:gd name="connsiteX16" fmla="*/ 981307 w 6634975"/>
                <a:gd name="connsiteY16" fmla="*/ 2732048 h 2966224"/>
                <a:gd name="connsiteX17" fmla="*/ 1048214 w 6634975"/>
                <a:gd name="connsiteY17" fmla="*/ 2899317 h 2966224"/>
                <a:gd name="connsiteX18" fmla="*/ 1059366 w 6634975"/>
                <a:gd name="connsiteY18" fmla="*/ 2821258 h 2966224"/>
                <a:gd name="connsiteX19" fmla="*/ 1115122 w 6634975"/>
                <a:gd name="connsiteY19" fmla="*/ 2888166 h 2966224"/>
                <a:gd name="connsiteX20" fmla="*/ 1193180 w 6634975"/>
                <a:gd name="connsiteY20" fmla="*/ 2631687 h 2966224"/>
                <a:gd name="connsiteX21" fmla="*/ 1237785 w 6634975"/>
                <a:gd name="connsiteY21" fmla="*/ 2743200 h 2966224"/>
                <a:gd name="connsiteX22" fmla="*/ 1338146 w 6634975"/>
                <a:gd name="connsiteY22" fmla="*/ 2720897 h 2966224"/>
                <a:gd name="connsiteX23" fmla="*/ 1416205 w 6634975"/>
                <a:gd name="connsiteY23" fmla="*/ 2899317 h 2966224"/>
                <a:gd name="connsiteX24" fmla="*/ 1460810 w 6634975"/>
                <a:gd name="connsiteY24" fmla="*/ 2754351 h 2966224"/>
                <a:gd name="connsiteX25" fmla="*/ 1516566 w 6634975"/>
                <a:gd name="connsiteY25" fmla="*/ 2921619 h 2966224"/>
                <a:gd name="connsiteX26" fmla="*/ 1538868 w 6634975"/>
                <a:gd name="connsiteY26" fmla="*/ 2754351 h 2966224"/>
                <a:gd name="connsiteX27" fmla="*/ 1605775 w 6634975"/>
                <a:gd name="connsiteY27" fmla="*/ 2888166 h 2966224"/>
                <a:gd name="connsiteX28" fmla="*/ 1628078 w 6634975"/>
                <a:gd name="connsiteY28" fmla="*/ 2787805 h 2966224"/>
                <a:gd name="connsiteX29" fmla="*/ 1728439 w 6634975"/>
                <a:gd name="connsiteY29" fmla="*/ 2720897 h 2966224"/>
                <a:gd name="connsiteX30" fmla="*/ 1806497 w 6634975"/>
                <a:gd name="connsiteY30" fmla="*/ 2810107 h 2966224"/>
                <a:gd name="connsiteX31" fmla="*/ 1929161 w 6634975"/>
                <a:gd name="connsiteY31" fmla="*/ 2921619 h 2966224"/>
                <a:gd name="connsiteX32" fmla="*/ 1929161 w 6634975"/>
                <a:gd name="connsiteY32" fmla="*/ 2798956 h 2966224"/>
                <a:gd name="connsiteX33" fmla="*/ 1996068 w 6634975"/>
                <a:gd name="connsiteY33" fmla="*/ 2921619 h 2966224"/>
                <a:gd name="connsiteX34" fmla="*/ 2051824 w 6634975"/>
                <a:gd name="connsiteY34" fmla="*/ 2743200 h 2966224"/>
                <a:gd name="connsiteX35" fmla="*/ 2107580 w 6634975"/>
                <a:gd name="connsiteY35" fmla="*/ 2854712 h 2966224"/>
                <a:gd name="connsiteX36" fmla="*/ 2219092 w 6634975"/>
                <a:gd name="connsiteY36" fmla="*/ 2754351 h 2966224"/>
                <a:gd name="connsiteX37" fmla="*/ 2286000 w 6634975"/>
                <a:gd name="connsiteY37" fmla="*/ 2665141 h 2966224"/>
                <a:gd name="connsiteX38" fmla="*/ 2375210 w 6634975"/>
                <a:gd name="connsiteY38" fmla="*/ 2698595 h 2966224"/>
                <a:gd name="connsiteX39" fmla="*/ 2419814 w 6634975"/>
                <a:gd name="connsiteY39" fmla="*/ 2888166 h 2966224"/>
                <a:gd name="connsiteX40" fmla="*/ 2520175 w 6634975"/>
                <a:gd name="connsiteY40" fmla="*/ 2676292 h 2966224"/>
                <a:gd name="connsiteX41" fmla="*/ 2564780 w 6634975"/>
                <a:gd name="connsiteY41" fmla="*/ 2798956 h 2966224"/>
                <a:gd name="connsiteX42" fmla="*/ 2687444 w 6634975"/>
                <a:gd name="connsiteY42" fmla="*/ 2743200 h 2966224"/>
                <a:gd name="connsiteX43" fmla="*/ 2687444 w 6634975"/>
                <a:gd name="connsiteY43" fmla="*/ 2743200 h 2966224"/>
                <a:gd name="connsiteX44" fmla="*/ 2798956 w 6634975"/>
                <a:gd name="connsiteY44" fmla="*/ 2631687 h 2966224"/>
                <a:gd name="connsiteX45" fmla="*/ 2921619 w 6634975"/>
                <a:gd name="connsiteY45" fmla="*/ 2687444 h 2966224"/>
                <a:gd name="connsiteX46" fmla="*/ 3033132 w 6634975"/>
                <a:gd name="connsiteY46" fmla="*/ 2787805 h 2966224"/>
                <a:gd name="connsiteX47" fmla="*/ 3066585 w 6634975"/>
                <a:gd name="connsiteY47" fmla="*/ 2665141 h 2966224"/>
                <a:gd name="connsiteX48" fmla="*/ 3133492 w 6634975"/>
                <a:gd name="connsiteY48" fmla="*/ 2732048 h 2966224"/>
                <a:gd name="connsiteX49" fmla="*/ 3200400 w 6634975"/>
                <a:gd name="connsiteY49" fmla="*/ 2698595 h 2966224"/>
                <a:gd name="connsiteX50" fmla="*/ 3245005 w 6634975"/>
                <a:gd name="connsiteY50" fmla="*/ 2732048 h 2966224"/>
                <a:gd name="connsiteX51" fmla="*/ 3278458 w 6634975"/>
                <a:gd name="connsiteY51" fmla="*/ 2642839 h 2966224"/>
                <a:gd name="connsiteX52" fmla="*/ 3546088 w 6634975"/>
                <a:gd name="connsiteY52" fmla="*/ 2542478 h 2966224"/>
                <a:gd name="connsiteX53" fmla="*/ 3612995 w 6634975"/>
                <a:gd name="connsiteY53" fmla="*/ 2910468 h 2966224"/>
                <a:gd name="connsiteX54" fmla="*/ 3657600 w 6634975"/>
                <a:gd name="connsiteY54" fmla="*/ 2832409 h 2966224"/>
                <a:gd name="connsiteX55" fmla="*/ 3780263 w 6634975"/>
                <a:gd name="connsiteY55" fmla="*/ 2631687 h 2966224"/>
                <a:gd name="connsiteX56" fmla="*/ 3858322 w 6634975"/>
                <a:gd name="connsiteY56" fmla="*/ 2754351 h 2966224"/>
                <a:gd name="connsiteX57" fmla="*/ 3992136 w 6634975"/>
                <a:gd name="connsiteY57" fmla="*/ 2921619 h 2966224"/>
                <a:gd name="connsiteX58" fmla="*/ 4014439 w 6634975"/>
                <a:gd name="connsiteY58" fmla="*/ 2765502 h 2966224"/>
                <a:gd name="connsiteX59" fmla="*/ 4081346 w 6634975"/>
                <a:gd name="connsiteY59" fmla="*/ 2832409 h 2966224"/>
                <a:gd name="connsiteX60" fmla="*/ 4181707 w 6634975"/>
                <a:gd name="connsiteY60" fmla="*/ 2732048 h 2966224"/>
                <a:gd name="connsiteX61" fmla="*/ 4315522 w 6634975"/>
                <a:gd name="connsiteY61" fmla="*/ 2921619 h 2966224"/>
                <a:gd name="connsiteX62" fmla="*/ 4326673 w 6634975"/>
                <a:gd name="connsiteY62" fmla="*/ 2754351 h 2966224"/>
                <a:gd name="connsiteX63" fmla="*/ 4404732 w 6634975"/>
                <a:gd name="connsiteY63" fmla="*/ 2732048 h 2966224"/>
                <a:gd name="connsiteX64" fmla="*/ 4493941 w 6634975"/>
                <a:gd name="connsiteY64" fmla="*/ 2865863 h 2966224"/>
                <a:gd name="connsiteX65" fmla="*/ 4516244 w 6634975"/>
                <a:gd name="connsiteY65" fmla="*/ 2787805 h 2966224"/>
                <a:gd name="connsiteX66" fmla="*/ 4594302 w 6634975"/>
                <a:gd name="connsiteY66" fmla="*/ 2787805 h 2966224"/>
                <a:gd name="connsiteX67" fmla="*/ 4627756 w 6634975"/>
                <a:gd name="connsiteY67" fmla="*/ 2687444 h 2966224"/>
                <a:gd name="connsiteX68" fmla="*/ 4739268 w 6634975"/>
                <a:gd name="connsiteY68" fmla="*/ 2776653 h 2966224"/>
                <a:gd name="connsiteX69" fmla="*/ 4806175 w 6634975"/>
                <a:gd name="connsiteY69" fmla="*/ 2776653 h 2966224"/>
                <a:gd name="connsiteX70" fmla="*/ 4917688 w 6634975"/>
                <a:gd name="connsiteY70" fmla="*/ 2497873 h 2966224"/>
                <a:gd name="connsiteX71" fmla="*/ 5096107 w 6634975"/>
                <a:gd name="connsiteY71" fmla="*/ 2609385 h 2966224"/>
                <a:gd name="connsiteX72" fmla="*/ 5163014 w 6634975"/>
                <a:gd name="connsiteY72" fmla="*/ 2375209 h 2966224"/>
                <a:gd name="connsiteX73" fmla="*/ 5207619 w 6634975"/>
                <a:gd name="connsiteY73" fmla="*/ 2609385 h 2966224"/>
                <a:gd name="connsiteX74" fmla="*/ 5319132 w 6634975"/>
                <a:gd name="connsiteY74" fmla="*/ 2408663 h 2966224"/>
                <a:gd name="connsiteX75" fmla="*/ 5464097 w 6634975"/>
                <a:gd name="connsiteY75" fmla="*/ 2509024 h 2966224"/>
                <a:gd name="connsiteX76" fmla="*/ 5542156 w 6634975"/>
                <a:gd name="connsiteY76" fmla="*/ 2542478 h 2966224"/>
                <a:gd name="connsiteX77" fmla="*/ 5609063 w 6634975"/>
                <a:gd name="connsiteY77" fmla="*/ 2163336 h 2966224"/>
                <a:gd name="connsiteX78" fmla="*/ 5642517 w 6634975"/>
                <a:gd name="connsiteY78" fmla="*/ 2419814 h 2966224"/>
                <a:gd name="connsiteX79" fmla="*/ 5720575 w 6634975"/>
                <a:gd name="connsiteY79" fmla="*/ 1951463 h 2966224"/>
                <a:gd name="connsiteX80" fmla="*/ 5865541 w 6634975"/>
                <a:gd name="connsiteY80" fmla="*/ 2442117 h 2966224"/>
                <a:gd name="connsiteX81" fmla="*/ 5932449 w 6634975"/>
                <a:gd name="connsiteY81" fmla="*/ 2174487 h 2966224"/>
                <a:gd name="connsiteX82" fmla="*/ 6032810 w 6634975"/>
                <a:gd name="connsiteY82" fmla="*/ 1839951 h 2966224"/>
                <a:gd name="connsiteX83" fmla="*/ 6077414 w 6634975"/>
                <a:gd name="connsiteY83" fmla="*/ 1438507 h 2966224"/>
                <a:gd name="connsiteX84" fmla="*/ 6244683 w 6634975"/>
                <a:gd name="connsiteY84" fmla="*/ 1393902 h 2966224"/>
                <a:gd name="connsiteX85" fmla="*/ 6311590 w 6634975"/>
                <a:gd name="connsiteY85" fmla="*/ 1081668 h 2966224"/>
                <a:gd name="connsiteX86" fmla="*/ 6400800 w 6634975"/>
                <a:gd name="connsiteY86" fmla="*/ 1215483 h 2966224"/>
                <a:gd name="connsiteX87" fmla="*/ 6445405 w 6634975"/>
                <a:gd name="connsiteY87" fmla="*/ 903248 h 2966224"/>
                <a:gd name="connsiteX88" fmla="*/ 6545766 w 6634975"/>
                <a:gd name="connsiteY88" fmla="*/ 724829 h 2966224"/>
                <a:gd name="connsiteX89" fmla="*/ 6579219 w 6634975"/>
                <a:gd name="connsiteY89" fmla="*/ 334536 h 2966224"/>
                <a:gd name="connsiteX90" fmla="*/ 6634975 w 6634975"/>
                <a:gd name="connsiteY90" fmla="*/ 0 h 2966224"/>
                <a:gd name="connsiteX91" fmla="*/ 6634975 w 6634975"/>
                <a:gd name="connsiteY91" fmla="*/ 2966224 h 2966224"/>
                <a:gd name="connsiteX92" fmla="*/ 0 w 6634975"/>
                <a:gd name="connsiteY92" fmla="*/ 2966224 h 2966224"/>
                <a:gd name="connsiteX93" fmla="*/ 11151 w 6634975"/>
                <a:gd name="connsiteY93" fmla="*/ 2653990 h 296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634975" h="2966224">
                  <a:moveTo>
                    <a:pt x="11151" y="2653990"/>
                  </a:moveTo>
                  <a:lnTo>
                    <a:pt x="122663" y="2899317"/>
                  </a:lnTo>
                  <a:lnTo>
                    <a:pt x="178419" y="2765502"/>
                  </a:lnTo>
                  <a:lnTo>
                    <a:pt x="245327" y="2687444"/>
                  </a:lnTo>
                  <a:lnTo>
                    <a:pt x="312234" y="2810107"/>
                  </a:lnTo>
                  <a:lnTo>
                    <a:pt x="345688" y="2754351"/>
                  </a:lnTo>
                  <a:lnTo>
                    <a:pt x="446049" y="2921619"/>
                  </a:lnTo>
                  <a:lnTo>
                    <a:pt x="434897" y="2787805"/>
                  </a:lnTo>
                  <a:lnTo>
                    <a:pt x="490653" y="2832409"/>
                  </a:lnTo>
                  <a:lnTo>
                    <a:pt x="579863" y="2720897"/>
                  </a:lnTo>
                  <a:lnTo>
                    <a:pt x="669073" y="2899317"/>
                  </a:lnTo>
                  <a:lnTo>
                    <a:pt x="747132" y="2709746"/>
                  </a:lnTo>
                  <a:lnTo>
                    <a:pt x="780585" y="2676292"/>
                  </a:lnTo>
                  <a:lnTo>
                    <a:pt x="825190" y="2865863"/>
                  </a:lnTo>
                  <a:lnTo>
                    <a:pt x="847492" y="2743200"/>
                  </a:lnTo>
                  <a:lnTo>
                    <a:pt x="936702" y="2910468"/>
                  </a:lnTo>
                  <a:lnTo>
                    <a:pt x="981307" y="2732048"/>
                  </a:lnTo>
                  <a:lnTo>
                    <a:pt x="1048214" y="2899317"/>
                  </a:lnTo>
                  <a:lnTo>
                    <a:pt x="1059366" y="2821258"/>
                  </a:lnTo>
                  <a:lnTo>
                    <a:pt x="1115122" y="2888166"/>
                  </a:lnTo>
                  <a:lnTo>
                    <a:pt x="1193180" y="2631687"/>
                  </a:lnTo>
                  <a:lnTo>
                    <a:pt x="1237785" y="2743200"/>
                  </a:lnTo>
                  <a:lnTo>
                    <a:pt x="1338146" y="2720897"/>
                  </a:lnTo>
                  <a:lnTo>
                    <a:pt x="1416205" y="2899317"/>
                  </a:lnTo>
                  <a:lnTo>
                    <a:pt x="1460810" y="2754351"/>
                  </a:lnTo>
                  <a:lnTo>
                    <a:pt x="1516566" y="2921619"/>
                  </a:lnTo>
                  <a:lnTo>
                    <a:pt x="1538868" y="2754351"/>
                  </a:lnTo>
                  <a:lnTo>
                    <a:pt x="1605775" y="2888166"/>
                  </a:lnTo>
                  <a:lnTo>
                    <a:pt x="1628078" y="2787805"/>
                  </a:lnTo>
                  <a:lnTo>
                    <a:pt x="1728439" y="2720897"/>
                  </a:lnTo>
                  <a:lnTo>
                    <a:pt x="1806497" y="2810107"/>
                  </a:lnTo>
                  <a:lnTo>
                    <a:pt x="1929161" y="2921619"/>
                  </a:lnTo>
                  <a:lnTo>
                    <a:pt x="1929161" y="2798956"/>
                  </a:lnTo>
                  <a:lnTo>
                    <a:pt x="1996068" y="2921619"/>
                  </a:lnTo>
                  <a:lnTo>
                    <a:pt x="2051824" y="2743200"/>
                  </a:lnTo>
                  <a:lnTo>
                    <a:pt x="2107580" y="2854712"/>
                  </a:lnTo>
                  <a:lnTo>
                    <a:pt x="2219092" y="2754351"/>
                  </a:lnTo>
                  <a:lnTo>
                    <a:pt x="2286000" y="2665141"/>
                  </a:lnTo>
                  <a:lnTo>
                    <a:pt x="2375210" y="2698595"/>
                  </a:lnTo>
                  <a:lnTo>
                    <a:pt x="2419814" y="2888166"/>
                  </a:lnTo>
                  <a:lnTo>
                    <a:pt x="2520175" y="2676292"/>
                  </a:lnTo>
                  <a:lnTo>
                    <a:pt x="2564780" y="2798956"/>
                  </a:lnTo>
                  <a:lnTo>
                    <a:pt x="2687444" y="2743200"/>
                  </a:lnTo>
                  <a:lnTo>
                    <a:pt x="2687444" y="2743200"/>
                  </a:lnTo>
                  <a:lnTo>
                    <a:pt x="2798956" y="2631687"/>
                  </a:lnTo>
                  <a:lnTo>
                    <a:pt x="2921619" y="2687444"/>
                  </a:lnTo>
                  <a:lnTo>
                    <a:pt x="3033132" y="2787805"/>
                  </a:lnTo>
                  <a:lnTo>
                    <a:pt x="3066585" y="2665141"/>
                  </a:lnTo>
                  <a:lnTo>
                    <a:pt x="3133492" y="2732048"/>
                  </a:lnTo>
                  <a:lnTo>
                    <a:pt x="3200400" y="2698595"/>
                  </a:lnTo>
                  <a:lnTo>
                    <a:pt x="3245005" y="2732048"/>
                  </a:lnTo>
                  <a:lnTo>
                    <a:pt x="3278458" y="2642839"/>
                  </a:lnTo>
                  <a:lnTo>
                    <a:pt x="3546088" y="2542478"/>
                  </a:lnTo>
                  <a:lnTo>
                    <a:pt x="3612995" y="2910468"/>
                  </a:lnTo>
                  <a:lnTo>
                    <a:pt x="3657600" y="2832409"/>
                  </a:lnTo>
                  <a:lnTo>
                    <a:pt x="3780263" y="2631687"/>
                  </a:lnTo>
                  <a:lnTo>
                    <a:pt x="3858322" y="2754351"/>
                  </a:lnTo>
                  <a:lnTo>
                    <a:pt x="3992136" y="2921619"/>
                  </a:lnTo>
                  <a:lnTo>
                    <a:pt x="4014439" y="2765502"/>
                  </a:lnTo>
                  <a:lnTo>
                    <a:pt x="4081346" y="2832409"/>
                  </a:lnTo>
                  <a:lnTo>
                    <a:pt x="4181707" y="2732048"/>
                  </a:lnTo>
                  <a:lnTo>
                    <a:pt x="4315522" y="2921619"/>
                  </a:lnTo>
                  <a:lnTo>
                    <a:pt x="4326673" y="2754351"/>
                  </a:lnTo>
                  <a:lnTo>
                    <a:pt x="4404732" y="2732048"/>
                  </a:lnTo>
                  <a:lnTo>
                    <a:pt x="4493941" y="2865863"/>
                  </a:lnTo>
                  <a:lnTo>
                    <a:pt x="4516244" y="2787805"/>
                  </a:lnTo>
                  <a:lnTo>
                    <a:pt x="4594302" y="2787805"/>
                  </a:lnTo>
                  <a:lnTo>
                    <a:pt x="4627756" y="2687444"/>
                  </a:lnTo>
                  <a:lnTo>
                    <a:pt x="4739268" y="2776653"/>
                  </a:lnTo>
                  <a:lnTo>
                    <a:pt x="4806175" y="2776653"/>
                  </a:lnTo>
                  <a:lnTo>
                    <a:pt x="4917688" y="2497873"/>
                  </a:lnTo>
                  <a:lnTo>
                    <a:pt x="5096107" y="2609385"/>
                  </a:lnTo>
                  <a:lnTo>
                    <a:pt x="5163014" y="2375209"/>
                  </a:lnTo>
                  <a:lnTo>
                    <a:pt x="5207619" y="2609385"/>
                  </a:lnTo>
                  <a:lnTo>
                    <a:pt x="5319132" y="2408663"/>
                  </a:lnTo>
                  <a:lnTo>
                    <a:pt x="5464097" y="2509024"/>
                  </a:lnTo>
                  <a:lnTo>
                    <a:pt x="5542156" y="2542478"/>
                  </a:lnTo>
                  <a:lnTo>
                    <a:pt x="5609063" y="2163336"/>
                  </a:lnTo>
                  <a:lnTo>
                    <a:pt x="5642517" y="2419814"/>
                  </a:lnTo>
                  <a:lnTo>
                    <a:pt x="5720575" y="1951463"/>
                  </a:lnTo>
                  <a:lnTo>
                    <a:pt x="5865541" y="2442117"/>
                  </a:lnTo>
                  <a:lnTo>
                    <a:pt x="5932449" y="2174487"/>
                  </a:lnTo>
                  <a:lnTo>
                    <a:pt x="6032810" y="1839951"/>
                  </a:lnTo>
                  <a:lnTo>
                    <a:pt x="6077414" y="1438507"/>
                  </a:lnTo>
                  <a:lnTo>
                    <a:pt x="6244683" y="1393902"/>
                  </a:lnTo>
                  <a:lnTo>
                    <a:pt x="6311590" y="1081668"/>
                  </a:lnTo>
                  <a:lnTo>
                    <a:pt x="6400800" y="1215483"/>
                  </a:lnTo>
                  <a:lnTo>
                    <a:pt x="6445405" y="903248"/>
                  </a:lnTo>
                  <a:lnTo>
                    <a:pt x="6545766" y="724829"/>
                  </a:lnTo>
                  <a:lnTo>
                    <a:pt x="6579219" y="334536"/>
                  </a:lnTo>
                  <a:lnTo>
                    <a:pt x="6634975" y="0"/>
                  </a:lnTo>
                  <a:lnTo>
                    <a:pt x="6634975" y="2966224"/>
                  </a:lnTo>
                  <a:lnTo>
                    <a:pt x="0" y="2966224"/>
                  </a:lnTo>
                  <a:lnTo>
                    <a:pt x="11151" y="2653990"/>
                  </a:lnTo>
                  <a:close/>
                </a:path>
              </a:pathLst>
            </a:custGeom>
            <a:solidFill>
              <a:srgbClr val="BDD7EE">
                <a:alpha val="8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22CEBE4-A897-47B1-863F-3E015C483D35}"/>
              </a:ext>
            </a:extLst>
          </p:cNvPr>
          <p:cNvSpPr txBox="1"/>
          <p:nvPr/>
        </p:nvSpPr>
        <p:spPr>
          <a:xfrm>
            <a:off x="4803819" y="662711"/>
            <a:ext cx="258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Adults 18+, Anglo Canada</a:t>
            </a:r>
          </a:p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Average Minute Audience (000)</a:t>
            </a:r>
          </a:p>
        </p:txBody>
      </p:sp>
      <p:pic>
        <p:nvPicPr>
          <p:cNvPr id="54" name="Picture 2" descr="Image result for google trends logo">
            <a:extLst>
              <a:ext uri="{FF2B5EF4-FFF2-40B4-BE49-F238E27FC236}">
                <a16:creationId xmlns:a16="http://schemas.microsoft.com/office/drawing/2014/main" id="{1EB58A8F-EE9D-4DF4-90AB-6C849A4BC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1" b="36699"/>
          <a:stretch/>
        </p:blipFill>
        <p:spPr bwMode="auto">
          <a:xfrm>
            <a:off x="4481946" y="805271"/>
            <a:ext cx="3228109" cy="6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428485" y="3664597"/>
            <a:ext cx="3399918" cy="2476326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869810" y="3827650"/>
            <a:ext cx="2517268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French Adults </a:t>
            </a:r>
            <a:r>
              <a:rPr lang="en-US" sz="14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="1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 1</a:t>
            </a:r>
            <a:r>
              <a:rPr lang="en-US" sz="1400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RADIO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241084" y="4546392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88%     948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54555" y="4546392"/>
            <a:ext cx="1259453" cy="33598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18+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52629" y="4773377"/>
            <a:ext cx="2788875" cy="1066959"/>
            <a:chOff x="6652629" y="4773377"/>
            <a:chExt cx="2788875" cy="1066959"/>
          </a:xfrm>
        </p:grpSpPr>
        <p:sp>
          <p:nvSpPr>
            <p:cNvPr id="114" name="TextBox 113"/>
            <p:cNvSpPr txBox="1"/>
            <p:nvPr/>
          </p:nvSpPr>
          <p:spPr>
            <a:xfrm>
              <a:off x="8181549" y="4773377"/>
              <a:ext cx="1259955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66%     448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84%     687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93%     980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89%  1,132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52629" y="4773377"/>
              <a:ext cx="1259453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18-24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25-34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35-54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55+</a:t>
              </a:r>
            </a:p>
          </p:txBody>
        </p:sp>
      </p:grpSp>
      <p:pic>
        <p:nvPicPr>
          <p:cNvPr id="128" name="Picture 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192" y="5064292"/>
            <a:ext cx="232250" cy="23384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396" y="5304960"/>
            <a:ext cx="233842" cy="233842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418" y="5547115"/>
            <a:ext cx="241798" cy="243388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6160" y="4816979"/>
            <a:ext cx="250314" cy="250314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5877" y="4530893"/>
            <a:ext cx="330880" cy="38973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299" y="1766945"/>
            <a:ext cx="220298" cy="221808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796" y="1230746"/>
            <a:ext cx="229354" cy="230864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582" y="3670555"/>
            <a:ext cx="237434" cy="237434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2429641" y="3716339"/>
            <a:ext cx="3575198" cy="584775"/>
            <a:chOff x="6036851" y="-422485"/>
            <a:chExt cx="3575198" cy="584775"/>
          </a:xfrm>
        </p:grpSpPr>
        <p:sp>
          <p:nvSpPr>
            <p:cNvPr id="116" name="TextBox 115"/>
            <p:cNvSpPr txBox="1"/>
            <p:nvPr/>
          </p:nvSpPr>
          <p:spPr>
            <a:xfrm>
              <a:off x="6791914" y="-422485"/>
              <a:ext cx="282013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Century Gothic" panose="020B0502020202020204" pitchFamily="34" charset="0"/>
                  <a:cs typeface="Courier New" pitchFamily="49" charset="0"/>
                </a:rPr>
                <a:t>18-24 year old reach/time continues to decline.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H="1" flipV="1">
              <a:off x="6036851" y="-313253"/>
              <a:ext cx="809990" cy="55952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7527004" y="5853327"/>
            <a:ext cx="1196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aseline="30000" dirty="0">
                <a:solidFill>
                  <a:srgbClr val="0F79C4"/>
                </a:solidFill>
              </a:rPr>
              <a:t>1</a:t>
            </a:r>
            <a:r>
              <a:rPr lang="en-US" sz="1000" dirty="0">
                <a:solidFill>
                  <a:srgbClr val="0F79C4"/>
                </a:solidFill>
              </a:rPr>
              <a:t> Fall 2018 Numeris</a:t>
            </a: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33BC65B1-4594-42AE-9A5E-002AEB11E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2290" y="1297818"/>
            <a:ext cx="293784" cy="34604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276832-656B-46F9-A4C7-729F39B08B1E}"/>
              </a:ext>
            </a:extLst>
          </p:cNvPr>
          <p:cNvGrpSpPr/>
          <p:nvPr/>
        </p:nvGrpSpPr>
        <p:grpSpPr>
          <a:xfrm>
            <a:off x="4178626" y="172358"/>
            <a:ext cx="7039715" cy="852858"/>
            <a:chOff x="4178626" y="172358"/>
            <a:chExt cx="7039715" cy="852858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2D81D23-3C09-4E40-91F4-DD0B607CD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78626" y="794132"/>
              <a:ext cx="229514" cy="231084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52260B9A-10A7-41B9-9656-7636AB283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55530" y="482826"/>
              <a:ext cx="239272" cy="239272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874C52E-53B1-49E3-84F0-0792D51CC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990465" y="172358"/>
              <a:ext cx="227876" cy="229376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0FC8F2FA-5D97-4EDA-BD27-864D5DED1310}"/>
                </a:ext>
              </a:extLst>
            </p:cNvPr>
            <p:cNvGrpSpPr/>
            <p:nvPr/>
          </p:nvGrpSpPr>
          <p:grpSpPr>
            <a:xfrm>
              <a:off x="4455838" y="689715"/>
              <a:ext cx="239724" cy="239724"/>
              <a:chOff x="4204765" y="472683"/>
              <a:chExt cx="239724" cy="239724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E3720E2C-6D06-4911-BC76-69AE077F9990}"/>
                  </a:ext>
                </a:extLst>
              </p:cNvPr>
              <p:cNvSpPr/>
              <p:nvPr/>
            </p:nvSpPr>
            <p:spPr>
              <a:xfrm>
                <a:off x="4210477" y="476722"/>
                <a:ext cx="227991" cy="2279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2D8D0526-1ED3-495B-8920-2AB672EAC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04765" y="472683"/>
                <a:ext cx="239724" cy="239724"/>
              </a:xfrm>
              <a:prstGeom prst="rect">
                <a:avLst/>
              </a:prstGeom>
            </p:spPr>
          </p:pic>
        </p:grpSp>
      </p:grpSp>
      <p:pic>
        <p:nvPicPr>
          <p:cNvPr id="148" name="Picture 147">
            <a:extLst>
              <a:ext uri="{FF2B5EF4-FFF2-40B4-BE49-F238E27FC236}">
                <a16:creationId xmlns:a16="http://schemas.microsoft.com/office/drawing/2014/main" id="{264CD052-937D-4563-81D2-BF4E927E0E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7210" y="331788"/>
            <a:ext cx="307306" cy="361970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740" y="798769"/>
            <a:ext cx="221810" cy="22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2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1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2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6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1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2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428485" y="3664596"/>
            <a:ext cx="3399918" cy="2491711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869810" y="3801892"/>
            <a:ext cx="2517268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Century Gothic" panose="020B0502020202020204" pitchFamily="34" charset="0"/>
              </a:rPr>
              <a:t>French Adults </a:t>
            </a:r>
            <a:r>
              <a:rPr lang="en-US" sz="1400" b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="1" baseline="30000" dirty="0">
                <a:solidFill>
                  <a:srgbClr val="7030A0"/>
                </a:solidFill>
                <a:latin typeface="Century Gothic" panose="020B0502020202020204" pitchFamily="34" charset="0"/>
              </a:rPr>
              <a:t> 1</a:t>
            </a:r>
            <a:r>
              <a:rPr lang="en-US" sz="1400" baseline="300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NEWSPAPER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241084" y="4546392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030A0"/>
                </a:solidFill>
                <a:latin typeface="Century Gothic" panose="020B0502020202020204" pitchFamily="34" charset="0"/>
              </a:rPr>
              <a:t>58%      59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54555" y="4546392"/>
            <a:ext cx="1259453" cy="33598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030A0"/>
                </a:solidFill>
                <a:latin typeface="Century Gothic" panose="020B0502020202020204" pitchFamily="34" charset="0"/>
              </a:rPr>
              <a:t>18+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52629" y="4773377"/>
            <a:ext cx="2788875" cy="1066959"/>
            <a:chOff x="6652629" y="4773377"/>
            <a:chExt cx="2788875" cy="1066959"/>
          </a:xfrm>
        </p:grpSpPr>
        <p:sp>
          <p:nvSpPr>
            <p:cNvPr id="114" name="TextBox 113"/>
            <p:cNvSpPr txBox="1"/>
            <p:nvPr/>
          </p:nvSpPr>
          <p:spPr>
            <a:xfrm>
              <a:off x="8181549" y="4773377"/>
              <a:ext cx="1259955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43%      35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53%      36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56%      47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64%      85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52629" y="4773377"/>
              <a:ext cx="1259453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18-24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25-34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35-54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55+</a:t>
              </a:r>
            </a:p>
          </p:txBody>
        </p: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825" y="4538047"/>
            <a:ext cx="323446" cy="380982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253" y="5067054"/>
            <a:ext cx="228590" cy="22859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031" y="5307297"/>
            <a:ext cx="227034" cy="228592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588" y="5547501"/>
            <a:ext cx="237920" cy="237920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9718" y="4825045"/>
            <a:ext cx="223660" cy="225192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21" y="5084976"/>
            <a:ext cx="229526" cy="229526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72" y="3903375"/>
            <a:ext cx="238894" cy="238894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45" y="6151027"/>
            <a:ext cx="224578" cy="226116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62" y="4757362"/>
            <a:ext cx="227964" cy="229526"/>
          </a:xfrm>
          <a:prstGeom prst="rect">
            <a:avLst/>
          </a:prstGeom>
        </p:spPr>
      </p:pic>
      <p:grpSp>
        <p:nvGrpSpPr>
          <p:cNvPr id="132" name="Group 131"/>
          <p:cNvGrpSpPr/>
          <p:nvPr/>
        </p:nvGrpSpPr>
        <p:grpSpPr>
          <a:xfrm>
            <a:off x="1014100" y="3866006"/>
            <a:ext cx="3515195" cy="338554"/>
            <a:chOff x="7848156" y="-1806370"/>
            <a:chExt cx="3515195" cy="338554"/>
          </a:xfrm>
        </p:grpSpPr>
        <p:sp>
          <p:nvSpPr>
            <p:cNvPr id="138" name="TextBox 137"/>
            <p:cNvSpPr txBox="1"/>
            <p:nvPr/>
          </p:nvSpPr>
          <p:spPr>
            <a:xfrm>
              <a:off x="8214464" y="-1806370"/>
              <a:ext cx="314888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  <a:latin typeface="Century Gothic" panose="020B0502020202020204" pitchFamily="34" charset="0"/>
                  <a:cs typeface="Courier New" pitchFamily="49" charset="0"/>
                </a:rPr>
                <a:t>Older demo, heaviest reader.</a:t>
              </a:r>
            </a:p>
          </p:txBody>
        </p:sp>
        <p:cxnSp>
          <p:nvCxnSpPr>
            <p:cNvPr id="139" name="Straight Connector 138"/>
            <p:cNvCxnSpPr>
              <a:cxnSpLocks/>
            </p:cNvCxnSpPr>
            <p:nvPr/>
          </p:nvCxnSpPr>
          <p:spPr>
            <a:xfrm flipH="1" flipV="1">
              <a:off x="7848156" y="-1628401"/>
              <a:ext cx="357382" cy="1"/>
            </a:xfrm>
            <a:prstGeom prst="line">
              <a:avLst/>
            </a:prstGeom>
            <a:ln w="31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extBox 140"/>
          <p:cNvSpPr txBox="1"/>
          <p:nvPr/>
        </p:nvSpPr>
        <p:spPr>
          <a:xfrm>
            <a:off x="7462083" y="5853327"/>
            <a:ext cx="1326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aseline="30000" dirty="0">
                <a:solidFill>
                  <a:srgbClr val="7030A0"/>
                </a:solidFill>
              </a:rPr>
              <a:t>1</a:t>
            </a:r>
            <a:r>
              <a:rPr lang="en-US" sz="1000" dirty="0">
                <a:solidFill>
                  <a:srgbClr val="7030A0"/>
                </a:solidFill>
              </a:rPr>
              <a:t> Spring 2019 </a:t>
            </a:r>
            <a:r>
              <a:rPr lang="en-US" sz="1000" dirty="0" err="1">
                <a:solidFill>
                  <a:srgbClr val="7030A0"/>
                </a:solidFill>
              </a:rPr>
              <a:t>Vividata</a:t>
            </a:r>
            <a:endParaRPr lang="en-US" sz="1000" dirty="0">
              <a:solidFill>
                <a:srgbClr val="7030A0"/>
              </a:solidFill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A311A52B-ED00-4C3B-8577-A76CB709A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31" y="4496225"/>
            <a:ext cx="302918" cy="356804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BDD6A98F-23F4-4A9A-A1DA-DBDD97F88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2290" y="1297818"/>
            <a:ext cx="293784" cy="34604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5BE2034-51F2-40F2-B21C-0D1B294FBAA5}"/>
              </a:ext>
            </a:extLst>
          </p:cNvPr>
          <p:cNvGrpSpPr/>
          <p:nvPr/>
        </p:nvGrpSpPr>
        <p:grpSpPr>
          <a:xfrm>
            <a:off x="2163582" y="798769"/>
            <a:ext cx="2826568" cy="3109220"/>
            <a:chOff x="2163582" y="798769"/>
            <a:chExt cx="2826568" cy="3109220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209682CC-F2E7-4A4C-99D0-8152C90EB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90299" y="1766945"/>
              <a:ext cx="220298" cy="221808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2C187C5F-0B18-4EC8-AAF4-6B9125249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60796" y="1230746"/>
              <a:ext cx="229354" cy="230864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FCC07C86-E0CE-4D1F-8674-4046A4408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3582" y="3670555"/>
              <a:ext cx="237434" cy="237434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A07339F4-35E2-4577-B339-0844DED23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02740" y="798769"/>
              <a:ext cx="221810" cy="221810"/>
            </a:xfrm>
            <a:prstGeom prst="rect">
              <a:avLst/>
            </a:prstGeom>
          </p:spPr>
        </p:pic>
      </p:grpSp>
      <p:pic>
        <p:nvPicPr>
          <p:cNvPr id="122" name="Picture 121">
            <a:extLst>
              <a:ext uri="{FF2B5EF4-FFF2-40B4-BE49-F238E27FC236}">
                <a16:creationId xmlns:a16="http://schemas.microsoft.com/office/drawing/2014/main" id="{0D79A88F-9769-4EEF-BF29-29F954BD7F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7210" y="331788"/>
            <a:ext cx="307306" cy="3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6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428485" y="3664596"/>
            <a:ext cx="3399918" cy="2612109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869810" y="3799075"/>
            <a:ext cx="2517268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F6000"/>
                </a:solidFill>
                <a:latin typeface="Century Gothic" panose="020B0502020202020204" pitchFamily="34" charset="0"/>
              </a:rPr>
              <a:t>French Adults </a:t>
            </a:r>
            <a:r>
              <a:rPr lang="en-US" sz="1400" b="1" u="sng" dirty="0">
                <a:solidFill>
                  <a:srgbClr val="7F6000"/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="1" baseline="30000" dirty="0">
                <a:solidFill>
                  <a:srgbClr val="7F6000"/>
                </a:solidFill>
                <a:latin typeface="Century Gothic" panose="020B0502020202020204" pitchFamily="34" charset="0"/>
              </a:rPr>
              <a:t> 1</a:t>
            </a:r>
            <a:r>
              <a:rPr lang="en-US" sz="1400" baseline="30000" dirty="0">
                <a:solidFill>
                  <a:srgbClr val="7F6000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rgbClr val="7F6000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7F6000"/>
                </a:solidFill>
                <a:latin typeface="Century Gothic" panose="020B0502020202020204" pitchFamily="34" charset="0"/>
              </a:rPr>
              <a:t>MAGAZINE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241084" y="4546392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F6000"/>
                </a:solidFill>
                <a:latin typeface="Century Gothic" panose="020B0502020202020204" pitchFamily="34" charset="0"/>
              </a:rPr>
              <a:t>45%     18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54555" y="4546392"/>
            <a:ext cx="1259453" cy="33598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F6000"/>
                </a:solidFill>
                <a:latin typeface="Century Gothic" panose="020B0502020202020204" pitchFamily="34" charset="0"/>
              </a:rPr>
              <a:t>18+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52629" y="4773377"/>
            <a:ext cx="2788875" cy="1066959"/>
            <a:chOff x="6652629" y="4773377"/>
            <a:chExt cx="2788875" cy="1066959"/>
          </a:xfrm>
        </p:grpSpPr>
        <p:sp>
          <p:nvSpPr>
            <p:cNvPr id="114" name="TextBox 113"/>
            <p:cNvSpPr txBox="1"/>
            <p:nvPr/>
          </p:nvSpPr>
          <p:spPr>
            <a:xfrm>
              <a:off x="8181549" y="4773377"/>
              <a:ext cx="1259955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30%     11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36%     12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45%     16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53%     23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52629" y="4773377"/>
              <a:ext cx="1259453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18-24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25-34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35-54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55+</a:t>
              </a:r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357" y="4544469"/>
            <a:ext cx="320094" cy="37703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075" y="4829775"/>
            <a:ext cx="232658" cy="23265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075" y="5063618"/>
            <a:ext cx="232658" cy="232658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278" y="5299659"/>
            <a:ext cx="234252" cy="23266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0446" y="5542635"/>
            <a:ext cx="233916" cy="233916"/>
          </a:xfrm>
          <a:prstGeom prst="rect">
            <a:avLst/>
          </a:prstGeom>
        </p:spPr>
      </p:pic>
      <p:grpSp>
        <p:nvGrpSpPr>
          <p:cNvPr id="143" name="Group 142"/>
          <p:cNvGrpSpPr/>
          <p:nvPr/>
        </p:nvGrpSpPr>
        <p:grpSpPr>
          <a:xfrm>
            <a:off x="767184" y="5028275"/>
            <a:ext cx="5141703" cy="338554"/>
            <a:chOff x="6265558" y="-439484"/>
            <a:chExt cx="5141703" cy="338554"/>
          </a:xfrm>
        </p:grpSpPr>
        <p:sp>
          <p:nvSpPr>
            <p:cNvPr id="145" name="TextBox 144"/>
            <p:cNvSpPr txBox="1"/>
            <p:nvPr/>
          </p:nvSpPr>
          <p:spPr>
            <a:xfrm>
              <a:off x="6686840" y="-439484"/>
              <a:ext cx="47204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F6000"/>
                  </a:solidFill>
                  <a:latin typeface="Century Gothic" panose="020B0502020202020204" pitchFamily="34" charset="0"/>
                  <a:cs typeface="Courier New" pitchFamily="49" charset="0"/>
                </a:rPr>
                <a:t>Older demo - heaviest Magazine reader. </a:t>
              </a:r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H="1" flipV="1">
              <a:off x="6265558" y="-254794"/>
              <a:ext cx="369157" cy="2102"/>
            </a:xfrm>
            <a:prstGeom prst="line">
              <a:avLst/>
            </a:prstGeom>
            <a:ln w="3175">
              <a:solidFill>
                <a:srgbClr val="7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Box 131"/>
          <p:cNvSpPr txBox="1"/>
          <p:nvPr/>
        </p:nvSpPr>
        <p:spPr>
          <a:xfrm>
            <a:off x="7462083" y="5853327"/>
            <a:ext cx="1326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aseline="30000" dirty="0">
                <a:solidFill>
                  <a:srgbClr val="7F6000"/>
                </a:solidFill>
              </a:rPr>
              <a:t>1</a:t>
            </a:r>
            <a:r>
              <a:rPr lang="en-US" sz="1000" dirty="0">
                <a:solidFill>
                  <a:srgbClr val="7F6000"/>
                </a:solidFill>
              </a:rPr>
              <a:t> Spring 2019 </a:t>
            </a:r>
            <a:r>
              <a:rPr lang="en-US" sz="1000" dirty="0" err="1">
                <a:solidFill>
                  <a:srgbClr val="7F6000"/>
                </a:solidFill>
              </a:rPr>
              <a:t>Vividata</a:t>
            </a:r>
            <a:endParaRPr lang="en-US" sz="1000" dirty="0">
              <a:solidFill>
                <a:srgbClr val="7F6000"/>
              </a:solidFill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B605B275-A71C-415E-A3BF-DDF18CC162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2290" y="1297818"/>
            <a:ext cx="293784" cy="34604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BB344F02-8665-45ED-8E94-51947209D6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7210" y="331788"/>
            <a:ext cx="307306" cy="36197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3A9933-5A05-4FC8-B6A8-2793EB859892}"/>
              </a:ext>
            </a:extLst>
          </p:cNvPr>
          <p:cNvGrpSpPr/>
          <p:nvPr/>
        </p:nvGrpSpPr>
        <p:grpSpPr>
          <a:xfrm>
            <a:off x="551645" y="3903375"/>
            <a:ext cx="413121" cy="2473768"/>
            <a:chOff x="551645" y="3903375"/>
            <a:chExt cx="413121" cy="2473768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F59B109-DD35-4112-8626-2918A3394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4321" y="5084976"/>
              <a:ext cx="229526" cy="229526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C4A72EDF-CC32-4D8A-9324-27AAD6B32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5872" y="3903375"/>
              <a:ext cx="238894" cy="238894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094B6848-E19A-466A-85BE-16512E81E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1645" y="6151027"/>
              <a:ext cx="224578" cy="226116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FA835291-98AD-467A-850E-6E22DBAB7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9062" y="4757362"/>
              <a:ext cx="227964" cy="229526"/>
            </a:xfrm>
            <a:prstGeom prst="rect">
              <a:avLst/>
            </a:prstGeom>
          </p:spPr>
        </p:pic>
      </p:grpSp>
      <p:pic>
        <p:nvPicPr>
          <p:cNvPr id="140" name="Picture 139">
            <a:extLst>
              <a:ext uri="{FF2B5EF4-FFF2-40B4-BE49-F238E27FC236}">
                <a16:creationId xmlns:a16="http://schemas.microsoft.com/office/drawing/2014/main" id="{08997E0A-ED6C-42F2-AB27-0F22E85ED6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831" y="4496225"/>
            <a:ext cx="302918" cy="356804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701" y="5078283"/>
            <a:ext cx="240952" cy="24095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36" y="5930651"/>
            <a:ext cx="233026" cy="23144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9836" y="6680923"/>
            <a:ext cx="231445" cy="231442"/>
            <a:chOff x="1452061" y="6054058"/>
            <a:chExt cx="231445" cy="231442"/>
          </a:xfrm>
        </p:grpSpPr>
        <p:sp>
          <p:nvSpPr>
            <p:cNvPr id="5" name="Oval 4"/>
            <p:cNvSpPr/>
            <p:nvPr/>
          </p:nvSpPr>
          <p:spPr>
            <a:xfrm>
              <a:off x="1452061" y="6054541"/>
              <a:ext cx="222164" cy="22216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7F6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2064" y="6054058"/>
              <a:ext cx="231442" cy="231442"/>
            </a:xfrm>
            <a:prstGeom prst="rect">
              <a:avLst/>
            </a:prstGeom>
          </p:spPr>
        </p:pic>
      </p:grpSp>
      <p:pic>
        <p:nvPicPr>
          <p:cNvPr id="150" name="Picture 149">
            <a:extLst>
              <a:ext uri="{FF2B5EF4-FFF2-40B4-BE49-F238E27FC236}">
                <a16:creationId xmlns:a16="http://schemas.microsoft.com/office/drawing/2014/main" id="{385F985A-EB39-4611-8D71-BC84292FC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73" y="5885844"/>
            <a:ext cx="315346" cy="371438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39" y="6628011"/>
            <a:ext cx="231442" cy="2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1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2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6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7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1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428485" y="3693172"/>
            <a:ext cx="3399918" cy="2576252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869810" y="3803324"/>
            <a:ext cx="2517268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French Adults </a:t>
            </a:r>
            <a:r>
              <a:rPr lang="en-US" sz="1400" b="1" u="sng" dirty="0">
                <a:solidFill>
                  <a:srgbClr val="548235"/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aseline="30000" dirty="0">
                <a:solidFill>
                  <a:srgbClr val="548235"/>
                </a:solidFill>
                <a:latin typeface="Century Gothic" panose="020B0502020202020204" pitchFamily="34" charset="0"/>
              </a:rPr>
              <a:t> 1 </a:t>
            </a: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548235"/>
                </a:solidFill>
                <a:latin typeface="Century Gothic" panose="020B0502020202020204" pitchFamily="34" charset="0"/>
              </a:rPr>
              <a:t>INTERNET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329984" y="4546392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97%   1,372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54555" y="4546392"/>
            <a:ext cx="1259453" cy="33598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18+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52629" y="4773377"/>
            <a:ext cx="2884125" cy="1066959"/>
            <a:chOff x="6652629" y="4773377"/>
            <a:chExt cx="2884125" cy="1066959"/>
          </a:xfrm>
        </p:grpSpPr>
        <p:sp>
          <p:nvSpPr>
            <p:cNvPr id="114" name="TextBox 113"/>
            <p:cNvSpPr txBox="1"/>
            <p:nvPr/>
          </p:nvSpPr>
          <p:spPr>
            <a:xfrm>
              <a:off x="8276799" y="4773377"/>
              <a:ext cx="1259955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97%   1,576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97%   1,504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94%   1,418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90%   1,226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52629" y="4773377"/>
              <a:ext cx="1259453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18-24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25-34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35-54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55+</a:t>
              </a:r>
            </a:p>
          </p:txBody>
        </p:sp>
      </p:grpSp>
      <p:pic>
        <p:nvPicPr>
          <p:cNvPr id="131" name="Picture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005" y="4533226"/>
            <a:ext cx="323930" cy="381556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069" y="4816977"/>
            <a:ext cx="241802" cy="240158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892" y="5056232"/>
            <a:ext cx="240156" cy="240156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069" y="5299192"/>
            <a:ext cx="241802" cy="24015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2611" y="5543423"/>
            <a:ext cx="236718" cy="238274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4023" y="1074522"/>
            <a:ext cx="258816" cy="26052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838" y="384297"/>
            <a:ext cx="248602" cy="248602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820" y="680782"/>
            <a:ext cx="250306" cy="248602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0815" y="373428"/>
            <a:ext cx="257022" cy="255276"/>
          </a:xfrm>
          <a:prstGeom prst="rect">
            <a:avLst/>
          </a:prstGeom>
        </p:spPr>
      </p:pic>
      <p:grpSp>
        <p:nvGrpSpPr>
          <p:cNvPr id="116" name="Group 115"/>
          <p:cNvGrpSpPr/>
          <p:nvPr/>
        </p:nvGrpSpPr>
        <p:grpSpPr>
          <a:xfrm>
            <a:off x="6726298" y="589571"/>
            <a:ext cx="1727799" cy="338554"/>
            <a:chOff x="5969144" y="1288615"/>
            <a:chExt cx="1727799" cy="338554"/>
          </a:xfrm>
        </p:grpSpPr>
        <p:sp>
          <p:nvSpPr>
            <p:cNvPr id="122" name="TextBox 121"/>
            <p:cNvSpPr txBox="1"/>
            <p:nvPr/>
          </p:nvSpPr>
          <p:spPr>
            <a:xfrm>
              <a:off x="6329735" y="1288615"/>
              <a:ext cx="136720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548235"/>
                  </a:solidFill>
                  <a:latin typeface="Century Gothic" panose="020B0502020202020204" pitchFamily="34" charset="0"/>
                  <a:cs typeface="Courier New" pitchFamily="49" charset="0"/>
                </a:rPr>
                <a:t>Youth skew</a:t>
              </a:r>
            </a:p>
          </p:txBody>
        </p:sp>
        <p:cxnSp>
          <p:nvCxnSpPr>
            <p:cNvPr id="125" name="Straight Connector 124"/>
            <p:cNvCxnSpPr>
              <a:cxnSpLocks/>
            </p:cNvCxnSpPr>
            <p:nvPr/>
          </p:nvCxnSpPr>
          <p:spPr>
            <a:xfrm flipH="1" flipV="1">
              <a:off x="5969144" y="1288615"/>
              <a:ext cx="353958" cy="163635"/>
            </a:xfrm>
            <a:prstGeom prst="line">
              <a:avLst/>
            </a:prstGeom>
            <a:ln w="3175"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2492714" y="904178"/>
            <a:ext cx="2422186" cy="338554"/>
            <a:chOff x="7015644" y="1017462"/>
            <a:chExt cx="2262779" cy="338554"/>
          </a:xfrm>
        </p:grpSpPr>
        <p:sp>
          <p:nvSpPr>
            <p:cNvPr id="127" name="TextBox 126"/>
            <p:cNvSpPr txBox="1"/>
            <p:nvPr/>
          </p:nvSpPr>
          <p:spPr>
            <a:xfrm>
              <a:off x="7015644" y="1017462"/>
              <a:ext cx="195176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548235"/>
                  </a:solidFill>
                  <a:latin typeface="Century Gothic" panose="020B0502020202020204" pitchFamily="34" charset="0"/>
                  <a:cs typeface="Courier New" pitchFamily="49" charset="0"/>
                </a:rPr>
                <a:t>55+ are light users</a:t>
              </a:r>
            </a:p>
          </p:txBody>
        </p:sp>
        <p:cxnSp>
          <p:nvCxnSpPr>
            <p:cNvPr id="128" name="Straight Connector 127"/>
            <p:cNvCxnSpPr>
              <a:cxnSpLocks/>
            </p:cNvCxnSpPr>
            <p:nvPr/>
          </p:nvCxnSpPr>
          <p:spPr>
            <a:xfrm flipH="1" flipV="1">
              <a:off x="8967409" y="1200364"/>
              <a:ext cx="311014" cy="42784"/>
            </a:xfrm>
            <a:prstGeom prst="line">
              <a:avLst/>
            </a:prstGeom>
            <a:ln w="3175"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TextBox 165"/>
          <p:cNvSpPr txBox="1"/>
          <p:nvPr/>
        </p:nvSpPr>
        <p:spPr>
          <a:xfrm>
            <a:off x="7469297" y="5872377"/>
            <a:ext cx="1311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aseline="30000" dirty="0">
                <a:solidFill>
                  <a:srgbClr val="548235"/>
                </a:solidFill>
              </a:rPr>
              <a:t>1</a:t>
            </a:r>
            <a:r>
              <a:rPr lang="en-US" sz="1000" dirty="0">
                <a:solidFill>
                  <a:srgbClr val="548235"/>
                </a:solidFill>
              </a:rPr>
              <a:t> Spring 2019 </a:t>
            </a:r>
            <a:r>
              <a:rPr lang="en-US" sz="1000" dirty="0" err="1">
                <a:solidFill>
                  <a:srgbClr val="548235"/>
                </a:solidFill>
              </a:rPr>
              <a:t>vividata</a:t>
            </a:r>
            <a:endParaRPr lang="en-US" sz="1000" dirty="0">
              <a:solidFill>
                <a:srgbClr val="548235"/>
              </a:solidFill>
            </a:endParaRP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72C7C5FC-EF28-478E-9D45-C40F4DC5FE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2290" y="1297818"/>
            <a:ext cx="293784" cy="34604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94CB29D2-63BF-49F9-AF07-01C26FD043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7210" y="331788"/>
            <a:ext cx="307306" cy="36197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227D90D-47AF-455C-ADD3-16C008BEFA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831" y="4496225"/>
            <a:ext cx="302918" cy="3568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C3F7C04-FD72-46A4-B077-DF1658D9148B}"/>
              </a:ext>
            </a:extLst>
          </p:cNvPr>
          <p:cNvGrpSpPr/>
          <p:nvPr/>
        </p:nvGrpSpPr>
        <p:grpSpPr>
          <a:xfrm>
            <a:off x="459836" y="5078283"/>
            <a:ext cx="298817" cy="1834082"/>
            <a:chOff x="459836" y="5078283"/>
            <a:chExt cx="298817" cy="1834082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FD1E763C-DDD6-4912-8936-9BE48C1E5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7701" y="5078283"/>
              <a:ext cx="240952" cy="240952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1A0AB690-B6E9-4CB3-A8EE-E57199373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9836" y="5930651"/>
              <a:ext cx="233026" cy="231442"/>
            </a:xfrm>
            <a:prstGeom prst="rect">
              <a:avLst/>
            </a:prstGeom>
          </p:spPr>
        </p:pic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AC3030A6-EF11-4E63-9FF4-AD1F13F1AA7B}"/>
                </a:ext>
              </a:extLst>
            </p:cNvPr>
            <p:cNvGrpSpPr/>
            <p:nvPr/>
          </p:nvGrpSpPr>
          <p:grpSpPr>
            <a:xfrm>
              <a:off x="459836" y="6680923"/>
              <a:ext cx="231445" cy="231442"/>
              <a:chOff x="1452061" y="6054058"/>
              <a:chExt cx="231445" cy="231442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BF8D3A66-EE79-4BFE-9F5A-23EDCF0E76B4}"/>
                  </a:ext>
                </a:extLst>
              </p:cNvPr>
              <p:cNvSpPr/>
              <p:nvPr/>
            </p:nvSpPr>
            <p:spPr>
              <a:xfrm>
                <a:off x="1452061" y="6054541"/>
                <a:ext cx="222164" cy="22216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7F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D489D8E6-86F5-4C05-AF37-4528785BD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52064" y="6054058"/>
                <a:ext cx="231442" cy="231442"/>
              </a:xfrm>
              <a:prstGeom prst="rect">
                <a:avLst/>
              </a:prstGeom>
            </p:spPr>
          </p:pic>
        </p:grp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5DEB4C7C-CC09-46F2-AE04-FE9F6EA37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9839" y="6628011"/>
              <a:ext cx="231442" cy="231442"/>
            </a:xfrm>
            <a:prstGeom prst="rect">
              <a:avLst/>
            </a:prstGeom>
          </p:spPr>
        </p:pic>
      </p:grpSp>
      <p:pic>
        <p:nvPicPr>
          <p:cNvPr id="159" name="Picture 158">
            <a:extLst>
              <a:ext uri="{FF2B5EF4-FFF2-40B4-BE49-F238E27FC236}">
                <a16:creationId xmlns:a16="http://schemas.microsoft.com/office/drawing/2014/main" id="{FC053CAD-00DC-4A8C-B60C-B818515645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1173" y="5885844"/>
            <a:ext cx="315346" cy="37143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144C0EEE-48BD-46A7-8A39-DE08A216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980" y="346224"/>
            <a:ext cx="282792" cy="3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2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6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7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6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7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1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2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6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7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6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7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1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2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70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70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6591945" y="627216"/>
            <a:ext cx="4249289" cy="584775"/>
            <a:chOff x="6153340" y="840932"/>
            <a:chExt cx="4151776" cy="584775"/>
          </a:xfrm>
        </p:grpSpPr>
        <p:sp>
          <p:nvSpPr>
            <p:cNvPr id="124" name="TextBox 123"/>
            <p:cNvSpPr txBox="1"/>
            <p:nvPr/>
          </p:nvSpPr>
          <p:spPr>
            <a:xfrm>
              <a:off x="6737382" y="840932"/>
              <a:ext cx="356773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entury Gothic" panose="020B0502020202020204" pitchFamily="34" charset="0"/>
                  <a:cs typeface="Courier New" pitchFamily="49" charset="0"/>
                </a:rPr>
                <a:t>Lighter TV viewers in Total Canada than in French Canada.</a:t>
              </a:r>
            </a:p>
          </p:txBody>
        </p:sp>
        <p:cxnSp>
          <p:nvCxnSpPr>
            <p:cNvPr id="125" name="Straight Connector 124"/>
            <p:cNvCxnSpPr>
              <a:cxnSpLocks/>
            </p:cNvCxnSpPr>
            <p:nvPr/>
          </p:nvCxnSpPr>
          <p:spPr>
            <a:xfrm flipH="1" flipV="1">
              <a:off x="6153340" y="1133320"/>
              <a:ext cx="639879" cy="1"/>
            </a:xfrm>
            <a:prstGeom prst="line">
              <a:avLst/>
            </a:prstGeom>
            <a:ln w="3175">
              <a:solidFill>
                <a:srgbClr val="D34C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3629936" y="162583"/>
            <a:ext cx="1894782" cy="338554"/>
            <a:chOff x="4539929" y="326708"/>
            <a:chExt cx="1851299" cy="338554"/>
          </a:xfrm>
        </p:grpSpPr>
        <p:sp>
          <p:nvSpPr>
            <p:cNvPr id="174" name="TextBox 173"/>
            <p:cNvSpPr txBox="1"/>
            <p:nvPr/>
          </p:nvSpPr>
          <p:spPr>
            <a:xfrm>
              <a:off x="4539929" y="326708"/>
              <a:ext cx="138804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548235"/>
                  </a:solidFill>
                  <a:latin typeface="Century Gothic" panose="020B0502020202020204" pitchFamily="34" charset="0"/>
                  <a:cs typeface="Courier New" pitchFamily="49" charset="0"/>
                </a:rPr>
                <a:t>Very similar.</a:t>
              </a:r>
            </a:p>
          </p:txBody>
        </p:sp>
        <p:cxnSp>
          <p:nvCxnSpPr>
            <p:cNvPr id="175" name="Straight Connector 174"/>
            <p:cNvCxnSpPr>
              <a:cxnSpLocks/>
            </p:cNvCxnSpPr>
            <p:nvPr/>
          </p:nvCxnSpPr>
          <p:spPr>
            <a:xfrm flipH="1">
              <a:off x="5914867" y="535566"/>
              <a:ext cx="476361" cy="0"/>
            </a:xfrm>
            <a:prstGeom prst="line">
              <a:avLst/>
            </a:prstGeom>
            <a:ln w="3175"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4073100" y="1405432"/>
            <a:ext cx="2667155" cy="338554"/>
            <a:chOff x="6396663" y="936182"/>
            <a:chExt cx="2605948" cy="338554"/>
          </a:xfrm>
        </p:grpSpPr>
        <p:sp>
          <p:nvSpPr>
            <p:cNvPr id="177" name="TextBox 176"/>
            <p:cNvSpPr txBox="1"/>
            <p:nvPr/>
          </p:nvSpPr>
          <p:spPr>
            <a:xfrm>
              <a:off x="6737382" y="936182"/>
              <a:ext cx="226522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Century Gothic" panose="020B0502020202020204" pitchFamily="34" charset="0"/>
                  <a:cs typeface="Courier New" pitchFamily="49" charset="0"/>
                </a:rPr>
                <a:t>Not much difference.</a:t>
              </a:r>
            </a:p>
          </p:txBody>
        </p:sp>
        <p:cxnSp>
          <p:nvCxnSpPr>
            <p:cNvPr id="178" name="Straight Connector 177"/>
            <p:cNvCxnSpPr>
              <a:cxnSpLocks/>
              <a:stCxn id="177" idx="1"/>
            </p:cNvCxnSpPr>
            <p:nvPr/>
          </p:nvCxnSpPr>
          <p:spPr>
            <a:xfrm flipH="1">
              <a:off x="6396663" y="1105459"/>
              <a:ext cx="340719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806643" y="5933839"/>
            <a:ext cx="1989838" cy="396720"/>
            <a:chOff x="6225511" y="369081"/>
            <a:chExt cx="1944174" cy="396720"/>
          </a:xfrm>
        </p:grpSpPr>
        <p:sp>
          <p:nvSpPr>
            <p:cNvPr id="182" name="TextBox 181"/>
            <p:cNvSpPr txBox="1"/>
            <p:nvPr/>
          </p:nvSpPr>
          <p:spPr>
            <a:xfrm>
              <a:off x="6747375" y="427247"/>
              <a:ext cx="142231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F6000"/>
                  </a:solidFill>
                  <a:latin typeface="Century Gothic" panose="020B0502020202020204" pitchFamily="34" charset="0"/>
                  <a:cs typeface="Courier New" pitchFamily="49" charset="0"/>
                </a:rPr>
                <a:t>More reach.</a:t>
              </a:r>
            </a:p>
          </p:txBody>
        </p:sp>
        <p:cxnSp>
          <p:nvCxnSpPr>
            <p:cNvPr id="185" name="Straight Connector 184"/>
            <p:cNvCxnSpPr>
              <a:cxnSpLocks/>
              <a:stCxn id="182" idx="1"/>
            </p:cNvCxnSpPr>
            <p:nvPr/>
          </p:nvCxnSpPr>
          <p:spPr>
            <a:xfrm flipH="1" flipV="1">
              <a:off x="6225511" y="369081"/>
              <a:ext cx="521864" cy="227443"/>
            </a:xfrm>
            <a:prstGeom prst="line">
              <a:avLst/>
            </a:prstGeom>
            <a:ln w="3175">
              <a:solidFill>
                <a:srgbClr val="7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867280" y="5562626"/>
            <a:ext cx="2365873" cy="338554"/>
            <a:chOff x="6425569" y="936182"/>
            <a:chExt cx="2311579" cy="338554"/>
          </a:xfrm>
        </p:grpSpPr>
        <p:sp>
          <p:nvSpPr>
            <p:cNvPr id="187" name="TextBox 186"/>
            <p:cNvSpPr txBox="1"/>
            <p:nvPr/>
          </p:nvSpPr>
          <p:spPr>
            <a:xfrm>
              <a:off x="6737382" y="936182"/>
              <a:ext cx="199976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  <a:latin typeface="Century Gothic" panose="020B0502020202020204" pitchFamily="34" charset="0"/>
                  <a:cs typeface="Courier New" pitchFamily="49" charset="0"/>
                </a:rPr>
                <a:t>Much lower reach.</a:t>
              </a:r>
            </a:p>
          </p:txBody>
        </p:sp>
        <p:cxnSp>
          <p:nvCxnSpPr>
            <p:cNvPr id="188" name="Straight Connector 187"/>
            <p:cNvCxnSpPr>
              <a:cxnSpLocks/>
              <a:stCxn id="187" idx="1"/>
            </p:cNvCxnSpPr>
            <p:nvPr/>
          </p:nvCxnSpPr>
          <p:spPr>
            <a:xfrm flipH="1">
              <a:off x="6425569" y="1105459"/>
              <a:ext cx="311813" cy="0"/>
            </a:xfrm>
            <a:prstGeom prst="line">
              <a:avLst/>
            </a:prstGeom>
            <a:ln w="31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693071" y="4456776"/>
            <a:ext cx="7881499" cy="1569987"/>
            <a:chOff x="3693071" y="4456776"/>
            <a:chExt cx="7881499" cy="1569987"/>
          </a:xfrm>
        </p:grpSpPr>
        <p:sp>
          <p:nvSpPr>
            <p:cNvPr id="98" name="Rectangle 97"/>
            <p:cNvSpPr/>
            <p:nvPr/>
          </p:nvSpPr>
          <p:spPr>
            <a:xfrm>
              <a:off x="3693071" y="4456776"/>
              <a:ext cx="7881499" cy="156998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0107431" y="4981575"/>
              <a:ext cx="1182418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E3838"/>
                  </a:solidFill>
                  <a:latin typeface="Century Gothic" panose="020B0502020202020204" pitchFamily="34" charset="0"/>
                </a:rPr>
                <a:t>TV </a:t>
              </a:r>
              <a:r>
                <a:rPr lang="en-US" sz="1400" b="1" baseline="30000" dirty="0">
                  <a:solidFill>
                    <a:srgbClr val="CE3838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974294" y="5654959"/>
              <a:ext cx="1372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aseline="30000" dirty="0">
                  <a:solidFill>
                    <a:srgbClr val="C00000"/>
                  </a:solidFill>
                </a:rPr>
                <a:t>1</a:t>
              </a:r>
              <a:r>
                <a:rPr lang="en-US" sz="1000" dirty="0">
                  <a:solidFill>
                    <a:srgbClr val="C00000"/>
                  </a:solidFill>
                </a:rPr>
                <a:t> </a:t>
              </a:r>
              <a:r>
                <a:rPr lang="en-US" sz="1000" dirty="0" err="1">
                  <a:solidFill>
                    <a:srgbClr val="C00000"/>
                  </a:solidFill>
                </a:rPr>
                <a:t>Sp</a:t>
              </a:r>
              <a:r>
                <a:rPr lang="en-US" sz="1000" dirty="0">
                  <a:solidFill>
                    <a:srgbClr val="C00000"/>
                  </a:solidFill>
                </a:rPr>
                <a:t>/Fall 2018 Numeris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780605" y="4599304"/>
              <a:ext cx="570643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Total</a:t>
              </a:r>
              <a:r>
                <a:rPr lang="en-US" sz="1400" dirty="0">
                  <a:latin typeface="Century Gothic" panose="020B0502020202020204" pitchFamily="34" charset="0"/>
                </a:rPr>
                <a:t> Adults 18+ </a:t>
              </a:r>
              <a:r>
                <a:rPr lang="en-US" sz="1400" b="1" u="sng" dirty="0">
                  <a:latin typeface="Century Gothic" panose="020B0502020202020204" pitchFamily="34" charset="0"/>
                </a:rPr>
                <a:t>2019</a:t>
              </a:r>
              <a:r>
                <a:rPr lang="en-US" sz="1400" baseline="30000" dirty="0">
                  <a:latin typeface="Century Gothic" panose="020B0502020202020204" pitchFamily="34" charset="0"/>
                </a:rPr>
                <a:t> </a:t>
              </a:r>
              <a:r>
                <a:rPr lang="en-US" sz="1400" dirty="0">
                  <a:latin typeface="Century Gothic" panose="020B0502020202020204" pitchFamily="34" charset="0"/>
                </a:rPr>
                <a:t>Weekly Reach + Minutes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900108" y="4918867"/>
              <a:ext cx="746742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8495356" y="4981575"/>
              <a:ext cx="133975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RADIO</a:t>
              </a:r>
              <a:r>
                <a:rPr lang="en-US" sz="1400" b="1" baseline="300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 1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606863" y="5654959"/>
              <a:ext cx="11961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aseline="30000" dirty="0">
                  <a:solidFill>
                    <a:srgbClr val="0070C0"/>
                  </a:solidFill>
                </a:rPr>
                <a:t>1</a:t>
              </a:r>
              <a:r>
                <a:rPr lang="en-US" sz="1000" dirty="0">
                  <a:solidFill>
                    <a:srgbClr val="0070C0"/>
                  </a:solidFill>
                </a:rPr>
                <a:t> Fall 2018 Numeris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951522" y="5261522"/>
              <a:ext cx="135976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8527650" y="5261522"/>
              <a:ext cx="123125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6757495" y="4981575"/>
              <a:ext cx="1479915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NEWSPAPER </a:t>
              </a:r>
              <a:r>
                <a:rPr lang="en-US" sz="1400" b="1" baseline="300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6892215" y="5261522"/>
              <a:ext cx="1210474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6831646" y="5654959"/>
              <a:ext cx="13260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aseline="30000" dirty="0">
                  <a:solidFill>
                    <a:srgbClr val="7030A0"/>
                  </a:solidFill>
                </a:rPr>
                <a:t>1</a:t>
              </a:r>
              <a:r>
                <a:rPr lang="en-US" sz="1000" dirty="0">
                  <a:solidFill>
                    <a:srgbClr val="7030A0"/>
                  </a:solidFill>
                </a:rPr>
                <a:t> Spring 2019 </a:t>
              </a:r>
              <a:r>
                <a:rPr lang="en-US" sz="1000" dirty="0" err="1">
                  <a:solidFill>
                    <a:srgbClr val="7030A0"/>
                  </a:solidFill>
                </a:rPr>
                <a:t>Vividata</a:t>
              </a:r>
              <a:endParaRPr lang="en-US" sz="1000" dirty="0">
                <a:solidFill>
                  <a:srgbClr val="7030A0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217572" y="4981575"/>
              <a:ext cx="1479915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MAGAZINE </a:t>
              </a:r>
              <a:r>
                <a:rPr lang="en-US" sz="1400" b="1" baseline="300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291723" y="5654959"/>
              <a:ext cx="13260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aseline="30000" dirty="0">
                  <a:solidFill>
                    <a:srgbClr val="7F6000"/>
                  </a:solidFill>
                </a:rPr>
                <a:t>1</a:t>
              </a:r>
              <a:r>
                <a:rPr lang="en-US" sz="1000" dirty="0">
                  <a:solidFill>
                    <a:srgbClr val="7F6000"/>
                  </a:solidFill>
                </a:rPr>
                <a:t> Spring 2019 </a:t>
              </a:r>
              <a:r>
                <a:rPr lang="en-US" sz="1000" dirty="0" err="1">
                  <a:solidFill>
                    <a:srgbClr val="7F6000"/>
                  </a:solidFill>
                </a:rPr>
                <a:t>Vividata</a:t>
              </a:r>
              <a:endParaRPr lang="en-US" sz="1000" dirty="0">
                <a:solidFill>
                  <a:srgbClr val="7F600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796049" y="4981575"/>
              <a:ext cx="1479915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INTERNET </a:t>
              </a:r>
              <a:r>
                <a:rPr lang="en-US" sz="1400" b="1" baseline="300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877417" y="5654959"/>
              <a:ext cx="13115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aseline="30000" dirty="0">
                  <a:solidFill>
                    <a:srgbClr val="548235"/>
                  </a:solidFill>
                </a:rPr>
                <a:t>1</a:t>
              </a:r>
              <a:r>
                <a:rPr lang="en-US" sz="1000" dirty="0">
                  <a:solidFill>
                    <a:srgbClr val="548235"/>
                  </a:solidFill>
                </a:rPr>
                <a:t> Spring 2019 </a:t>
              </a:r>
              <a:r>
                <a:rPr lang="en-US" sz="1000" dirty="0" err="1">
                  <a:solidFill>
                    <a:srgbClr val="548235"/>
                  </a:solidFill>
                </a:rPr>
                <a:t>vividata</a:t>
              </a:r>
              <a:endParaRPr lang="en-US" sz="1000" dirty="0">
                <a:solidFill>
                  <a:srgbClr val="548235"/>
                </a:solidFill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362658" y="5261522"/>
              <a:ext cx="1210474" cy="0"/>
            </a:xfrm>
            <a:prstGeom prst="line">
              <a:avLst/>
            </a:prstGeom>
            <a:ln>
              <a:solidFill>
                <a:srgbClr val="7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917461" y="5261522"/>
              <a:ext cx="1210474" cy="0"/>
            </a:xfrm>
            <a:prstGeom prst="line">
              <a:avLst/>
            </a:prstGeom>
            <a:ln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TextBox 167"/>
          <p:cNvSpPr txBox="1"/>
          <p:nvPr/>
        </p:nvSpPr>
        <p:spPr>
          <a:xfrm>
            <a:off x="10198770" y="5263294"/>
            <a:ext cx="1113131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93%  1,512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846859" y="5263294"/>
            <a:ext cx="965381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87%  878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258763" y="5263294"/>
            <a:ext cx="895502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030A0"/>
                </a:solidFill>
                <a:latin typeface="Century Gothic" panose="020B0502020202020204" pitchFamily="34" charset="0"/>
              </a:rPr>
              <a:t>48%   54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5718840" y="5263294"/>
            <a:ext cx="895502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F6000"/>
                </a:solidFill>
                <a:latin typeface="Century Gothic" panose="020B0502020202020204" pitchFamily="34" charset="0"/>
              </a:rPr>
              <a:t>47%   15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917462" y="5263294"/>
            <a:ext cx="1275358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98%  1,376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24B56A0-A41C-4068-AF5F-DBAA73E253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50305" y="734378"/>
            <a:ext cx="306388" cy="361950"/>
            <a:chOff x="4158" y="213"/>
            <a:chExt cx="193" cy="22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342B126-C7B0-497B-8317-FBCF5965FEE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58" y="213"/>
              <a:ext cx="19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CA8F32B-F0A4-4115-ACA7-D8DD078F0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244"/>
              <a:ext cx="135" cy="135"/>
            </a:xfrm>
            <a:custGeom>
              <a:avLst/>
              <a:gdLst>
                <a:gd name="T0" fmla="*/ 0 w 270"/>
                <a:gd name="T1" fmla="*/ 134 h 270"/>
                <a:gd name="T2" fmla="*/ 1 w 270"/>
                <a:gd name="T3" fmla="*/ 107 h 270"/>
                <a:gd name="T4" fmla="*/ 9 w 270"/>
                <a:gd name="T5" fmla="*/ 82 h 270"/>
                <a:gd name="T6" fmla="*/ 22 w 270"/>
                <a:gd name="T7" fmla="*/ 60 h 270"/>
                <a:gd name="T8" fmla="*/ 39 w 270"/>
                <a:gd name="T9" fmla="*/ 40 h 270"/>
                <a:gd name="T10" fmla="*/ 59 w 270"/>
                <a:gd name="T11" fmla="*/ 23 h 270"/>
                <a:gd name="T12" fmla="*/ 81 w 270"/>
                <a:gd name="T13" fmla="*/ 10 h 270"/>
                <a:gd name="T14" fmla="*/ 107 w 270"/>
                <a:gd name="T15" fmla="*/ 2 h 270"/>
                <a:gd name="T16" fmla="*/ 135 w 270"/>
                <a:gd name="T17" fmla="*/ 0 h 270"/>
                <a:gd name="T18" fmla="*/ 161 w 270"/>
                <a:gd name="T19" fmla="*/ 2 h 270"/>
                <a:gd name="T20" fmla="*/ 187 w 270"/>
                <a:gd name="T21" fmla="*/ 10 h 270"/>
                <a:gd name="T22" fmla="*/ 209 w 270"/>
                <a:gd name="T23" fmla="*/ 23 h 270"/>
                <a:gd name="T24" fmla="*/ 230 w 270"/>
                <a:gd name="T25" fmla="*/ 40 h 270"/>
                <a:gd name="T26" fmla="*/ 246 w 270"/>
                <a:gd name="T27" fmla="*/ 60 h 270"/>
                <a:gd name="T28" fmla="*/ 259 w 270"/>
                <a:gd name="T29" fmla="*/ 82 h 270"/>
                <a:gd name="T30" fmla="*/ 267 w 270"/>
                <a:gd name="T31" fmla="*/ 107 h 270"/>
                <a:gd name="T32" fmla="*/ 270 w 270"/>
                <a:gd name="T33" fmla="*/ 134 h 270"/>
                <a:gd name="T34" fmla="*/ 267 w 270"/>
                <a:gd name="T35" fmla="*/ 162 h 270"/>
                <a:gd name="T36" fmla="*/ 259 w 270"/>
                <a:gd name="T37" fmla="*/ 187 h 270"/>
                <a:gd name="T38" fmla="*/ 246 w 270"/>
                <a:gd name="T39" fmla="*/ 211 h 270"/>
                <a:gd name="T40" fmla="*/ 230 w 270"/>
                <a:gd name="T41" fmla="*/ 229 h 270"/>
                <a:gd name="T42" fmla="*/ 209 w 270"/>
                <a:gd name="T43" fmla="*/ 246 h 270"/>
                <a:gd name="T44" fmla="*/ 187 w 270"/>
                <a:gd name="T45" fmla="*/ 259 h 270"/>
                <a:gd name="T46" fmla="*/ 161 w 270"/>
                <a:gd name="T47" fmla="*/ 267 h 270"/>
                <a:gd name="T48" fmla="*/ 135 w 270"/>
                <a:gd name="T49" fmla="*/ 270 h 270"/>
                <a:gd name="T50" fmla="*/ 107 w 270"/>
                <a:gd name="T51" fmla="*/ 267 h 270"/>
                <a:gd name="T52" fmla="*/ 81 w 270"/>
                <a:gd name="T53" fmla="*/ 259 h 270"/>
                <a:gd name="T54" fmla="*/ 59 w 270"/>
                <a:gd name="T55" fmla="*/ 246 h 270"/>
                <a:gd name="T56" fmla="*/ 39 w 270"/>
                <a:gd name="T57" fmla="*/ 229 h 270"/>
                <a:gd name="T58" fmla="*/ 22 w 270"/>
                <a:gd name="T59" fmla="*/ 211 h 270"/>
                <a:gd name="T60" fmla="*/ 9 w 270"/>
                <a:gd name="T61" fmla="*/ 187 h 270"/>
                <a:gd name="T62" fmla="*/ 1 w 270"/>
                <a:gd name="T63" fmla="*/ 162 h 270"/>
                <a:gd name="T64" fmla="*/ 0 w 270"/>
                <a:gd name="T65" fmla="*/ 13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270">
                  <a:moveTo>
                    <a:pt x="0" y="134"/>
                  </a:moveTo>
                  <a:lnTo>
                    <a:pt x="1" y="107"/>
                  </a:lnTo>
                  <a:lnTo>
                    <a:pt x="9" y="82"/>
                  </a:lnTo>
                  <a:lnTo>
                    <a:pt x="22" y="60"/>
                  </a:lnTo>
                  <a:lnTo>
                    <a:pt x="39" y="40"/>
                  </a:lnTo>
                  <a:lnTo>
                    <a:pt x="59" y="23"/>
                  </a:lnTo>
                  <a:lnTo>
                    <a:pt x="81" y="10"/>
                  </a:lnTo>
                  <a:lnTo>
                    <a:pt x="107" y="2"/>
                  </a:lnTo>
                  <a:lnTo>
                    <a:pt x="135" y="0"/>
                  </a:lnTo>
                  <a:lnTo>
                    <a:pt x="161" y="2"/>
                  </a:lnTo>
                  <a:lnTo>
                    <a:pt x="187" y="10"/>
                  </a:lnTo>
                  <a:lnTo>
                    <a:pt x="209" y="23"/>
                  </a:lnTo>
                  <a:lnTo>
                    <a:pt x="230" y="40"/>
                  </a:lnTo>
                  <a:lnTo>
                    <a:pt x="246" y="60"/>
                  </a:lnTo>
                  <a:lnTo>
                    <a:pt x="259" y="82"/>
                  </a:lnTo>
                  <a:lnTo>
                    <a:pt x="267" y="107"/>
                  </a:lnTo>
                  <a:lnTo>
                    <a:pt x="270" y="134"/>
                  </a:lnTo>
                  <a:lnTo>
                    <a:pt x="267" y="162"/>
                  </a:lnTo>
                  <a:lnTo>
                    <a:pt x="259" y="187"/>
                  </a:lnTo>
                  <a:lnTo>
                    <a:pt x="246" y="211"/>
                  </a:lnTo>
                  <a:lnTo>
                    <a:pt x="230" y="229"/>
                  </a:lnTo>
                  <a:lnTo>
                    <a:pt x="209" y="246"/>
                  </a:lnTo>
                  <a:lnTo>
                    <a:pt x="187" y="259"/>
                  </a:lnTo>
                  <a:lnTo>
                    <a:pt x="161" y="267"/>
                  </a:lnTo>
                  <a:lnTo>
                    <a:pt x="135" y="270"/>
                  </a:lnTo>
                  <a:lnTo>
                    <a:pt x="107" y="267"/>
                  </a:lnTo>
                  <a:lnTo>
                    <a:pt x="81" y="259"/>
                  </a:lnTo>
                  <a:lnTo>
                    <a:pt x="59" y="246"/>
                  </a:lnTo>
                  <a:lnTo>
                    <a:pt x="39" y="229"/>
                  </a:lnTo>
                  <a:lnTo>
                    <a:pt x="22" y="211"/>
                  </a:lnTo>
                  <a:lnTo>
                    <a:pt x="9" y="187"/>
                  </a:lnTo>
                  <a:lnTo>
                    <a:pt x="1" y="162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1EFFD7A-39EA-4110-AB9B-8A035A74F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244"/>
              <a:ext cx="135" cy="135"/>
            </a:xfrm>
            <a:custGeom>
              <a:avLst/>
              <a:gdLst>
                <a:gd name="T0" fmla="*/ 0 w 270"/>
                <a:gd name="T1" fmla="*/ 134 h 270"/>
                <a:gd name="T2" fmla="*/ 1 w 270"/>
                <a:gd name="T3" fmla="*/ 107 h 270"/>
                <a:gd name="T4" fmla="*/ 9 w 270"/>
                <a:gd name="T5" fmla="*/ 82 h 270"/>
                <a:gd name="T6" fmla="*/ 22 w 270"/>
                <a:gd name="T7" fmla="*/ 60 h 270"/>
                <a:gd name="T8" fmla="*/ 39 w 270"/>
                <a:gd name="T9" fmla="*/ 40 h 270"/>
                <a:gd name="T10" fmla="*/ 59 w 270"/>
                <a:gd name="T11" fmla="*/ 23 h 270"/>
                <a:gd name="T12" fmla="*/ 81 w 270"/>
                <a:gd name="T13" fmla="*/ 10 h 270"/>
                <a:gd name="T14" fmla="*/ 107 w 270"/>
                <a:gd name="T15" fmla="*/ 2 h 270"/>
                <a:gd name="T16" fmla="*/ 135 w 270"/>
                <a:gd name="T17" fmla="*/ 0 h 270"/>
                <a:gd name="T18" fmla="*/ 161 w 270"/>
                <a:gd name="T19" fmla="*/ 2 h 270"/>
                <a:gd name="T20" fmla="*/ 187 w 270"/>
                <a:gd name="T21" fmla="*/ 10 h 270"/>
                <a:gd name="T22" fmla="*/ 209 w 270"/>
                <a:gd name="T23" fmla="*/ 23 h 270"/>
                <a:gd name="T24" fmla="*/ 230 w 270"/>
                <a:gd name="T25" fmla="*/ 40 h 270"/>
                <a:gd name="T26" fmla="*/ 246 w 270"/>
                <a:gd name="T27" fmla="*/ 60 h 270"/>
                <a:gd name="T28" fmla="*/ 259 w 270"/>
                <a:gd name="T29" fmla="*/ 82 h 270"/>
                <a:gd name="T30" fmla="*/ 267 w 270"/>
                <a:gd name="T31" fmla="*/ 107 h 270"/>
                <a:gd name="T32" fmla="*/ 270 w 270"/>
                <a:gd name="T33" fmla="*/ 134 h 270"/>
                <a:gd name="T34" fmla="*/ 267 w 270"/>
                <a:gd name="T35" fmla="*/ 162 h 270"/>
                <a:gd name="T36" fmla="*/ 259 w 270"/>
                <a:gd name="T37" fmla="*/ 187 h 270"/>
                <a:gd name="T38" fmla="*/ 246 w 270"/>
                <a:gd name="T39" fmla="*/ 211 h 270"/>
                <a:gd name="T40" fmla="*/ 230 w 270"/>
                <a:gd name="T41" fmla="*/ 229 h 270"/>
                <a:gd name="T42" fmla="*/ 209 w 270"/>
                <a:gd name="T43" fmla="*/ 246 h 270"/>
                <a:gd name="T44" fmla="*/ 187 w 270"/>
                <a:gd name="T45" fmla="*/ 259 h 270"/>
                <a:gd name="T46" fmla="*/ 161 w 270"/>
                <a:gd name="T47" fmla="*/ 267 h 270"/>
                <a:gd name="T48" fmla="*/ 135 w 270"/>
                <a:gd name="T49" fmla="*/ 270 h 270"/>
                <a:gd name="T50" fmla="*/ 107 w 270"/>
                <a:gd name="T51" fmla="*/ 267 h 270"/>
                <a:gd name="T52" fmla="*/ 81 w 270"/>
                <a:gd name="T53" fmla="*/ 259 h 270"/>
                <a:gd name="T54" fmla="*/ 59 w 270"/>
                <a:gd name="T55" fmla="*/ 246 h 270"/>
                <a:gd name="T56" fmla="*/ 39 w 270"/>
                <a:gd name="T57" fmla="*/ 229 h 270"/>
                <a:gd name="T58" fmla="*/ 22 w 270"/>
                <a:gd name="T59" fmla="*/ 211 h 270"/>
                <a:gd name="T60" fmla="*/ 9 w 270"/>
                <a:gd name="T61" fmla="*/ 187 h 270"/>
                <a:gd name="T62" fmla="*/ 1 w 270"/>
                <a:gd name="T63" fmla="*/ 162 h 270"/>
                <a:gd name="T64" fmla="*/ 0 w 270"/>
                <a:gd name="T65" fmla="*/ 13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270">
                  <a:moveTo>
                    <a:pt x="0" y="134"/>
                  </a:moveTo>
                  <a:lnTo>
                    <a:pt x="1" y="107"/>
                  </a:lnTo>
                  <a:lnTo>
                    <a:pt x="9" y="82"/>
                  </a:lnTo>
                  <a:lnTo>
                    <a:pt x="22" y="60"/>
                  </a:lnTo>
                  <a:lnTo>
                    <a:pt x="39" y="40"/>
                  </a:lnTo>
                  <a:lnTo>
                    <a:pt x="59" y="23"/>
                  </a:lnTo>
                  <a:lnTo>
                    <a:pt x="81" y="10"/>
                  </a:lnTo>
                  <a:lnTo>
                    <a:pt x="107" y="2"/>
                  </a:lnTo>
                  <a:lnTo>
                    <a:pt x="135" y="0"/>
                  </a:lnTo>
                  <a:lnTo>
                    <a:pt x="161" y="2"/>
                  </a:lnTo>
                  <a:lnTo>
                    <a:pt x="187" y="10"/>
                  </a:lnTo>
                  <a:lnTo>
                    <a:pt x="209" y="23"/>
                  </a:lnTo>
                  <a:lnTo>
                    <a:pt x="230" y="40"/>
                  </a:lnTo>
                  <a:lnTo>
                    <a:pt x="246" y="60"/>
                  </a:lnTo>
                  <a:lnTo>
                    <a:pt x="259" y="82"/>
                  </a:lnTo>
                  <a:lnTo>
                    <a:pt x="267" y="107"/>
                  </a:lnTo>
                  <a:lnTo>
                    <a:pt x="270" y="134"/>
                  </a:lnTo>
                  <a:lnTo>
                    <a:pt x="267" y="162"/>
                  </a:lnTo>
                  <a:lnTo>
                    <a:pt x="259" y="187"/>
                  </a:lnTo>
                  <a:lnTo>
                    <a:pt x="246" y="211"/>
                  </a:lnTo>
                  <a:lnTo>
                    <a:pt x="230" y="229"/>
                  </a:lnTo>
                  <a:lnTo>
                    <a:pt x="209" y="246"/>
                  </a:lnTo>
                  <a:lnTo>
                    <a:pt x="187" y="259"/>
                  </a:lnTo>
                  <a:lnTo>
                    <a:pt x="161" y="267"/>
                  </a:lnTo>
                  <a:lnTo>
                    <a:pt x="135" y="270"/>
                  </a:lnTo>
                  <a:lnTo>
                    <a:pt x="107" y="267"/>
                  </a:lnTo>
                  <a:lnTo>
                    <a:pt x="81" y="259"/>
                  </a:lnTo>
                  <a:lnTo>
                    <a:pt x="59" y="246"/>
                  </a:lnTo>
                  <a:lnTo>
                    <a:pt x="39" y="229"/>
                  </a:lnTo>
                  <a:lnTo>
                    <a:pt x="22" y="211"/>
                  </a:lnTo>
                  <a:lnTo>
                    <a:pt x="9" y="187"/>
                  </a:lnTo>
                  <a:lnTo>
                    <a:pt x="1" y="162"/>
                  </a:lnTo>
                  <a:lnTo>
                    <a:pt x="0" y="134"/>
                  </a:lnTo>
                </a:path>
              </a:pathLst>
            </a:cu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0FB27EE1-1DAA-4B17-9E81-C801D0D1B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245"/>
              <a:ext cx="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33155C32-E5E0-4B7A-B026-AA250077C8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28225" y="5229225"/>
            <a:ext cx="350838" cy="444500"/>
            <a:chOff x="6254" y="3294"/>
            <a:chExt cx="221" cy="280"/>
          </a:xfrm>
        </p:grpSpPr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AEB26F1D-8AF9-4D8C-ADC5-C130B0C275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254" y="3294"/>
              <a:ext cx="22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F23C2BE-22D1-4966-922A-0746EAAFB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" y="3342"/>
              <a:ext cx="145" cy="145"/>
            </a:xfrm>
            <a:custGeom>
              <a:avLst/>
              <a:gdLst>
                <a:gd name="T0" fmla="*/ 0 w 145"/>
                <a:gd name="T1" fmla="*/ 72 h 145"/>
                <a:gd name="T2" fmla="*/ 1 w 145"/>
                <a:gd name="T3" fmla="*/ 57 h 145"/>
                <a:gd name="T4" fmla="*/ 5 w 145"/>
                <a:gd name="T5" fmla="*/ 44 h 145"/>
                <a:gd name="T6" fmla="*/ 12 w 145"/>
                <a:gd name="T7" fmla="*/ 32 h 145"/>
                <a:gd name="T8" fmla="*/ 21 w 145"/>
                <a:gd name="T9" fmla="*/ 21 h 145"/>
                <a:gd name="T10" fmla="*/ 32 w 145"/>
                <a:gd name="T11" fmla="*/ 12 h 145"/>
                <a:gd name="T12" fmla="*/ 44 w 145"/>
                <a:gd name="T13" fmla="*/ 5 h 145"/>
                <a:gd name="T14" fmla="*/ 57 w 145"/>
                <a:gd name="T15" fmla="*/ 1 h 145"/>
                <a:gd name="T16" fmla="*/ 72 w 145"/>
                <a:gd name="T17" fmla="*/ 0 h 145"/>
                <a:gd name="T18" fmla="*/ 87 w 145"/>
                <a:gd name="T19" fmla="*/ 1 h 145"/>
                <a:gd name="T20" fmla="*/ 100 w 145"/>
                <a:gd name="T21" fmla="*/ 5 h 145"/>
                <a:gd name="T22" fmla="*/ 113 w 145"/>
                <a:gd name="T23" fmla="*/ 12 h 145"/>
                <a:gd name="T24" fmla="*/ 123 w 145"/>
                <a:gd name="T25" fmla="*/ 21 h 145"/>
                <a:gd name="T26" fmla="*/ 132 w 145"/>
                <a:gd name="T27" fmla="*/ 32 h 145"/>
                <a:gd name="T28" fmla="*/ 139 w 145"/>
                <a:gd name="T29" fmla="*/ 44 h 145"/>
                <a:gd name="T30" fmla="*/ 143 w 145"/>
                <a:gd name="T31" fmla="*/ 57 h 145"/>
                <a:gd name="T32" fmla="*/ 145 w 145"/>
                <a:gd name="T33" fmla="*/ 72 h 145"/>
                <a:gd name="T34" fmla="*/ 143 w 145"/>
                <a:gd name="T35" fmla="*/ 87 h 145"/>
                <a:gd name="T36" fmla="*/ 139 w 145"/>
                <a:gd name="T37" fmla="*/ 100 h 145"/>
                <a:gd name="T38" fmla="*/ 132 w 145"/>
                <a:gd name="T39" fmla="*/ 113 h 145"/>
                <a:gd name="T40" fmla="*/ 123 w 145"/>
                <a:gd name="T41" fmla="*/ 123 h 145"/>
                <a:gd name="T42" fmla="*/ 113 w 145"/>
                <a:gd name="T43" fmla="*/ 132 h 145"/>
                <a:gd name="T44" fmla="*/ 100 w 145"/>
                <a:gd name="T45" fmla="*/ 139 h 145"/>
                <a:gd name="T46" fmla="*/ 87 w 145"/>
                <a:gd name="T47" fmla="*/ 143 h 145"/>
                <a:gd name="T48" fmla="*/ 72 w 145"/>
                <a:gd name="T49" fmla="*/ 145 h 145"/>
                <a:gd name="T50" fmla="*/ 57 w 145"/>
                <a:gd name="T51" fmla="*/ 143 h 145"/>
                <a:gd name="T52" fmla="*/ 44 w 145"/>
                <a:gd name="T53" fmla="*/ 139 h 145"/>
                <a:gd name="T54" fmla="*/ 32 w 145"/>
                <a:gd name="T55" fmla="*/ 132 h 145"/>
                <a:gd name="T56" fmla="*/ 21 w 145"/>
                <a:gd name="T57" fmla="*/ 123 h 145"/>
                <a:gd name="T58" fmla="*/ 12 w 145"/>
                <a:gd name="T59" fmla="*/ 113 h 145"/>
                <a:gd name="T60" fmla="*/ 5 w 145"/>
                <a:gd name="T61" fmla="*/ 100 h 145"/>
                <a:gd name="T62" fmla="*/ 1 w 145"/>
                <a:gd name="T63" fmla="*/ 87 h 145"/>
                <a:gd name="T64" fmla="*/ 0 w 145"/>
                <a:gd name="T65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5" h="145">
                  <a:moveTo>
                    <a:pt x="0" y="72"/>
                  </a:moveTo>
                  <a:lnTo>
                    <a:pt x="1" y="57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7" y="1"/>
                  </a:lnTo>
                  <a:lnTo>
                    <a:pt x="72" y="0"/>
                  </a:lnTo>
                  <a:lnTo>
                    <a:pt x="87" y="1"/>
                  </a:lnTo>
                  <a:lnTo>
                    <a:pt x="100" y="5"/>
                  </a:lnTo>
                  <a:lnTo>
                    <a:pt x="113" y="12"/>
                  </a:lnTo>
                  <a:lnTo>
                    <a:pt x="123" y="21"/>
                  </a:lnTo>
                  <a:lnTo>
                    <a:pt x="132" y="32"/>
                  </a:lnTo>
                  <a:lnTo>
                    <a:pt x="139" y="44"/>
                  </a:lnTo>
                  <a:lnTo>
                    <a:pt x="143" y="57"/>
                  </a:lnTo>
                  <a:lnTo>
                    <a:pt x="145" y="72"/>
                  </a:lnTo>
                  <a:lnTo>
                    <a:pt x="143" y="87"/>
                  </a:lnTo>
                  <a:lnTo>
                    <a:pt x="139" y="100"/>
                  </a:lnTo>
                  <a:lnTo>
                    <a:pt x="132" y="113"/>
                  </a:lnTo>
                  <a:lnTo>
                    <a:pt x="123" y="123"/>
                  </a:lnTo>
                  <a:lnTo>
                    <a:pt x="113" y="132"/>
                  </a:lnTo>
                  <a:lnTo>
                    <a:pt x="100" y="139"/>
                  </a:lnTo>
                  <a:lnTo>
                    <a:pt x="87" y="143"/>
                  </a:lnTo>
                  <a:lnTo>
                    <a:pt x="72" y="145"/>
                  </a:lnTo>
                  <a:lnTo>
                    <a:pt x="57" y="143"/>
                  </a:lnTo>
                  <a:lnTo>
                    <a:pt x="44" y="139"/>
                  </a:lnTo>
                  <a:lnTo>
                    <a:pt x="32" y="132"/>
                  </a:lnTo>
                  <a:lnTo>
                    <a:pt x="21" y="123"/>
                  </a:lnTo>
                  <a:lnTo>
                    <a:pt x="12" y="113"/>
                  </a:lnTo>
                  <a:lnTo>
                    <a:pt x="5" y="100"/>
                  </a:lnTo>
                  <a:lnTo>
                    <a:pt x="1" y="8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2DAF8FC-A469-4DD1-A144-C7E80F2C0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" y="3342"/>
              <a:ext cx="145" cy="145"/>
            </a:xfrm>
            <a:custGeom>
              <a:avLst/>
              <a:gdLst>
                <a:gd name="T0" fmla="*/ 0 w 145"/>
                <a:gd name="T1" fmla="*/ 72 h 145"/>
                <a:gd name="T2" fmla="*/ 1 w 145"/>
                <a:gd name="T3" fmla="*/ 57 h 145"/>
                <a:gd name="T4" fmla="*/ 5 w 145"/>
                <a:gd name="T5" fmla="*/ 44 h 145"/>
                <a:gd name="T6" fmla="*/ 12 w 145"/>
                <a:gd name="T7" fmla="*/ 32 h 145"/>
                <a:gd name="T8" fmla="*/ 21 w 145"/>
                <a:gd name="T9" fmla="*/ 21 h 145"/>
                <a:gd name="T10" fmla="*/ 32 w 145"/>
                <a:gd name="T11" fmla="*/ 12 h 145"/>
                <a:gd name="T12" fmla="*/ 44 w 145"/>
                <a:gd name="T13" fmla="*/ 5 h 145"/>
                <a:gd name="T14" fmla="*/ 57 w 145"/>
                <a:gd name="T15" fmla="*/ 1 h 145"/>
                <a:gd name="T16" fmla="*/ 72 w 145"/>
                <a:gd name="T17" fmla="*/ 0 h 145"/>
                <a:gd name="T18" fmla="*/ 87 w 145"/>
                <a:gd name="T19" fmla="*/ 1 h 145"/>
                <a:gd name="T20" fmla="*/ 100 w 145"/>
                <a:gd name="T21" fmla="*/ 5 h 145"/>
                <a:gd name="T22" fmla="*/ 113 w 145"/>
                <a:gd name="T23" fmla="*/ 12 h 145"/>
                <a:gd name="T24" fmla="*/ 123 w 145"/>
                <a:gd name="T25" fmla="*/ 21 h 145"/>
                <a:gd name="T26" fmla="*/ 132 w 145"/>
                <a:gd name="T27" fmla="*/ 32 h 145"/>
                <a:gd name="T28" fmla="*/ 139 w 145"/>
                <a:gd name="T29" fmla="*/ 44 h 145"/>
                <a:gd name="T30" fmla="*/ 143 w 145"/>
                <a:gd name="T31" fmla="*/ 57 h 145"/>
                <a:gd name="T32" fmla="*/ 145 w 145"/>
                <a:gd name="T33" fmla="*/ 72 h 145"/>
                <a:gd name="T34" fmla="*/ 143 w 145"/>
                <a:gd name="T35" fmla="*/ 87 h 145"/>
                <a:gd name="T36" fmla="*/ 139 w 145"/>
                <a:gd name="T37" fmla="*/ 100 h 145"/>
                <a:gd name="T38" fmla="*/ 132 w 145"/>
                <a:gd name="T39" fmla="*/ 113 h 145"/>
                <a:gd name="T40" fmla="*/ 123 w 145"/>
                <a:gd name="T41" fmla="*/ 123 h 145"/>
                <a:gd name="T42" fmla="*/ 113 w 145"/>
                <a:gd name="T43" fmla="*/ 132 h 145"/>
                <a:gd name="T44" fmla="*/ 100 w 145"/>
                <a:gd name="T45" fmla="*/ 139 h 145"/>
                <a:gd name="T46" fmla="*/ 87 w 145"/>
                <a:gd name="T47" fmla="*/ 143 h 145"/>
                <a:gd name="T48" fmla="*/ 72 w 145"/>
                <a:gd name="T49" fmla="*/ 145 h 145"/>
                <a:gd name="T50" fmla="*/ 57 w 145"/>
                <a:gd name="T51" fmla="*/ 143 h 145"/>
                <a:gd name="T52" fmla="*/ 44 w 145"/>
                <a:gd name="T53" fmla="*/ 139 h 145"/>
                <a:gd name="T54" fmla="*/ 32 w 145"/>
                <a:gd name="T55" fmla="*/ 132 h 145"/>
                <a:gd name="T56" fmla="*/ 21 w 145"/>
                <a:gd name="T57" fmla="*/ 123 h 145"/>
                <a:gd name="T58" fmla="*/ 12 w 145"/>
                <a:gd name="T59" fmla="*/ 113 h 145"/>
                <a:gd name="T60" fmla="*/ 5 w 145"/>
                <a:gd name="T61" fmla="*/ 100 h 145"/>
                <a:gd name="T62" fmla="*/ 1 w 145"/>
                <a:gd name="T63" fmla="*/ 87 h 145"/>
                <a:gd name="T64" fmla="*/ 0 w 145"/>
                <a:gd name="T65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5" h="145">
                  <a:moveTo>
                    <a:pt x="0" y="72"/>
                  </a:moveTo>
                  <a:lnTo>
                    <a:pt x="1" y="57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7" y="1"/>
                  </a:lnTo>
                  <a:lnTo>
                    <a:pt x="72" y="0"/>
                  </a:lnTo>
                  <a:lnTo>
                    <a:pt x="87" y="1"/>
                  </a:lnTo>
                  <a:lnTo>
                    <a:pt x="100" y="5"/>
                  </a:lnTo>
                  <a:lnTo>
                    <a:pt x="113" y="12"/>
                  </a:lnTo>
                  <a:lnTo>
                    <a:pt x="123" y="21"/>
                  </a:lnTo>
                  <a:lnTo>
                    <a:pt x="132" y="32"/>
                  </a:lnTo>
                  <a:lnTo>
                    <a:pt x="139" y="44"/>
                  </a:lnTo>
                  <a:lnTo>
                    <a:pt x="143" y="57"/>
                  </a:lnTo>
                  <a:lnTo>
                    <a:pt x="145" y="72"/>
                  </a:lnTo>
                  <a:lnTo>
                    <a:pt x="143" y="87"/>
                  </a:lnTo>
                  <a:lnTo>
                    <a:pt x="139" y="100"/>
                  </a:lnTo>
                  <a:lnTo>
                    <a:pt x="132" y="113"/>
                  </a:lnTo>
                  <a:lnTo>
                    <a:pt x="123" y="123"/>
                  </a:lnTo>
                  <a:lnTo>
                    <a:pt x="113" y="132"/>
                  </a:lnTo>
                  <a:lnTo>
                    <a:pt x="100" y="139"/>
                  </a:lnTo>
                  <a:lnTo>
                    <a:pt x="87" y="143"/>
                  </a:lnTo>
                  <a:lnTo>
                    <a:pt x="72" y="145"/>
                  </a:lnTo>
                  <a:lnTo>
                    <a:pt x="57" y="143"/>
                  </a:lnTo>
                  <a:lnTo>
                    <a:pt x="44" y="139"/>
                  </a:lnTo>
                  <a:lnTo>
                    <a:pt x="32" y="132"/>
                  </a:lnTo>
                  <a:lnTo>
                    <a:pt x="21" y="123"/>
                  </a:lnTo>
                  <a:lnTo>
                    <a:pt x="12" y="113"/>
                  </a:lnTo>
                  <a:lnTo>
                    <a:pt x="5" y="100"/>
                  </a:lnTo>
                  <a:lnTo>
                    <a:pt x="1" y="87"/>
                  </a:lnTo>
                  <a:lnTo>
                    <a:pt x="0" y="72"/>
                  </a:lnTo>
                </a:path>
              </a:pathLst>
            </a:cu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02FD59-2378-4187-A0A3-B02FD3DBF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" y="3333"/>
              <a:ext cx="6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29640FA1-9390-4758-A12B-9A8CC814F9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02663" y="5235575"/>
            <a:ext cx="344487" cy="436563"/>
            <a:chOff x="5419" y="3298"/>
            <a:chExt cx="217" cy="275"/>
          </a:xfrm>
        </p:grpSpPr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id="{8BD5C0EF-E36E-4BE6-8708-62EFCD57608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19" y="3298"/>
              <a:ext cx="217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DAF6D4A-CC89-4FB8-94B2-710573267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3345"/>
              <a:ext cx="143" cy="144"/>
            </a:xfrm>
            <a:custGeom>
              <a:avLst/>
              <a:gdLst>
                <a:gd name="T0" fmla="*/ 0 w 284"/>
                <a:gd name="T1" fmla="*/ 144 h 287"/>
                <a:gd name="T2" fmla="*/ 2 w 284"/>
                <a:gd name="T3" fmla="*/ 114 h 287"/>
                <a:gd name="T4" fmla="*/ 9 w 284"/>
                <a:gd name="T5" fmla="*/ 87 h 287"/>
                <a:gd name="T6" fmla="*/ 23 w 284"/>
                <a:gd name="T7" fmla="*/ 63 h 287"/>
                <a:gd name="T8" fmla="*/ 41 w 284"/>
                <a:gd name="T9" fmla="*/ 42 h 287"/>
                <a:gd name="T10" fmla="*/ 62 w 284"/>
                <a:gd name="T11" fmla="*/ 24 h 287"/>
                <a:gd name="T12" fmla="*/ 86 w 284"/>
                <a:gd name="T13" fmla="*/ 10 h 287"/>
                <a:gd name="T14" fmla="*/ 112 w 284"/>
                <a:gd name="T15" fmla="*/ 2 h 287"/>
                <a:gd name="T16" fmla="*/ 141 w 284"/>
                <a:gd name="T17" fmla="*/ 0 h 287"/>
                <a:gd name="T18" fmla="*/ 170 w 284"/>
                <a:gd name="T19" fmla="*/ 2 h 287"/>
                <a:gd name="T20" fmla="*/ 196 w 284"/>
                <a:gd name="T21" fmla="*/ 10 h 287"/>
                <a:gd name="T22" fmla="*/ 221 w 284"/>
                <a:gd name="T23" fmla="*/ 24 h 287"/>
                <a:gd name="T24" fmla="*/ 241 w 284"/>
                <a:gd name="T25" fmla="*/ 42 h 287"/>
                <a:gd name="T26" fmla="*/ 259 w 284"/>
                <a:gd name="T27" fmla="*/ 63 h 287"/>
                <a:gd name="T28" fmla="*/ 273 w 284"/>
                <a:gd name="T29" fmla="*/ 87 h 287"/>
                <a:gd name="T30" fmla="*/ 280 w 284"/>
                <a:gd name="T31" fmla="*/ 114 h 287"/>
                <a:gd name="T32" fmla="*/ 284 w 284"/>
                <a:gd name="T33" fmla="*/ 144 h 287"/>
                <a:gd name="T34" fmla="*/ 280 w 284"/>
                <a:gd name="T35" fmla="*/ 171 h 287"/>
                <a:gd name="T36" fmla="*/ 273 w 284"/>
                <a:gd name="T37" fmla="*/ 199 h 287"/>
                <a:gd name="T38" fmla="*/ 259 w 284"/>
                <a:gd name="T39" fmla="*/ 222 h 287"/>
                <a:gd name="T40" fmla="*/ 241 w 284"/>
                <a:gd name="T41" fmla="*/ 244 h 287"/>
                <a:gd name="T42" fmla="*/ 221 w 284"/>
                <a:gd name="T43" fmla="*/ 262 h 287"/>
                <a:gd name="T44" fmla="*/ 196 w 284"/>
                <a:gd name="T45" fmla="*/ 275 h 287"/>
                <a:gd name="T46" fmla="*/ 170 w 284"/>
                <a:gd name="T47" fmla="*/ 283 h 287"/>
                <a:gd name="T48" fmla="*/ 141 w 284"/>
                <a:gd name="T49" fmla="*/ 287 h 287"/>
                <a:gd name="T50" fmla="*/ 112 w 284"/>
                <a:gd name="T51" fmla="*/ 283 h 287"/>
                <a:gd name="T52" fmla="*/ 86 w 284"/>
                <a:gd name="T53" fmla="*/ 275 h 287"/>
                <a:gd name="T54" fmla="*/ 62 w 284"/>
                <a:gd name="T55" fmla="*/ 262 h 287"/>
                <a:gd name="T56" fmla="*/ 41 w 284"/>
                <a:gd name="T57" fmla="*/ 244 h 287"/>
                <a:gd name="T58" fmla="*/ 23 w 284"/>
                <a:gd name="T59" fmla="*/ 222 h 287"/>
                <a:gd name="T60" fmla="*/ 9 w 284"/>
                <a:gd name="T61" fmla="*/ 199 h 287"/>
                <a:gd name="T62" fmla="*/ 2 w 284"/>
                <a:gd name="T63" fmla="*/ 171 h 287"/>
                <a:gd name="T64" fmla="*/ 0 w 284"/>
                <a:gd name="T65" fmla="*/ 1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7">
                  <a:moveTo>
                    <a:pt x="0" y="144"/>
                  </a:moveTo>
                  <a:lnTo>
                    <a:pt x="2" y="114"/>
                  </a:lnTo>
                  <a:lnTo>
                    <a:pt x="9" y="87"/>
                  </a:lnTo>
                  <a:lnTo>
                    <a:pt x="23" y="63"/>
                  </a:lnTo>
                  <a:lnTo>
                    <a:pt x="41" y="42"/>
                  </a:lnTo>
                  <a:lnTo>
                    <a:pt x="62" y="24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1" y="0"/>
                  </a:lnTo>
                  <a:lnTo>
                    <a:pt x="170" y="2"/>
                  </a:lnTo>
                  <a:lnTo>
                    <a:pt x="196" y="10"/>
                  </a:lnTo>
                  <a:lnTo>
                    <a:pt x="221" y="24"/>
                  </a:lnTo>
                  <a:lnTo>
                    <a:pt x="241" y="42"/>
                  </a:lnTo>
                  <a:lnTo>
                    <a:pt x="259" y="63"/>
                  </a:lnTo>
                  <a:lnTo>
                    <a:pt x="273" y="87"/>
                  </a:lnTo>
                  <a:lnTo>
                    <a:pt x="280" y="114"/>
                  </a:lnTo>
                  <a:lnTo>
                    <a:pt x="284" y="144"/>
                  </a:lnTo>
                  <a:lnTo>
                    <a:pt x="280" y="171"/>
                  </a:lnTo>
                  <a:lnTo>
                    <a:pt x="273" y="199"/>
                  </a:lnTo>
                  <a:lnTo>
                    <a:pt x="259" y="222"/>
                  </a:lnTo>
                  <a:lnTo>
                    <a:pt x="241" y="244"/>
                  </a:lnTo>
                  <a:lnTo>
                    <a:pt x="221" y="262"/>
                  </a:lnTo>
                  <a:lnTo>
                    <a:pt x="196" y="275"/>
                  </a:lnTo>
                  <a:lnTo>
                    <a:pt x="170" y="283"/>
                  </a:lnTo>
                  <a:lnTo>
                    <a:pt x="141" y="287"/>
                  </a:lnTo>
                  <a:lnTo>
                    <a:pt x="112" y="283"/>
                  </a:lnTo>
                  <a:lnTo>
                    <a:pt x="86" y="275"/>
                  </a:lnTo>
                  <a:lnTo>
                    <a:pt x="62" y="262"/>
                  </a:lnTo>
                  <a:lnTo>
                    <a:pt x="41" y="244"/>
                  </a:lnTo>
                  <a:lnTo>
                    <a:pt x="23" y="222"/>
                  </a:lnTo>
                  <a:lnTo>
                    <a:pt x="9" y="199"/>
                  </a:lnTo>
                  <a:lnTo>
                    <a:pt x="2" y="171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5CE3C1E-5771-4323-930D-3B464BEB1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3345"/>
              <a:ext cx="143" cy="144"/>
            </a:xfrm>
            <a:custGeom>
              <a:avLst/>
              <a:gdLst>
                <a:gd name="T0" fmla="*/ 0 w 284"/>
                <a:gd name="T1" fmla="*/ 144 h 287"/>
                <a:gd name="T2" fmla="*/ 2 w 284"/>
                <a:gd name="T3" fmla="*/ 114 h 287"/>
                <a:gd name="T4" fmla="*/ 9 w 284"/>
                <a:gd name="T5" fmla="*/ 87 h 287"/>
                <a:gd name="T6" fmla="*/ 23 w 284"/>
                <a:gd name="T7" fmla="*/ 63 h 287"/>
                <a:gd name="T8" fmla="*/ 41 w 284"/>
                <a:gd name="T9" fmla="*/ 42 h 287"/>
                <a:gd name="T10" fmla="*/ 62 w 284"/>
                <a:gd name="T11" fmla="*/ 24 h 287"/>
                <a:gd name="T12" fmla="*/ 86 w 284"/>
                <a:gd name="T13" fmla="*/ 10 h 287"/>
                <a:gd name="T14" fmla="*/ 112 w 284"/>
                <a:gd name="T15" fmla="*/ 2 h 287"/>
                <a:gd name="T16" fmla="*/ 141 w 284"/>
                <a:gd name="T17" fmla="*/ 0 h 287"/>
                <a:gd name="T18" fmla="*/ 170 w 284"/>
                <a:gd name="T19" fmla="*/ 2 h 287"/>
                <a:gd name="T20" fmla="*/ 196 w 284"/>
                <a:gd name="T21" fmla="*/ 10 h 287"/>
                <a:gd name="T22" fmla="*/ 221 w 284"/>
                <a:gd name="T23" fmla="*/ 24 h 287"/>
                <a:gd name="T24" fmla="*/ 241 w 284"/>
                <a:gd name="T25" fmla="*/ 42 h 287"/>
                <a:gd name="T26" fmla="*/ 259 w 284"/>
                <a:gd name="T27" fmla="*/ 63 h 287"/>
                <a:gd name="T28" fmla="*/ 273 w 284"/>
                <a:gd name="T29" fmla="*/ 87 h 287"/>
                <a:gd name="T30" fmla="*/ 280 w 284"/>
                <a:gd name="T31" fmla="*/ 114 h 287"/>
                <a:gd name="T32" fmla="*/ 284 w 284"/>
                <a:gd name="T33" fmla="*/ 144 h 287"/>
                <a:gd name="T34" fmla="*/ 280 w 284"/>
                <a:gd name="T35" fmla="*/ 171 h 287"/>
                <a:gd name="T36" fmla="*/ 273 w 284"/>
                <a:gd name="T37" fmla="*/ 199 h 287"/>
                <a:gd name="T38" fmla="*/ 259 w 284"/>
                <a:gd name="T39" fmla="*/ 222 h 287"/>
                <a:gd name="T40" fmla="*/ 241 w 284"/>
                <a:gd name="T41" fmla="*/ 244 h 287"/>
                <a:gd name="T42" fmla="*/ 221 w 284"/>
                <a:gd name="T43" fmla="*/ 262 h 287"/>
                <a:gd name="T44" fmla="*/ 196 w 284"/>
                <a:gd name="T45" fmla="*/ 275 h 287"/>
                <a:gd name="T46" fmla="*/ 170 w 284"/>
                <a:gd name="T47" fmla="*/ 283 h 287"/>
                <a:gd name="T48" fmla="*/ 141 w 284"/>
                <a:gd name="T49" fmla="*/ 287 h 287"/>
                <a:gd name="T50" fmla="*/ 112 w 284"/>
                <a:gd name="T51" fmla="*/ 283 h 287"/>
                <a:gd name="T52" fmla="*/ 86 w 284"/>
                <a:gd name="T53" fmla="*/ 275 h 287"/>
                <a:gd name="T54" fmla="*/ 62 w 284"/>
                <a:gd name="T55" fmla="*/ 262 h 287"/>
                <a:gd name="T56" fmla="*/ 41 w 284"/>
                <a:gd name="T57" fmla="*/ 244 h 287"/>
                <a:gd name="T58" fmla="*/ 23 w 284"/>
                <a:gd name="T59" fmla="*/ 222 h 287"/>
                <a:gd name="T60" fmla="*/ 9 w 284"/>
                <a:gd name="T61" fmla="*/ 199 h 287"/>
                <a:gd name="T62" fmla="*/ 2 w 284"/>
                <a:gd name="T63" fmla="*/ 171 h 287"/>
                <a:gd name="T64" fmla="*/ 0 w 284"/>
                <a:gd name="T65" fmla="*/ 1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7">
                  <a:moveTo>
                    <a:pt x="0" y="144"/>
                  </a:moveTo>
                  <a:lnTo>
                    <a:pt x="2" y="114"/>
                  </a:lnTo>
                  <a:lnTo>
                    <a:pt x="9" y="87"/>
                  </a:lnTo>
                  <a:lnTo>
                    <a:pt x="23" y="63"/>
                  </a:lnTo>
                  <a:lnTo>
                    <a:pt x="41" y="42"/>
                  </a:lnTo>
                  <a:lnTo>
                    <a:pt x="62" y="24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1" y="0"/>
                  </a:lnTo>
                  <a:lnTo>
                    <a:pt x="170" y="2"/>
                  </a:lnTo>
                  <a:lnTo>
                    <a:pt x="196" y="10"/>
                  </a:lnTo>
                  <a:lnTo>
                    <a:pt x="221" y="24"/>
                  </a:lnTo>
                  <a:lnTo>
                    <a:pt x="241" y="42"/>
                  </a:lnTo>
                  <a:lnTo>
                    <a:pt x="259" y="63"/>
                  </a:lnTo>
                  <a:lnTo>
                    <a:pt x="273" y="87"/>
                  </a:lnTo>
                  <a:lnTo>
                    <a:pt x="280" y="114"/>
                  </a:lnTo>
                  <a:lnTo>
                    <a:pt x="284" y="144"/>
                  </a:lnTo>
                  <a:lnTo>
                    <a:pt x="280" y="171"/>
                  </a:lnTo>
                  <a:lnTo>
                    <a:pt x="273" y="199"/>
                  </a:lnTo>
                  <a:lnTo>
                    <a:pt x="259" y="222"/>
                  </a:lnTo>
                  <a:lnTo>
                    <a:pt x="241" y="244"/>
                  </a:lnTo>
                  <a:lnTo>
                    <a:pt x="221" y="262"/>
                  </a:lnTo>
                  <a:lnTo>
                    <a:pt x="196" y="275"/>
                  </a:lnTo>
                  <a:lnTo>
                    <a:pt x="170" y="283"/>
                  </a:lnTo>
                  <a:lnTo>
                    <a:pt x="141" y="287"/>
                  </a:lnTo>
                  <a:lnTo>
                    <a:pt x="112" y="283"/>
                  </a:lnTo>
                  <a:lnTo>
                    <a:pt x="86" y="275"/>
                  </a:lnTo>
                  <a:lnTo>
                    <a:pt x="62" y="262"/>
                  </a:lnTo>
                  <a:lnTo>
                    <a:pt x="41" y="244"/>
                  </a:lnTo>
                  <a:lnTo>
                    <a:pt x="23" y="222"/>
                  </a:lnTo>
                  <a:lnTo>
                    <a:pt x="9" y="199"/>
                  </a:lnTo>
                  <a:lnTo>
                    <a:pt x="2" y="171"/>
                  </a:lnTo>
                  <a:lnTo>
                    <a:pt x="0" y="144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F1BD61-50EA-4A92-9EFF-BC21CAB74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" y="3336"/>
              <a:ext cx="6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9EC9B604-2E64-4E5E-914D-22310C2D17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88175" y="5248275"/>
            <a:ext cx="339725" cy="431800"/>
            <a:chOff x="4402" y="3306"/>
            <a:chExt cx="214" cy="272"/>
          </a:xfrm>
        </p:grpSpPr>
        <p:sp>
          <p:nvSpPr>
            <p:cNvPr id="22" name="AutoShape 21">
              <a:extLst>
                <a:ext uri="{FF2B5EF4-FFF2-40B4-BE49-F238E27FC236}">
                  <a16:creationId xmlns:a16="http://schemas.microsoft.com/office/drawing/2014/main" id="{7E1F064C-6C43-44F0-A997-A02BDAB17F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02" y="3306"/>
              <a:ext cx="21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DAA9F76-BDA8-4A3A-AB16-84E0A1DD0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353"/>
              <a:ext cx="141" cy="140"/>
            </a:xfrm>
            <a:custGeom>
              <a:avLst/>
              <a:gdLst>
                <a:gd name="T0" fmla="*/ 0 w 282"/>
                <a:gd name="T1" fmla="*/ 140 h 282"/>
                <a:gd name="T2" fmla="*/ 2 w 282"/>
                <a:gd name="T3" fmla="*/ 111 h 282"/>
                <a:gd name="T4" fmla="*/ 9 w 282"/>
                <a:gd name="T5" fmla="*/ 86 h 282"/>
                <a:gd name="T6" fmla="*/ 23 w 282"/>
                <a:gd name="T7" fmla="*/ 62 h 282"/>
                <a:gd name="T8" fmla="*/ 40 w 282"/>
                <a:gd name="T9" fmla="*/ 41 h 282"/>
                <a:gd name="T10" fmla="*/ 62 w 282"/>
                <a:gd name="T11" fmla="*/ 24 h 282"/>
                <a:gd name="T12" fmla="*/ 85 w 282"/>
                <a:gd name="T13" fmla="*/ 10 h 282"/>
                <a:gd name="T14" fmla="*/ 112 w 282"/>
                <a:gd name="T15" fmla="*/ 2 h 282"/>
                <a:gd name="T16" fmla="*/ 141 w 282"/>
                <a:gd name="T17" fmla="*/ 0 h 282"/>
                <a:gd name="T18" fmla="*/ 168 w 282"/>
                <a:gd name="T19" fmla="*/ 2 h 282"/>
                <a:gd name="T20" fmla="*/ 195 w 282"/>
                <a:gd name="T21" fmla="*/ 10 h 282"/>
                <a:gd name="T22" fmla="*/ 218 w 282"/>
                <a:gd name="T23" fmla="*/ 24 h 282"/>
                <a:gd name="T24" fmla="*/ 240 w 282"/>
                <a:gd name="T25" fmla="*/ 41 h 282"/>
                <a:gd name="T26" fmla="*/ 257 w 282"/>
                <a:gd name="T27" fmla="*/ 62 h 282"/>
                <a:gd name="T28" fmla="*/ 271 w 282"/>
                <a:gd name="T29" fmla="*/ 86 h 282"/>
                <a:gd name="T30" fmla="*/ 278 w 282"/>
                <a:gd name="T31" fmla="*/ 111 h 282"/>
                <a:gd name="T32" fmla="*/ 282 w 282"/>
                <a:gd name="T33" fmla="*/ 140 h 282"/>
                <a:gd name="T34" fmla="*/ 278 w 282"/>
                <a:gd name="T35" fmla="*/ 169 h 282"/>
                <a:gd name="T36" fmla="*/ 271 w 282"/>
                <a:gd name="T37" fmla="*/ 195 h 282"/>
                <a:gd name="T38" fmla="*/ 257 w 282"/>
                <a:gd name="T39" fmla="*/ 220 h 282"/>
                <a:gd name="T40" fmla="*/ 240 w 282"/>
                <a:gd name="T41" fmla="*/ 239 h 282"/>
                <a:gd name="T42" fmla="*/ 218 w 282"/>
                <a:gd name="T43" fmla="*/ 257 h 282"/>
                <a:gd name="T44" fmla="*/ 195 w 282"/>
                <a:gd name="T45" fmla="*/ 270 h 282"/>
                <a:gd name="T46" fmla="*/ 168 w 282"/>
                <a:gd name="T47" fmla="*/ 278 h 282"/>
                <a:gd name="T48" fmla="*/ 141 w 282"/>
                <a:gd name="T49" fmla="*/ 282 h 282"/>
                <a:gd name="T50" fmla="*/ 112 w 282"/>
                <a:gd name="T51" fmla="*/ 278 h 282"/>
                <a:gd name="T52" fmla="*/ 85 w 282"/>
                <a:gd name="T53" fmla="*/ 270 h 282"/>
                <a:gd name="T54" fmla="*/ 62 w 282"/>
                <a:gd name="T55" fmla="*/ 257 h 282"/>
                <a:gd name="T56" fmla="*/ 40 w 282"/>
                <a:gd name="T57" fmla="*/ 239 h 282"/>
                <a:gd name="T58" fmla="*/ 23 w 282"/>
                <a:gd name="T59" fmla="*/ 220 h 282"/>
                <a:gd name="T60" fmla="*/ 9 w 282"/>
                <a:gd name="T61" fmla="*/ 195 h 282"/>
                <a:gd name="T62" fmla="*/ 2 w 282"/>
                <a:gd name="T63" fmla="*/ 169 h 282"/>
                <a:gd name="T64" fmla="*/ 0 w 282"/>
                <a:gd name="T65" fmla="*/ 14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2" h="282">
                  <a:moveTo>
                    <a:pt x="0" y="140"/>
                  </a:moveTo>
                  <a:lnTo>
                    <a:pt x="2" y="111"/>
                  </a:lnTo>
                  <a:lnTo>
                    <a:pt x="9" y="86"/>
                  </a:lnTo>
                  <a:lnTo>
                    <a:pt x="23" y="62"/>
                  </a:lnTo>
                  <a:lnTo>
                    <a:pt x="40" y="41"/>
                  </a:lnTo>
                  <a:lnTo>
                    <a:pt x="62" y="24"/>
                  </a:lnTo>
                  <a:lnTo>
                    <a:pt x="85" y="10"/>
                  </a:lnTo>
                  <a:lnTo>
                    <a:pt x="112" y="2"/>
                  </a:lnTo>
                  <a:lnTo>
                    <a:pt x="141" y="0"/>
                  </a:lnTo>
                  <a:lnTo>
                    <a:pt x="168" y="2"/>
                  </a:lnTo>
                  <a:lnTo>
                    <a:pt x="195" y="10"/>
                  </a:lnTo>
                  <a:lnTo>
                    <a:pt x="218" y="24"/>
                  </a:lnTo>
                  <a:lnTo>
                    <a:pt x="240" y="41"/>
                  </a:lnTo>
                  <a:lnTo>
                    <a:pt x="257" y="62"/>
                  </a:lnTo>
                  <a:lnTo>
                    <a:pt x="271" y="86"/>
                  </a:lnTo>
                  <a:lnTo>
                    <a:pt x="278" y="111"/>
                  </a:lnTo>
                  <a:lnTo>
                    <a:pt x="282" y="140"/>
                  </a:lnTo>
                  <a:lnTo>
                    <a:pt x="278" y="169"/>
                  </a:lnTo>
                  <a:lnTo>
                    <a:pt x="271" y="195"/>
                  </a:lnTo>
                  <a:lnTo>
                    <a:pt x="257" y="220"/>
                  </a:lnTo>
                  <a:lnTo>
                    <a:pt x="240" y="239"/>
                  </a:lnTo>
                  <a:lnTo>
                    <a:pt x="218" y="257"/>
                  </a:lnTo>
                  <a:lnTo>
                    <a:pt x="195" y="270"/>
                  </a:lnTo>
                  <a:lnTo>
                    <a:pt x="168" y="278"/>
                  </a:lnTo>
                  <a:lnTo>
                    <a:pt x="141" y="282"/>
                  </a:lnTo>
                  <a:lnTo>
                    <a:pt x="112" y="278"/>
                  </a:lnTo>
                  <a:lnTo>
                    <a:pt x="85" y="270"/>
                  </a:lnTo>
                  <a:lnTo>
                    <a:pt x="62" y="257"/>
                  </a:lnTo>
                  <a:lnTo>
                    <a:pt x="40" y="239"/>
                  </a:lnTo>
                  <a:lnTo>
                    <a:pt x="23" y="220"/>
                  </a:lnTo>
                  <a:lnTo>
                    <a:pt x="9" y="195"/>
                  </a:lnTo>
                  <a:lnTo>
                    <a:pt x="2" y="169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242C8DA-DD91-4E20-8543-9702B80F9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353"/>
              <a:ext cx="141" cy="140"/>
            </a:xfrm>
            <a:custGeom>
              <a:avLst/>
              <a:gdLst>
                <a:gd name="T0" fmla="*/ 0 w 282"/>
                <a:gd name="T1" fmla="*/ 140 h 282"/>
                <a:gd name="T2" fmla="*/ 2 w 282"/>
                <a:gd name="T3" fmla="*/ 111 h 282"/>
                <a:gd name="T4" fmla="*/ 9 w 282"/>
                <a:gd name="T5" fmla="*/ 86 h 282"/>
                <a:gd name="T6" fmla="*/ 23 w 282"/>
                <a:gd name="T7" fmla="*/ 62 h 282"/>
                <a:gd name="T8" fmla="*/ 40 w 282"/>
                <a:gd name="T9" fmla="*/ 41 h 282"/>
                <a:gd name="T10" fmla="*/ 62 w 282"/>
                <a:gd name="T11" fmla="*/ 24 h 282"/>
                <a:gd name="T12" fmla="*/ 85 w 282"/>
                <a:gd name="T13" fmla="*/ 10 h 282"/>
                <a:gd name="T14" fmla="*/ 112 w 282"/>
                <a:gd name="T15" fmla="*/ 2 h 282"/>
                <a:gd name="T16" fmla="*/ 141 w 282"/>
                <a:gd name="T17" fmla="*/ 0 h 282"/>
                <a:gd name="T18" fmla="*/ 168 w 282"/>
                <a:gd name="T19" fmla="*/ 2 h 282"/>
                <a:gd name="T20" fmla="*/ 195 w 282"/>
                <a:gd name="T21" fmla="*/ 10 h 282"/>
                <a:gd name="T22" fmla="*/ 218 w 282"/>
                <a:gd name="T23" fmla="*/ 24 h 282"/>
                <a:gd name="T24" fmla="*/ 240 w 282"/>
                <a:gd name="T25" fmla="*/ 41 h 282"/>
                <a:gd name="T26" fmla="*/ 257 w 282"/>
                <a:gd name="T27" fmla="*/ 62 h 282"/>
                <a:gd name="T28" fmla="*/ 271 w 282"/>
                <a:gd name="T29" fmla="*/ 86 h 282"/>
                <a:gd name="T30" fmla="*/ 278 w 282"/>
                <a:gd name="T31" fmla="*/ 111 h 282"/>
                <a:gd name="T32" fmla="*/ 282 w 282"/>
                <a:gd name="T33" fmla="*/ 140 h 282"/>
                <a:gd name="T34" fmla="*/ 278 w 282"/>
                <a:gd name="T35" fmla="*/ 169 h 282"/>
                <a:gd name="T36" fmla="*/ 271 w 282"/>
                <a:gd name="T37" fmla="*/ 195 h 282"/>
                <a:gd name="T38" fmla="*/ 257 w 282"/>
                <a:gd name="T39" fmla="*/ 220 h 282"/>
                <a:gd name="T40" fmla="*/ 240 w 282"/>
                <a:gd name="T41" fmla="*/ 239 h 282"/>
                <a:gd name="T42" fmla="*/ 218 w 282"/>
                <a:gd name="T43" fmla="*/ 257 h 282"/>
                <a:gd name="T44" fmla="*/ 195 w 282"/>
                <a:gd name="T45" fmla="*/ 270 h 282"/>
                <a:gd name="T46" fmla="*/ 168 w 282"/>
                <a:gd name="T47" fmla="*/ 278 h 282"/>
                <a:gd name="T48" fmla="*/ 141 w 282"/>
                <a:gd name="T49" fmla="*/ 282 h 282"/>
                <a:gd name="T50" fmla="*/ 112 w 282"/>
                <a:gd name="T51" fmla="*/ 278 h 282"/>
                <a:gd name="T52" fmla="*/ 85 w 282"/>
                <a:gd name="T53" fmla="*/ 270 h 282"/>
                <a:gd name="T54" fmla="*/ 62 w 282"/>
                <a:gd name="T55" fmla="*/ 257 h 282"/>
                <a:gd name="T56" fmla="*/ 40 w 282"/>
                <a:gd name="T57" fmla="*/ 239 h 282"/>
                <a:gd name="T58" fmla="*/ 23 w 282"/>
                <a:gd name="T59" fmla="*/ 220 h 282"/>
                <a:gd name="T60" fmla="*/ 9 w 282"/>
                <a:gd name="T61" fmla="*/ 195 h 282"/>
                <a:gd name="T62" fmla="*/ 2 w 282"/>
                <a:gd name="T63" fmla="*/ 169 h 282"/>
                <a:gd name="T64" fmla="*/ 0 w 282"/>
                <a:gd name="T65" fmla="*/ 14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2" h="282">
                  <a:moveTo>
                    <a:pt x="0" y="140"/>
                  </a:moveTo>
                  <a:lnTo>
                    <a:pt x="2" y="111"/>
                  </a:lnTo>
                  <a:lnTo>
                    <a:pt x="9" y="86"/>
                  </a:lnTo>
                  <a:lnTo>
                    <a:pt x="23" y="62"/>
                  </a:lnTo>
                  <a:lnTo>
                    <a:pt x="40" y="41"/>
                  </a:lnTo>
                  <a:lnTo>
                    <a:pt x="62" y="24"/>
                  </a:lnTo>
                  <a:lnTo>
                    <a:pt x="85" y="10"/>
                  </a:lnTo>
                  <a:lnTo>
                    <a:pt x="112" y="2"/>
                  </a:lnTo>
                  <a:lnTo>
                    <a:pt x="141" y="0"/>
                  </a:lnTo>
                  <a:lnTo>
                    <a:pt x="168" y="2"/>
                  </a:lnTo>
                  <a:lnTo>
                    <a:pt x="195" y="10"/>
                  </a:lnTo>
                  <a:lnTo>
                    <a:pt x="218" y="24"/>
                  </a:lnTo>
                  <a:lnTo>
                    <a:pt x="240" y="41"/>
                  </a:lnTo>
                  <a:lnTo>
                    <a:pt x="257" y="62"/>
                  </a:lnTo>
                  <a:lnTo>
                    <a:pt x="271" y="86"/>
                  </a:lnTo>
                  <a:lnTo>
                    <a:pt x="278" y="111"/>
                  </a:lnTo>
                  <a:lnTo>
                    <a:pt x="282" y="140"/>
                  </a:lnTo>
                  <a:lnTo>
                    <a:pt x="278" y="169"/>
                  </a:lnTo>
                  <a:lnTo>
                    <a:pt x="271" y="195"/>
                  </a:lnTo>
                  <a:lnTo>
                    <a:pt x="257" y="220"/>
                  </a:lnTo>
                  <a:lnTo>
                    <a:pt x="240" y="239"/>
                  </a:lnTo>
                  <a:lnTo>
                    <a:pt x="218" y="257"/>
                  </a:lnTo>
                  <a:lnTo>
                    <a:pt x="195" y="270"/>
                  </a:lnTo>
                  <a:lnTo>
                    <a:pt x="168" y="278"/>
                  </a:lnTo>
                  <a:lnTo>
                    <a:pt x="141" y="282"/>
                  </a:lnTo>
                  <a:lnTo>
                    <a:pt x="112" y="278"/>
                  </a:lnTo>
                  <a:lnTo>
                    <a:pt x="85" y="270"/>
                  </a:lnTo>
                  <a:lnTo>
                    <a:pt x="62" y="257"/>
                  </a:lnTo>
                  <a:lnTo>
                    <a:pt x="40" y="239"/>
                  </a:lnTo>
                  <a:lnTo>
                    <a:pt x="23" y="220"/>
                  </a:lnTo>
                  <a:lnTo>
                    <a:pt x="9" y="195"/>
                  </a:lnTo>
                  <a:lnTo>
                    <a:pt x="2" y="169"/>
                  </a:lnTo>
                  <a:lnTo>
                    <a:pt x="0" y="140"/>
                  </a:lnTo>
                </a:path>
              </a:pathLst>
            </a:custGeom>
            <a:noFill/>
            <a:ln w="127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F72781D-1B00-4F9F-84BC-87D6BE037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3344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6F3F334B-AD15-4993-8638-DAF7AB5A1F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41950" y="5222875"/>
            <a:ext cx="352425" cy="446088"/>
            <a:chOff x="3428" y="3290"/>
            <a:chExt cx="222" cy="281"/>
          </a:xfrm>
        </p:grpSpPr>
        <p:sp>
          <p:nvSpPr>
            <p:cNvPr id="33" name="AutoShape 27">
              <a:extLst>
                <a:ext uri="{FF2B5EF4-FFF2-40B4-BE49-F238E27FC236}">
                  <a16:creationId xmlns:a16="http://schemas.microsoft.com/office/drawing/2014/main" id="{5FBE24A6-43AA-475B-A949-92167D9D92C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28" y="3290"/>
              <a:ext cx="22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99CADB0-7D64-4FE7-8F4A-57371C423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3337"/>
              <a:ext cx="147" cy="147"/>
            </a:xfrm>
            <a:custGeom>
              <a:avLst/>
              <a:gdLst>
                <a:gd name="T0" fmla="*/ 0 w 147"/>
                <a:gd name="T1" fmla="*/ 73 h 147"/>
                <a:gd name="T2" fmla="*/ 1 w 147"/>
                <a:gd name="T3" fmla="*/ 58 h 147"/>
                <a:gd name="T4" fmla="*/ 5 w 147"/>
                <a:gd name="T5" fmla="*/ 44 h 147"/>
                <a:gd name="T6" fmla="*/ 12 w 147"/>
                <a:gd name="T7" fmla="*/ 32 h 147"/>
                <a:gd name="T8" fmla="*/ 21 w 147"/>
                <a:gd name="T9" fmla="*/ 21 h 147"/>
                <a:gd name="T10" fmla="*/ 32 w 147"/>
                <a:gd name="T11" fmla="*/ 12 h 147"/>
                <a:gd name="T12" fmla="*/ 44 w 147"/>
                <a:gd name="T13" fmla="*/ 5 h 147"/>
                <a:gd name="T14" fmla="*/ 58 w 147"/>
                <a:gd name="T15" fmla="*/ 1 h 147"/>
                <a:gd name="T16" fmla="*/ 74 w 147"/>
                <a:gd name="T17" fmla="*/ 0 h 147"/>
                <a:gd name="T18" fmla="*/ 88 w 147"/>
                <a:gd name="T19" fmla="*/ 1 h 147"/>
                <a:gd name="T20" fmla="*/ 102 w 147"/>
                <a:gd name="T21" fmla="*/ 5 h 147"/>
                <a:gd name="T22" fmla="*/ 114 w 147"/>
                <a:gd name="T23" fmla="*/ 12 h 147"/>
                <a:gd name="T24" fmla="*/ 125 w 147"/>
                <a:gd name="T25" fmla="*/ 21 h 147"/>
                <a:gd name="T26" fmla="*/ 134 w 147"/>
                <a:gd name="T27" fmla="*/ 32 h 147"/>
                <a:gd name="T28" fmla="*/ 141 w 147"/>
                <a:gd name="T29" fmla="*/ 44 h 147"/>
                <a:gd name="T30" fmla="*/ 145 w 147"/>
                <a:gd name="T31" fmla="*/ 58 h 147"/>
                <a:gd name="T32" fmla="*/ 147 w 147"/>
                <a:gd name="T33" fmla="*/ 73 h 147"/>
                <a:gd name="T34" fmla="*/ 145 w 147"/>
                <a:gd name="T35" fmla="*/ 87 h 147"/>
                <a:gd name="T36" fmla="*/ 141 w 147"/>
                <a:gd name="T37" fmla="*/ 102 h 147"/>
                <a:gd name="T38" fmla="*/ 134 w 147"/>
                <a:gd name="T39" fmla="*/ 114 h 147"/>
                <a:gd name="T40" fmla="*/ 125 w 147"/>
                <a:gd name="T41" fmla="*/ 125 h 147"/>
                <a:gd name="T42" fmla="*/ 114 w 147"/>
                <a:gd name="T43" fmla="*/ 134 h 147"/>
                <a:gd name="T44" fmla="*/ 102 w 147"/>
                <a:gd name="T45" fmla="*/ 141 h 147"/>
                <a:gd name="T46" fmla="*/ 88 w 147"/>
                <a:gd name="T47" fmla="*/ 145 h 147"/>
                <a:gd name="T48" fmla="*/ 74 w 147"/>
                <a:gd name="T49" fmla="*/ 147 h 147"/>
                <a:gd name="T50" fmla="*/ 58 w 147"/>
                <a:gd name="T51" fmla="*/ 145 h 147"/>
                <a:gd name="T52" fmla="*/ 44 w 147"/>
                <a:gd name="T53" fmla="*/ 141 h 147"/>
                <a:gd name="T54" fmla="*/ 32 w 147"/>
                <a:gd name="T55" fmla="*/ 134 h 147"/>
                <a:gd name="T56" fmla="*/ 21 w 147"/>
                <a:gd name="T57" fmla="*/ 125 h 147"/>
                <a:gd name="T58" fmla="*/ 12 w 147"/>
                <a:gd name="T59" fmla="*/ 114 h 147"/>
                <a:gd name="T60" fmla="*/ 5 w 147"/>
                <a:gd name="T61" fmla="*/ 102 h 147"/>
                <a:gd name="T62" fmla="*/ 1 w 147"/>
                <a:gd name="T63" fmla="*/ 87 h 147"/>
                <a:gd name="T64" fmla="*/ 0 w 147"/>
                <a:gd name="T65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147">
                  <a:moveTo>
                    <a:pt x="0" y="73"/>
                  </a:moveTo>
                  <a:lnTo>
                    <a:pt x="1" y="58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8" y="1"/>
                  </a:lnTo>
                  <a:lnTo>
                    <a:pt x="74" y="0"/>
                  </a:lnTo>
                  <a:lnTo>
                    <a:pt x="88" y="1"/>
                  </a:lnTo>
                  <a:lnTo>
                    <a:pt x="102" y="5"/>
                  </a:lnTo>
                  <a:lnTo>
                    <a:pt x="114" y="12"/>
                  </a:lnTo>
                  <a:lnTo>
                    <a:pt x="125" y="21"/>
                  </a:lnTo>
                  <a:lnTo>
                    <a:pt x="134" y="32"/>
                  </a:lnTo>
                  <a:lnTo>
                    <a:pt x="141" y="44"/>
                  </a:lnTo>
                  <a:lnTo>
                    <a:pt x="145" y="58"/>
                  </a:lnTo>
                  <a:lnTo>
                    <a:pt x="147" y="73"/>
                  </a:lnTo>
                  <a:lnTo>
                    <a:pt x="145" y="87"/>
                  </a:lnTo>
                  <a:lnTo>
                    <a:pt x="141" y="102"/>
                  </a:lnTo>
                  <a:lnTo>
                    <a:pt x="134" y="114"/>
                  </a:lnTo>
                  <a:lnTo>
                    <a:pt x="125" y="125"/>
                  </a:lnTo>
                  <a:lnTo>
                    <a:pt x="114" y="134"/>
                  </a:lnTo>
                  <a:lnTo>
                    <a:pt x="102" y="141"/>
                  </a:lnTo>
                  <a:lnTo>
                    <a:pt x="88" y="145"/>
                  </a:lnTo>
                  <a:lnTo>
                    <a:pt x="74" y="147"/>
                  </a:lnTo>
                  <a:lnTo>
                    <a:pt x="58" y="145"/>
                  </a:lnTo>
                  <a:lnTo>
                    <a:pt x="44" y="141"/>
                  </a:lnTo>
                  <a:lnTo>
                    <a:pt x="32" y="134"/>
                  </a:lnTo>
                  <a:lnTo>
                    <a:pt x="21" y="125"/>
                  </a:lnTo>
                  <a:lnTo>
                    <a:pt x="12" y="114"/>
                  </a:lnTo>
                  <a:lnTo>
                    <a:pt x="5" y="102"/>
                  </a:lnTo>
                  <a:lnTo>
                    <a:pt x="1" y="8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2AC29CD3-3E88-4D7C-8F54-7353A9173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3337"/>
              <a:ext cx="147" cy="147"/>
            </a:xfrm>
            <a:custGeom>
              <a:avLst/>
              <a:gdLst>
                <a:gd name="T0" fmla="*/ 0 w 147"/>
                <a:gd name="T1" fmla="*/ 73 h 147"/>
                <a:gd name="T2" fmla="*/ 1 w 147"/>
                <a:gd name="T3" fmla="*/ 58 h 147"/>
                <a:gd name="T4" fmla="*/ 5 w 147"/>
                <a:gd name="T5" fmla="*/ 44 h 147"/>
                <a:gd name="T6" fmla="*/ 12 w 147"/>
                <a:gd name="T7" fmla="*/ 32 h 147"/>
                <a:gd name="T8" fmla="*/ 21 w 147"/>
                <a:gd name="T9" fmla="*/ 21 h 147"/>
                <a:gd name="T10" fmla="*/ 32 w 147"/>
                <a:gd name="T11" fmla="*/ 12 h 147"/>
                <a:gd name="T12" fmla="*/ 44 w 147"/>
                <a:gd name="T13" fmla="*/ 5 h 147"/>
                <a:gd name="T14" fmla="*/ 58 w 147"/>
                <a:gd name="T15" fmla="*/ 1 h 147"/>
                <a:gd name="T16" fmla="*/ 74 w 147"/>
                <a:gd name="T17" fmla="*/ 0 h 147"/>
                <a:gd name="T18" fmla="*/ 88 w 147"/>
                <a:gd name="T19" fmla="*/ 1 h 147"/>
                <a:gd name="T20" fmla="*/ 102 w 147"/>
                <a:gd name="T21" fmla="*/ 5 h 147"/>
                <a:gd name="T22" fmla="*/ 114 w 147"/>
                <a:gd name="T23" fmla="*/ 12 h 147"/>
                <a:gd name="T24" fmla="*/ 125 w 147"/>
                <a:gd name="T25" fmla="*/ 21 h 147"/>
                <a:gd name="T26" fmla="*/ 134 w 147"/>
                <a:gd name="T27" fmla="*/ 32 h 147"/>
                <a:gd name="T28" fmla="*/ 141 w 147"/>
                <a:gd name="T29" fmla="*/ 44 h 147"/>
                <a:gd name="T30" fmla="*/ 145 w 147"/>
                <a:gd name="T31" fmla="*/ 58 h 147"/>
                <a:gd name="T32" fmla="*/ 147 w 147"/>
                <a:gd name="T33" fmla="*/ 73 h 147"/>
                <a:gd name="T34" fmla="*/ 145 w 147"/>
                <a:gd name="T35" fmla="*/ 87 h 147"/>
                <a:gd name="T36" fmla="*/ 141 w 147"/>
                <a:gd name="T37" fmla="*/ 102 h 147"/>
                <a:gd name="T38" fmla="*/ 134 w 147"/>
                <a:gd name="T39" fmla="*/ 114 h 147"/>
                <a:gd name="T40" fmla="*/ 125 w 147"/>
                <a:gd name="T41" fmla="*/ 125 h 147"/>
                <a:gd name="T42" fmla="*/ 114 w 147"/>
                <a:gd name="T43" fmla="*/ 134 h 147"/>
                <a:gd name="T44" fmla="*/ 102 w 147"/>
                <a:gd name="T45" fmla="*/ 141 h 147"/>
                <a:gd name="T46" fmla="*/ 88 w 147"/>
                <a:gd name="T47" fmla="*/ 145 h 147"/>
                <a:gd name="T48" fmla="*/ 74 w 147"/>
                <a:gd name="T49" fmla="*/ 147 h 147"/>
                <a:gd name="T50" fmla="*/ 58 w 147"/>
                <a:gd name="T51" fmla="*/ 145 h 147"/>
                <a:gd name="T52" fmla="*/ 44 w 147"/>
                <a:gd name="T53" fmla="*/ 141 h 147"/>
                <a:gd name="T54" fmla="*/ 32 w 147"/>
                <a:gd name="T55" fmla="*/ 134 h 147"/>
                <a:gd name="T56" fmla="*/ 21 w 147"/>
                <a:gd name="T57" fmla="*/ 125 h 147"/>
                <a:gd name="T58" fmla="*/ 12 w 147"/>
                <a:gd name="T59" fmla="*/ 114 h 147"/>
                <a:gd name="T60" fmla="*/ 5 w 147"/>
                <a:gd name="T61" fmla="*/ 102 h 147"/>
                <a:gd name="T62" fmla="*/ 1 w 147"/>
                <a:gd name="T63" fmla="*/ 87 h 147"/>
                <a:gd name="T64" fmla="*/ 0 w 147"/>
                <a:gd name="T65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147">
                  <a:moveTo>
                    <a:pt x="0" y="73"/>
                  </a:moveTo>
                  <a:lnTo>
                    <a:pt x="1" y="58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8" y="1"/>
                  </a:lnTo>
                  <a:lnTo>
                    <a:pt x="74" y="0"/>
                  </a:lnTo>
                  <a:lnTo>
                    <a:pt x="88" y="1"/>
                  </a:lnTo>
                  <a:lnTo>
                    <a:pt x="102" y="5"/>
                  </a:lnTo>
                  <a:lnTo>
                    <a:pt x="114" y="12"/>
                  </a:lnTo>
                  <a:lnTo>
                    <a:pt x="125" y="21"/>
                  </a:lnTo>
                  <a:lnTo>
                    <a:pt x="134" y="32"/>
                  </a:lnTo>
                  <a:lnTo>
                    <a:pt x="141" y="44"/>
                  </a:lnTo>
                  <a:lnTo>
                    <a:pt x="145" y="58"/>
                  </a:lnTo>
                  <a:lnTo>
                    <a:pt x="147" y="73"/>
                  </a:lnTo>
                  <a:lnTo>
                    <a:pt x="145" y="87"/>
                  </a:lnTo>
                  <a:lnTo>
                    <a:pt x="141" y="102"/>
                  </a:lnTo>
                  <a:lnTo>
                    <a:pt x="134" y="114"/>
                  </a:lnTo>
                  <a:lnTo>
                    <a:pt x="125" y="125"/>
                  </a:lnTo>
                  <a:lnTo>
                    <a:pt x="114" y="134"/>
                  </a:lnTo>
                  <a:lnTo>
                    <a:pt x="102" y="141"/>
                  </a:lnTo>
                  <a:lnTo>
                    <a:pt x="88" y="145"/>
                  </a:lnTo>
                  <a:lnTo>
                    <a:pt x="74" y="147"/>
                  </a:lnTo>
                  <a:lnTo>
                    <a:pt x="58" y="145"/>
                  </a:lnTo>
                  <a:lnTo>
                    <a:pt x="44" y="141"/>
                  </a:lnTo>
                  <a:lnTo>
                    <a:pt x="32" y="134"/>
                  </a:lnTo>
                  <a:lnTo>
                    <a:pt x="21" y="125"/>
                  </a:lnTo>
                  <a:lnTo>
                    <a:pt x="12" y="114"/>
                  </a:lnTo>
                  <a:lnTo>
                    <a:pt x="5" y="102"/>
                  </a:lnTo>
                  <a:lnTo>
                    <a:pt x="1" y="87"/>
                  </a:lnTo>
                  <a:lnTo>
                    <a:pt x="0" y="73"/>
                  </a:lnTo>
                </a:path>
              </a:pathLst>
            </a:custGeom>
            <a:noFill/>
            <a:ln w="12700">
              <a:solidFill>
                <a:srgbClr val="7F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Rectangle 31">
              <a:extLst>
                <a:ext uri="{FF2B5EF4-FFF2-40B4-BE49-F238E27FC236}">
                  <a16:creationId xmlns:a16="http://schemas.microsoft.com/office/drawing/2014/main" id="{62B44397-6921-4F30-A406-CBF449CD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3329"/>
              <a:ext cx="6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Group 34">
            <a:extLst>
              <a:ext uri="{FF2B5EF4-FFF2-40B4-BE49-F238E27FC236}">
                <a16:creationId xmlns:a16="http://schemas.microsoft.com/office/drawing/2014/main" id="{93F2D18D-523F-4B0D-80D4-C422CABD69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1913" y="5240338"/>
            <a:ext cx="350837" cy="444500"/>
            <a:chOff x="2439" y="3301"/>
            <a:chExt cx="221" cy="280"/>
          </a:xfrm>
        </p:grpSpPr>
        <p:sp>
          <p:nvSpPr>
            <p:cNvPr id="48" name="AutoShape 33">
              <a:extLst>
                <a:ext uri="{FF2B5EF4-FFF2-40B4-BE49-F238E27FC236}">
                  <a16:creationId xmlns:a16="http://schemas.microsoft.com/office/drawing/2014/main" id="{EF048EE2-A648-4EE3-BBA1-64C07033EE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39" y="3301"/>
              <a:ext cx="22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E1EA618-BBA7-4A6C-A306-D4FEEA91B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3348"/>
              <a:ext cx="145" cy="146"/>
            </a:xfrm>
            <a:custGeom>
              <a:avLst/>
              <a:gdLst>
                <a:gd name="T0" fmla="*/ 0 w 145"/>
                <a:gd name="T1" fmla="*/ 73 h 146"/>
                <a:gd name="T2" fmla="*/ 1 w 145"/>
                <a:gd name="T3" fmla="*/ 58 h 146"/>
                <a:gd name="T4" fmla="*/ 5 w 145"/>
                <a:gd name="T5" fmla="*/ 44 h 146"/>
                <a:gd name="T6" fmla="*/ 12 w 145"/>
                <a:gd name="T7" fmla="*/ 32 h 146"/>
                <a:gd name="T8" fmla="*/ 21 w 145"/>
                <a:gd name="T9" fmla="*/ 21 h 146"/>
                <a:gd name="T10" fmla="*/ 32 w 145"/>
                <a:gd name="T11" fmla="*/ 12 h 146"/>
                <a:gd name="T12" fmla="*/ 44 w 145"/>
                <a:gd name="T13" fmla="*/ 5 h 146"/>
                <a:gd name="T14" fmla="*/ 57 w 145"/>
                <a:gd name="T15" fmla="*/ 1 h 146"/>
                <a:gd name="T16" fmla="*/ 72 w 145"/>
                <a:gd name="T17" fmla="*/ 0 h 146"/>
                <a:gd name="T18" fmla="*/ 87 w 145"/>
                <a:gd name="T19" fmla="*/ 1 h 146"/>
                <a:gd name="T20" fmla="*/ 100 w 145"/>
                <a:gd name="T21" fmla="*/ 5 h 146"/>
                <a:gd name="T22" fmla="*/ 113 w 145"/>
                <a:gd name="T23" fmla="*/ 12 h 146"/>
                <a:gd name="T24" fmla="*/ 123 w 145"/>
                <a:gd name="T25" fmla="*/ 21 h 146"/>
                <a:gd name="T26" fmla="*/ 132 w 145"/>
                <a:gd name="T27" fmla="*/ 32 h 146"/>
                <a:gd name="T28" fmla="*/ 139 w 145"/>
                <a:gd name="T29" fmla="*/ 44 h 146"/>
                <a:gd name="T30" fmla="*/ 143 w 145"/>
                <a:gd name="T31" fmla="*/ 58 h 146"/>
                <a:gd name="T32" fmla="*/ 145 w 145"/>
                <a:gd name="T33" fmla="*/ 73 h 146"/>
                <a:gd name="T34" fmla="*/ 143 w 145"/>
                <a:gd name="T35" fmla="*/ 87 h 146"/>
                <a:gd name="T36" fmla="*/ 139 w 145"/>
                <a:gd name="T37" fmla="*/ 101 h 146"/>
                <a:gd name="T38" fmla="*/ 132 w 145"/>
                <a:gd name="T39" fmla="*/ 113 h 146"/>
                <a:gd name="T40" fmla="*/ 123 w 145"/>
                <a:gd name="T41" fmla="*/ 124 h 146"/>
                <a:gd name="T42" fmla="*/ 113 w 145"/>
                <a:gd name="T43" fmla="*/ 133 h 146"/>
                <a:gd name="T44" fmla="*/ 100 w 145"/>
                <a:gd name="T45" fmla="*/ 140 h 146"/>
                <a:gd name="T46" fmla="*/ 87 w 145"/>
                <a:gd name="T47" fmla="*/ 144 h 146"/>
                <a:gd name="T48" fmla="*/ 72 w 145"/>
                <a:gd name="T49" fmla="*/ 146 h 146"/>
                <a:gd name="T50" fmla="*/ 57 w 145"/>
                <a:gd name="T51" fmla="*/ 144 h 146"/>
                <a:gd name="T52" fmla="*/ 44 w 145"/>
                <a:gd name="T53" fmla="*/ 140 h 146"/>
                <a:gd name="T54" fmla="*/ 32 w 145"/>
                <a:gd name="T55" fmla="*/ 133 h 146"/>
                <a:gd name="T56" fmla="*/ 21 w 145"/>
                <a:gd name="T57" fmla="*/ 124 h 146"/>
                <a:gd name="T58" fmla="*/ 12 w 145"/>
                <a:gd name="T59" fmla="*/ 113 h 146"/>
                <a:gd name="T60" fmla="*/ 5 w 145"/>
                <a:gd name="T61" fmla="*/ 101 h 146"/>
                <a:gd name="T62" fmla="*/ 1 w 145"/>
                <a:gd name="T63" fmla="*/ 87 h 146"/>
                <a:gd name="T64" fmla="*/ 0 w 145"/>
                <a:gd name="T65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5" h="146">
                  <a:moveTo>
                    <a:pt x="0" y="73"/>
                  </a:moveTo>
                  <a:lnTo>
                    <a:pt x="1" y="58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7" y="1"/>
                  </a:lnTo>
                  <a:lnTo>
                    <a:pt x="72" y="0"/>
                  </a:lnTo>
                  <a:lnTo>
                    <a:pt x="87" y="1"/>
                  </a:lnTo>
                  <a:lnTo>
                    <a:pt x="100" y="5"/>
                  </a:lnTo>
                  <a:lnTo>
                    <a:pt x="113" y="12"/>
                  </a:lnTo>
                  <a:lnTo>
                    <a:pt x="123" y="21"/>
                  </a:lnTo>
                  <a:lnTo>
                    <a:pt x="132" y="32"/>
                  </a:lnTo>
                  <a:lnTo>
                    <a:pt x="139" y="44"/>
                  </a:lnTo>
                  <a:lnTo>
                    <a:pt x="143" y="58"/>
                  </a:lnTo>
                  <a:lnTo>
                    <a:pt x="145" y="73"/>
                  </a:lnTo>
                  <a:lnTo>
                    <a:pt x="143" y="87"/>
                  </a:lnTo>
                  <a:lnTo>
                    <a:pt x="139" y="101"/>
                  </a:lnTo>
                  <a:lnTo>
                    <a:pt x="132" y="113"/>
                  </a:lnTo>
                  <a:lnTo>
                    <a:pt x="123" y="124"/>
                  </a:lnTo>
                  <a:lnTo>
                    <a:pt x="113" y="133"/>
                  </a:lnTo>
                  <a:lnTo>
                    <a:pt x="100" y="140"/>
                  </a:lnTo>
                  <a:lnTo>
                    <a:pt x="87" y="144"/>
                  </a:lnTo>
                  <a:lnTo>
                    <a:pt x="72" y="146"/>
                  </a:lnTo>
                  <a:lnTo>
                    <a:pt x="57" y="144"/>
                  </a:lnTo>
                  <a:lnTo>
                    <a:pt x="44" y="140"/>
                  </a:lnTo>
                  <a:lnTo>
                    <a:pt x="32" y="133"/>
                  </a:lnTo>
                  <a:lnTo>
                    <a:pt x="21" y="124"/>
                  </a:lnTo>
                  <a:lnTo>
                    <a:pt x="12" y="113"/>
                  </a:lnTo>
                  <a:lnTo>
                    <a:pt x="5" y="101"/>
                  </a:lnTo>
                  <a:lnTo>
                    <a:pt x="1" y="8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8ED8358C-08DA-442C-AC54-AD7727558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3348"/>
              <a:ext cx="145" cy="146"/>
            </a:xfrm>
            <a:custGeom>
              <a:avLst/>
              <a:gdLst>
                <a:gd name="T0" fmla="*/ 0 w 145"/>
                <a:gd name="T1" fmla="*/ 73 h 146"/>
                <a:gd name="T2" fmla="*/ 1 w 145"/>
                <a:gd name="T3" fmla="*/ 58 h 146"/>
                <a:gd name="T4" fmla="*/ 5 w 145"/>
                <a:gd name="T5" fmla="*/ 44 h 146"/>
                <a:gd name="T6" fmla="*/ 12 w 145"/>
                <a:gd name="T7" fmla="*/ 32 h 146"/>
                <a:gd name="T8" fmla="*/ 21 w 145"/>
                <a:gd name="T9" fmla="*/ 21 h 146"/>
                <a:gd name="T10" fmla="*/ 32 w 145"/>
                <a:gd name="T11" fmla="*/ 12 h 146"/>
                <a:gd name="T12" fmla="*/ 44 w 145"/>
                <a:gd name="T13" fmla="*/ 5 h 146"/>
                <a:gd name="T14" fmla="*/ 57 w 145"/>
                <a:gd name="T15" fmla="*/ 1 h 146"/>
                <a:gd name="T16" fmla="*/ 72 w 145"/>
                <a:gd name="T17" fmla="*/ 0 h 146"/>
                <a:gd name="T18" fmla="*/ 87 w 145"/>
                <a:gd name="T19" fmla="*/ 1 h 146"/>
                <a:gd name="T20" fmla="*/ 100 w 145"/>
                <a:gd name="T21" fmla="*/ 5 h 146"/>
                <a:gd name="T22" fmla="*/ 113 w 145"/>
                <a:gd name="T23" fmla="*/ 12 h 146"/>
                <a:gd name="T24" fmla="*/ 123 w 145"/>
                <a:gd name="T25" fmla="*/ 21 h 146"/>
                <a:gd name="T26" fmla="*/ 132 w 145"/>
                <a:gd name="T27" fmla="*/ 32 h 146"/>
                <a:gd name="T28" fmla="*/ 139 w 145"/>
                <a:gd name="T29" fmla="*/ 44 h 146"/>
                <a:gd name="T30" fmla="*/ 143 w 145"/>
                <a:gd name="T31" fmla="*/ 58 h 146"/>
                <a:gd name="T32" fmla="*/ 145 w 145"/>
                <a:gd name="T33" fmla="*/ 73 h 146"/>
                <a:gd name="T34" fmla="*/ 143 w 145"/>
                <a:gd name="T35" fmla="*/ 87 h 146"/>
                <a:gd name="T36" fmla="*/ 139 w 145"/>
                <a:gd name="T37" fmla="*/ 101 h 146"/>
                <a:gd name="T38" fmla="*/ 132 w 145"/>
                <a:gd name="T39" fmla="*/ 113 h 146"/>
                <a:gd name="T40" fmla="*/ 123 w 145"/>
                <a:gd name="T41" fmla="*/ 124 h 146"/>
                <a:gd name="T42" fmla="*/ 113 w 145"/>
                <a:gd name="T43" fmla="*/ 133 h 146"/>
                <a:gd name="T44" fmla="*/ 100 w 145"/>
                <a:gd name="T45" fmla="*/ 140 h 146"/>
                <a:gd name="T46" fmla="*/ 87 w 145"/>
                <a:gd name="T47" fmla="*/ 144 h 146"/>
                <a:gd name="T48" fmla="*/ 72 w 145"/>
                <a:gd name="T49" fmla="*/ 146 h 146"/>
                <a:gd name="T50" fmla="*/ 57 w 145"/>
                <a:gd name="T51" fmla="*/ 144 h 146"/>
                <a:gd name="T52" fmla="*/ 44 w 145"/>
                <a:gd name="T53" fmla="*/ 140 h 146"/>
                <a:gd name="T54" fmla="*/ 32 w 145"/>
                <a:gd name="T55" fmla="*/ 133 h 146"/>
                <a:gd name="T56" fmla="*/ 21 w 145"/>
                <a:gd name="T57" fmla="*/ 124 h 146"/>
                <a:gd name="T58" fmla="*/ 12 w 145"/>
                <a:gd name="T59" fmla="*/ 113 h 146"/>
                <a:gd name="T60" fmla="*/ 5 w 145"/>
                <a:gd name="T61" fmla="*/ 101 h 146"/>
                <a:gd name="T62" fmla="*/ 1 w 145"/>
                <a:gd name="T63" fmla="*/ 87 h 146"/>
                <a:gd name="T64" fmla="*/ 0 w 145"/>
                <a:gd name="T65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5" h="146">
                  <a:moveTo>
                    <a:pt x="0" y="73"/>
                  </a:moveTo>
                  <a:lnTo>
                    <a:pt x="1" y="58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7" y="1"/>
                  </a:lnTo>
                  <a:lnTo>
                    <a:pt x="72" y="0"/>
                  </a:lnTo>
                  <a:lnTo>
                    <a:pt x="87" y="1"/>
                  </a:lnTo>
                  <a:lnTo>
                    <a:pt x="100" y="5"/>
                  </a:lnTo>
                  <a:lnTo>
                    <a:pt x="113" y="12"/>
                  </a:lnTo>
                  <a:lnTo>
                    <a:pt x="123" y="21"/>
                  </a:lnTo>
                  <a:lnTo>
                    <a:pt x="132" y="32"/>
                  </a:lnTo>
                  <a:lnTo>
                    <a:pt x="139" y="44"/>
                  </a:lnTo>
                  <a:lnTo>
                    <a:pt x="143" y="58"/>
                  </a:lnTo>
                  <a:lnTo>
                    <a:pt x="145" y="73"/>
                  </a:lnTo>
                  <a:lnTo>
                    <a:pt x="143" y="87"/>
                  </a:lnTo>
                  <a:lnTo>
                    <a:pt x="139" y="101"/>
                  </a:lnTo>
                  <a:lnTo>
                    <a:pt x="132" y="113"/>
                  </a:lnTo>
                  <a:lnTo>
                    <a:pt x="123" y="124"/>
                  </a:lnTo>
                  <a:lnTo>
                    <a:pt x="113" y="133"/>
                  </a:lnTo>
                  <a:lnTo>
                    <a:pt x="100" y="140"/>
                  </a:lnTo>
                  <a:lnTo>
                    <a:pt x="87" y="144"/>
                  </a:lnTo>
                  <a:lnTo>
                    <a:pt x="72" y="146"/>
                  </a:lnTo>
                  <a:lnTo>
                    <a:pt x="57" y="144"/>
                  </a:lnTo>
                  <a:lnTo>
                    <a:pt x="44" y="140"/>
                  </a:lnTo>
                  <a:lnTo>
                    <a:pt x="32" y="133"/>
                  </a:lnTo>
                  <a:lnTo>
                    <a:pt x="21" y="124"/>
                  </a:lnTo>
                  <a:lnTo>
                    <a:pt x="12" y="113"/>
                  </a:lnTo>
                  <a:lnTo>
                    <a:pt x="5" y="101"/>
                  </a:lnTo>
                  <a:lnTo>
                    <a:pt x="1" y="87"/>
                  </a:lnTo>
                  <a:lnTo>
                    <a:pt x="0" y="73"/>
                  </a:lnTo>
                </a:path>
              </a:pathLst>
            </a:custGeom>
            <a:noFill/>
            <a:ln w="12700">
              <a:solidFill>
                <a:srgbClr val="5482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Rectangle 37">
              <a:extLst>
                <a:ext uri="{FF2B5EF4-FFF2-40B4-BE49-F238E27FC236}">
                  <a16:creationId xmlns:a16="http://schemas.microsoft.com/office/drawing/2014/main" id="{1F766FEC-A811-4264-B907-C5E586384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3339"/>
              <a:ext cx="6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48" name="Group 40">
            <a:extLst>
              <a:ext uri="{FF2B5EF4-FFF2-40B4-BE49-F238E27FC236}">
                <a16:creationId xmlns:a16="http://schemas.microsoft.com/office/drawing/2014/main" id="{CF80BC03-272B-4507-8D9B-6685B654C2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91745" y="1401767"/>
            <a:ext cx="314325" cy="369887"/>
            <a:chOff x="2459" y="805"/>
            <a:chExt cx="198" cy="233"/>
          </a:xfrm>
        </p:grpSpPr>
        <p:sp>
          <p:nvSpPr>
            <p:cNvPr id="449" name="AutoShape 39">
              <a:extLst>
                <a:ext uri="{FF2B5EF4-FFF2-40B4-BE49-F238E27FC236}">
                  <a16:creationId xmlns:a16="http://schemas.microsoft.com/office/drawing/2014/main" id="{BC419331-2AD1-41D9-8F11-B1D0CA3EC5D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59" y="805"/>
              <a:ext cx="1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0" name="Freeform 41">
              <a:extLst>
                <a:ext uri="{FF2B5EF4-FFF2-40B4-BE49-F238E27FC236}">
                  <a16:creationId xmlns:a16="http://schemas.microsoft.com/office/drawing/2014/main" id="{D794A8E1-FE44-4E96-B872-D96240895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836"/>
              <a:ext cx="138" cy="138"/>
            </a:xfrm>
            <a:custGeom>
              <a:avLst/>
              <a:gdLst>
                <a:gd name="T0" fmla="*/ 0 w 278"/>
                <a:gd name="T1" fmla="*/ 137 h 276"/>
                <a:gd name="T2" fmla="*/ 2 w 278"/>
                <a:gd name="T3" fmla="*/ 108 h 276"/>
                <a:gd name="T4" fmla="*/ 10 w 278"/>
                <a:gd name="T5" fmla="*/ 83 h 276"/>
                <a:gd name="T6" fmla="*/ 23 w 278"/>
                <a:gd name="T7" fmla="*/ 61 h 276"/>
                <a:gd name="T8" fmla="*/ 40 w 278"/>
                <a:gd name="T9" fmla="*/ 40 h 276"/>
                <a:gd name="T10" fmla="*/ 61 w 278"/>
                <a:gd name="T11" fmla="*/ 23 h 276"/>
                <a:gd name="T12" fmla="*/ 84 w 278"/>
                <a:gd name="T13" fmla="*/ 9 h 276"/>
                <a:gd name="T14" fmla="*/ 110 w 278"/>
                <a:gd name="T15" fmla="*/ 2 h 276"/>
                <a:gd name="T16" fmla="*/ 139 w 278"/>
                <a:gd name="T17" fmla="*/ 0 h 276"/>
                <a:gd name="T18" fmla="*/ 166 w 278"/>
                <a:gd name="T19" fmla="*/ 2 h 276"/>
                <a:gd name="T20" fmla="*/ 192 w 278"/>
                <a:gd name="T21" fmla="*/ 9 h 276"/>
                <a:gd name="T22" fmla="*/ 215 w 278"/>
                <a:gd name="T23" fmla="*/ 23 h 276"/>
                <a:gd name="T24" fmla="*/ 236 w 278"/>
                <a:gd name="T25" fmla="*/ 40 h 276"/>
                <a:gd name="T26" fmla="*/ 253 w 278"/>
                <a:gd name="T27" fmla="*/ 61 h 276"/>
                <a:gd name="T28" fmla="*/ 267 w 278"/>
                <a:gd name="T29" fmla="*/ 83 h 276"/>
                <a:gd name="T30" fmla="*/ 274 w 278"/>
                <a:gd name="T31" fmla="*/ 108 h 276"/>
                <a:gd name="T32" fmla="*/ 278 w 278"/>
                <a:gd name="T33" fmla="*/ 137 h 276"/>
                <a:gd name="T34" fmla="*/ 274 w 278"/>
                <a:gd name="T35" fmla="*/ 165 h 276"/>
                <a:gd name="T36" fmla="*/ 267 w 278"/>
                <a:gd name="T37" fmla="*/ 190 h 276"/>
                <a:gd name="T38" fmla="*/ 253 w 278"/>
                <a:gd name="T39" fmla="*/ 215 h 276"/>
                <a:gd name="T40" fmla="*/ 236 w 278"/>
                <a:gd name="T41" fmla="*/ 234 h 276"/>
                <a:gd name="T42" fmla="*/ 215 w 278"/>
                <a:gd name="T43" fmla="*/ 251 h 276"/>
                <a:gd name="T44" fmla="*/ 192 w 278"/>
                <a:gd name="T45" fmla="*/ 264 h 276"/>
                <a:gd name="T46" fmla="*/ 166 w 278"/>
                <a:gd name="T47" fmla="*/ 272 h 276"/>
                <a:gd name="T48" fmla="*/ 139 w 278"/>
                <a:gd name="T49" fmla="*/ 276 h 276"/>
                <a:gd name="T50" fmla="*/ 110 w 278"/>
                <a:gd name="T51" fmla="*/ 272 h 276"/>
                <a:gd name="T52" fmla="*/ 84 w 278"/>
                <a:gd name="T53" fmla="*/ 264 h 276"/>
                <a:gd name="T54" fmla="*/ 61 w 278"/>
                <a:gd name="T55" fmla="*/ 251 h 276"/>
                <a:gd name="T56" fmla="*/ 40 w 278"/>
                <a:gd name="T57" fmla="*/ 234 h 276"/>
                <a:gd name="T58" fmla="*/ 23 w 278"/>
                <a:gd name="T59" fmla="*/ 215 h 276"/>
                <a:gd name="T60" fmla="*/ 10 w 278"/>
                <a:gd name="T61" fmla="*/ 190 h 276"/>
                <a:gd name="T62" fmla="*/ 2 w 278"/>
                <a:gd name="T63" fmla="*/ 165 h 276"/>
                <a:gd name="T64" fmla="*/ 0 w 278"/>
                <a:gd name="T65" fmla="*/ 13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8" h="276">
                  <a:moveTo>
                    <a:pt x="0" y="137"/>
                  </a:moveTo>
                  <a:lnTo>
                    <a:pt x="2" y="108"/>
                  </a:lnTo>
                  <a:lnTo>
                    <a:pt x="10" y="83"/>
                  </a:lnTo>
                  <a:lnTo>
                    <a:pt x="23" y="61"/>
                  </a:lnTo>
                  <a:lnTo>
                    <a:pt x="40" y="40"/>
                  </a:lnTo>
                  <a:lnTo>
                    <a:pt x="61" y="23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9" y="0"/>
                  </a:lnTo>
                  <a:lnTo>
                    <a:pt x="166" y="2"/>
                  </a:lnTo>
                  <a:lnTo>
                    <a:pt x="192" y="9"/>
                  </a:lnTo>
                  <a:lnTo>
                    <a:pt x="215" y="23"/>
                  </a:lnTo>
                  <a:lnTo>
                    <a:pt x="236" y="40"/>
                  </a:lnTo>
                  <a:lnTo>
                    <a:pt x="253" y="61"/>
                  </a:lnTo>
                  <a:lnTo>
                    <a:pt x="267" y="83"/>
                  </a:lnTo>
                  <a:lnTo>
                    <a:pt x="274" y="108"/>
                  </a:lnTo>
                  <a:lnTo>
                    <a:pt x="278" y="137"/>
                  </a:lnTo>
                  <a:lnTo>
                    <a:pt x="274" y="165"/>
                  </a:lnTo>
                  <a:lnTo>
                    <a:pt x="267" y="190"/>
                  </a:lnTo>
                  <a:lnTo>
                    <a:pt x="253" y="215"/>
                  </a:lnTo>
                  <a:lnTo>
                    <a:pt x="236" y="234"/>
                  </a:lnTo>
                  <a:lnTo>
                    <a:pt x="215" y="251"/>
                  </a:lnTo>
                  <a:lnTo>
                    <a:pt x="192" y="264"/>
                  </a:lnTo>
                  <a:lnTo>
                    <a:pt x="166" y="272"/>
                  </a:lnTo>
                  <a:lnTo>
                    <a:pt x="139" y="276"/>
                  </a:lnTo>
                  <a:lnTo>
                    <a:pt x="110" y="272"/>
                  </a:lnTo>
                  <a:lnTo>
                    <a:pt x="84" y="264"/>
                  </a:lnTo>
                  <a:lnTo>
                    <a:pt x="61" y="251"/>
                  </a:lnTo>
                  <a:lnTo>
                    <a:pt x="40" y="234"/>
                  </a:lnTo>
                  <a:lnTo>
                    <a:pt x="23" y="215"/>
                  </a:lnTo>
                  <a:lnTo>
                    <a:pt x="10" y="190"/>
                  </a:lnTo>
                  <a:lnTo>
                    <a:pt x="2" y="16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1" name="Freeform 42">
              <a:extLst>
                <a:ext uri="{FF2B5EF4-FFF2-40B4-BE49-F238E27FC236}">
                  <a16:creationId xmlns:a16="http://schemas.microsoft.com/office/drawing/2014/main" id="{A9D5DF32-B53C-4A12-A1CC-F62A161E4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836"/>
              <a:ext cx="138" cy="138"/>
            </a:xfrm>
            <a:custGeom>
              <a:avLst/>
              <a:gdLst>
                <a:gd name="T0" fmla="*/ 0 w 278"/>
                <a:gd name="T1" fmla="*/ 137 h 276"/>
                <a:gd name="T2" fmla="*/ 2 w 278"/>
                <a:gd name="T3" fmla="*/ 108 h 276"/>
                <a:gd name="T4" fmla="*/ 10 w 278"/>
                <a:gd name="T5" fmla="*/ 83 h 276"/>
                <a:gd name="T6" fmla="*/ 23 w 278"/>
                <a:gd name="T7" fmla="*/ 61 h 276"/>
                <a:gd name="T8" fmla="*/ 40 w 278"/>
                <a:gd name="T9" fmla="*/ 40 h 276"/>
                <a:gd name="T10" fmla="*/ 61 w 278"/>
                <a:gd name="T11" fmla="*/ 23 h 276"/>
                <a:gd name="T12" fmla="*/ 84 w 278"/>
                <a:gd name="T13" fmla="*/ 9 h 276"/>
                <a:gd name="T14" fmla="*/ 110 w 278"/>
                <a:gd name="T15" fmla="*/ 2 h 276"/>
                <a:gd name="T16" fmla="*/ 139 w 278"/>
                <a:gd name="T17" fmla="*/ 0 h 276"/>
                <a:gd name="T18" fmla="*/ 166 w 278"/>
                <a:gd name="T19" fmla="*/ 2 h 276"/>
                <a:gd name="T20" fmla="*/ 192 w 278"/>
                <a:gd name="T21" fmla="*/ 9 h 276"/>
                <a:gd name="T22" fmla="*/ 215 w 278"/>
                <a:gd name="T23" fmla="*/ 23 h 276"/>
                <a:gd name="T24" fmla="*/ 236 w 278"/>
                <a:gd name="T25" fmla="*/ 40 h 276"/>
                <a:gd name="T26" fmla="*/ 253 w 278"/>
                <a:gd name="T27" fmla="*/ 61 h 276"/>
                <a:gd name="T28" fmla="*/ 267 w 278"/>
                <a:gd name="T29" fmla="*/ 83 h 276"/>
                <a:gd name="T30" fmla="*/ 274 w 278"/>
                <a:gd name="T31" fmla="*/ 108 h 276"/>
                <a:gd name="T32" fmla="*/ 278 w 278"/>
                <a:gd name="T33" fmla="*/ 137 h 276"/>
                <a:gd name="T34" fmla="*/ 274 w 278"/>
                <a:gd name="T35" fmla="*/ 165 h 276"/>
                <a:gd name="T36" fmla="*/ 267 w 278"/>
                <a:gd name="T37" fmla="*/ 190 h 276"/>
                <a:gd name="T38" fmla="*/ 253 w 278"/>
                <a:gd name="T39" fmla="*/ 215 h 276"/>
                <a:gd name="T40" fmla="*/ 236 w 278"/>
                <a:gd name="T41" fmla="*/ 234 h 276"/>
                <a:gd name="T42" fmla="*/ 215 w 278"/>
                <a:gd name="T43" fmla="*/ 251 h 276"/>
                <a:gd name="T44" fmla="*/ 192 w 278"/>
                <a:gd name="T45" fmla="*/ 264 h 276"/>
                <a:gd name="T46" fmla="*/ 166 w 278"/>
                <a:gd name="T47" fmla="*/ 272 h 276"/>
                <a:gd name="T48" fmla="*/ 139 w 278"/>
                <a:gd name="T49" fmla="*/ 276 h 276"/>
                <a:gd name="T50" fmla="*/ 110 w 278"/>
                <a:gd name="T51" fmla="*/ 272 h 276"/>
                <a:gd name="T52" fmla="*/ 84 w 278"/>
                <a:gd name="T53" fmla="*/ 264 h 276"/>
                <a:gd name="T54" fmla="*/ 61 w 278"/>
                <a:gd name="T55" fmla="*/ 251 h 276"/>
                <a:gd name="T56" fmla="*/ 40 w 278"/>
                <a:gd name="T57" fmla="*/ 234 h 276"/>
                <a:gd name="T58" fmla="*/ 23 w 278"/>
                <a:gd name="T59" fmla="*/ 215 h 276"/>
                <a:gd name="T60" fmla="*/ 10 w 278"/>
                <a:gd name="T61" fmla="*/ 190 h 276"/>
                <a:gd name="T62" fmla="*/ 2 w 278"/>
                <a:gd name="T63" fmla="*/ 165 h 276"/>
                <a:gd name="T64" fmla="*/ 0 w 278"/>
                <a:gd name="T65" fmla="*/ 13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8" h="276">
                  <a:moveTo>
                    <a:pt x="0" y="137"/>
                  </a:moveTo>
                  <a:lnTo>
                    <a:pt x="2" y="108"/>
                  </a:lnTo>
                  <a:lnTo>
                    <a:pt x="10" y="83"/>
                  </a:lnTo>
                  <a:lnTo>
                    <a:pt x="23" y="61"/>
                  </a:lnTo>
                  <a:lnTo>
                    <a:pt x="40" y="40"/>
                  </a:lnTo>
                  <a:lnTo>
                    <a:pt x="61" y="23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9" y="0"/>
                  </a:lnTo>
                  <a:lnTo>
                    <a:pt x="166" y="2"/>
                  </a:lnTo>
                  <a:lnTo>
                    <a:pt x="192" y="9"/>
                  </a:lnTo>
                  <a:lnTo>
                    <a:pt x="215" y="23"/>
                  </a:lnTo>
                  <a:lnTo>
                    <a:pt x="236" y="40"/>
                  </a:lnTo>
                  <a:lnTo>
                    <a:pt x="253" y="61"/>
                  </a:lnTo>
                  <a:lnTo>
                    <a:pt x="267" y="83"/>
                  </a:lnTo>
                  <a:lnTo>
                    <a:pt x="274" y="108"/>
                  </a:lnTo>
                  <a:lnTo>
                    <a:pt x="278" y="137"/>
                  </a:lnTo>
                  <a:lnTo>
                    <a:pt x="274" y="165"/>
                  </a:lnTo>
                  <a:lnTo>
                    <a:pt x="267" y="190"/>
                  </a:lnTo>
                  <a:lnTo>
                    <a:pt x="253" y="215"/>
                  </a:lnTo>
                  <a:lnTo>
                    <a:pt x="236" y="234"/>
                  </a:lnTo>
                  <a:lnTo>
                    <a:pt x="215" y="251"/>
                  </a:lnTo>
                  <a:lnTo>
                    <a:pt x="192" y="264"/>
                  </a:lnTo>
                  <a:lnTo>
                    <a:pt x="166" y="272"/>
                  </a:lnTo>
                  <a:lnTo>
                    <a:pt x="139" y="276"/>
                  </a:lnTo>
                  <a:lnTo>
                    <a:pt x="110" y="272"/>
                  </a:lnTo>
                  <a:lnTo>
                    <a:pt x="84" y="264"/>
                  </a:lnTo>
                  <a:lnTo>
                    <a:pt x="61" y="251"/>
                  </a:lnTo>
                  <a:lnTo>
                    <a:pt x="40" y="234"/>
                  </a:lnTo>
                  <a:lnTo>
                    <a:pt x="23" y="215"/>
                  </a:lnTo>
                  <a:lnTo>
                    <a:pt x="10" y="190"/>
                  </a:lnTo>
                  <a:lnTo>
                    <a:pt x="2" y="165"/>
                  </a:lnTo>
                  <a:lnTo>
                    <a:pt x="0" y="137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2" name="Rectangle 43">
              <a:extLst>
                <a:ext uri="{FF2B5EF4-FFF2-40B4-BE49-F238E27FC236}">
                  <a16:creationId xmlns:a16="http://schemas.microsoft.com/office/drawing/2014/main" id="{BB2A5F11-C2B0-4973-8911-7B6C4EBAF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837"/>
              <a:ext cx="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5" name="Group 46">
            <a:extLst>
              <a:ext uri="{FF2B5EF4-FFF2-40B4-BE49-F238E27FC236}">
                <a16:creationId xmlns:a16="http://schemas.microsoft.com/office/drawing/2014/main" id="{E9010AB2-4773-4684-9106-325CAC2856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3693" y="5562957"/>
            <a:ext cx="303212" cy="357188"/>
            <a:chOff x="419" y="3098"/>
            <a:chExt cx="191" cy="225"/>
          </a:xfrm>
        </p:grpSpPr>
        <p:sp>
          <p:nvSpPr>
            <p:cNvPr id="456" name="AutoShape 45">
              <a:extLst>
                <a:ext uri="{FF2B5EF4-FFF2-40B4-BE49-F238E27FC236}">
                  <a16:creationId xmlns:a16="http://schemas.microsoft.com/office/drawing/2014/main" id="{5FAB21B5-06AB-4D7C-84F2-F3E39E7A44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9" y="3098"/>
              <a:ext cx="19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7" name="Freeform 47">
              <a:extLst>
                <a:ext uri="{FF2B5EF4-FFF2-40B4-BE49-F238E27FC236}">
                  <a16:creationId xmlns:a16="http://schemas.microsoft.com/office/drawing/2014/main" id="{9128FA58-B259-4E2D-A8B7-0DE790BE8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" y="3128"/>
              <a:ext cx="134" cy="133"/>
            </a:xfrm>
            <a:custGeom>
              <a:avLst/>
              <a:gdLst>
                <a:gd name="T0" fmla="*/ 0 w 266"/>
                <a:gd name="T1" fmla="*/ 132 h 266"/>
                <a:gd name="T2" fmla="*/ 2 w 266"/>
                <a:gd name="T3" fmla="*/ 104 h 266"/>
                <a:gd name="T4" fmla="*/ 9 w 266"/>
                <a:gd name="T5" fmla="*/ 80 h 266"/>
                <a:gd name="T6" fmla="*/ 22 w 266"/>
                <a:gd name="T7" fmla="*/ 58 h 266"/>
                <a:gd name="T8" fmla="*/ 38 w 266"/>
                <a:gd name="T9" fmla="*/ 38 h 266"/>
                <a:gd name="T10" fmla="*/ 59 w 266"/>
                <a:gd name="T11" fmla="*/ 22 h 266"/>
                <a:gd name="T12" fmla="*/ 81 w 266"/>
                <a:gd name="T13" fmla="*/ 9 h 266"/>
                <a:gd name="T14" fmla="*/ 104 w 266"/>
                <a:gd name="T15" fmla="*/ 1 h 266"/>
                <a:gd name="T16" fmla="*/ 132 w 266"/>
                <a:gd name="T17" fmla="*/ 0 h 266"/>
                <a:gd name="T18" fmla="*/ 160 w 266"/>
                <a:gd name="T19" fmla="*/ 1 h 266"/>
                <a:gd name="T20" fmla="*/ 183 w 266"/>
                <a:gd name="T21" fmla="*/ 9 h 266"/>
                <a:gd name="T22" fmla="*/ 207 w 266"/>
                <a:gd name="T23" fmla="*/ 22 h 266"/>
                <a:gd name="T24" fmla="*/ 226 w 266"/>
                <a:gd name="T25" fmla="*/ 38 h 266"/>
                <a:gd name="T26" fmla="*/ 242 w 266"/>
                <a:gd name="T27" fmla="*/ 58 h 266"/>
                <a:gd name="T28" fmla="*/ 255 w 266"/>
                <a:gd name="T29" fmla="*/ 80 h 266"/>
                <a:gd name="T30" fmla="*/ 262 w 266"/>
                <a:gd name="T31" fmla="*/ 104 h 266"/>
                <a:gd name="T32" fmla="*/ 266 w 266"/>
                <a:gd name="T33" fmla="*/ 132 h 266"/>
                <a:gd name="T34" fmla="*/ 262 w 266"/>
                <a:gd name="T35" fmla="*/ 159 h 266"/>
                <a:gd name="T36" fmla="*/ 255 w 266"/>
                <a:gd name="T37" fmla="*/ 183 h 266"/>
                <a:gd name="T38" fmla="*/ 242 w 266"/>
                <a:gd name="T39" fmla="*/ 207 h 266"/>
                <a:gd name="T40" fmla="*/ 226 w 266"/>
                <a:gd name="T41" fmla="*/ 226 h 266"/>
                <a:gd name="T42" fmla="*/ 207 w 266"/>
                <a:gd name="T43" fmla="*/ 242 h 266"/>
                <a:gd name="T44" fmla="*/ 183 w 266"/>
                <a:gd name="T45" fmla="*/ 255 h 266"/>
                <a:gd name="T46" fmla="*/ 160 w 266"/>
                <a:gd name="T47" fmla="*/ 262 h 266"/>
                <a:gd name="T48" fmla="*/ 132 w 266"/>
                <a:gd name="T49" fmla="*/ 266 h 266"/>
                <a:gd name="T50" fmla="*/ 104 w 266"/>
                <a:gd name="T51" fmla="*/ 262 h 266"/>
                <a:gd name="T52" fmla="*/ 81 w 266"/>
                <a:gd name="T53" fmla="*/ 255 h 266"/>
                <a:gd name="T54" fmla="*/ 59 w 266"/>
                <a:gd name="T55" fmla="*/ 242 h 266"/>
                <a:gd name="T56" fmla="*/ 38 w 266"/>
                <a:gd name="T57" fmla="*/ 226 h 266"/>
                <a:gd name="T58" fmla="*/ 22 w 266"/>
                <a:gd name="T59" fmla="*/ 207 h 266"/>
                <a:gd name="T60" fmla="*/ 9 w 266"/>
                <a:gd name="T61" fmla="*/ 183 h 266"/>
                <a:gd name="T62" fmla="*/ 2 w 266"/>
                <a:gd name="T63" fmla="*/ 159 h 266"/>
                <a:gd name="T64" fmla="*/ 0 w 266"/>
                <a:gd name="T65" fmla="*/ 13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6" h="266">
                  <a:moveTo>
                    <a:pt x="0" y="132"/>
                  </a:moveTo>
                  <a:lnTo>
                    <a:pt x="2" y="104"/>
                  </a:lnTo>
                  <a:lnTo>
                    <a:pt x="9" y="80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59" y="22"/>
                  </a:lnTo>
                  <a:lnTo>
                    <a:pt x="81" y="9"/>
                  </a:lnTo>
                  <a:lnTo>
                    <a:pt x="104" y="1"/>
                  </a:lnTo>
                  <a:lnTo>
                    <a:pt x="132" y="0"/>
                  </a:lnTo>
                  <a:lnTo>
                    <a:pt x="160" y="1"/>
                  </a:lnTo>
                  <a:lnTo>
                    <a:pt x="183" y="9"/>
                  </a:lnTo>
                  <a:lnTo>
                    <a:pt x="207" y="22"/>
                  </a:lnTo>
                  <a:lnTo>
                    <a:pt x="226" y="38"/>
                  </a:lnTo>
                  <a:lnTo>
                    <a:pt x="242" y="58"/>
                  </a:lnTo>
                  <a:lnTo>
                    <a:pt x="255" y="80"/>
                  </a:lnTo>
                  <a:lnTo>
                    <a:pt x="262" y="104"/>
                  </a:lnTo>
                  <a:lnTo>
                    <a:pt x="266" y="132"/>
                  </a:lnTo>
                  <a:lnTo>
                    <a:pt x="262" y="159"/>
                  </a:lnTo>
                  <a:lnTo>
                    <a:pt x="255" y="183"/>
                  </a:lnTo>
                  <a:lnTo>
                    <a:pt x="242" y="207"/>
                  </a:lnTo>
                  <a:lnTo>
                    <a:pt x="226" y="226"/>
                  </a:lnTo>
                  <a:lnTo>
                    <a:pt x="207" y="242"/>
                  </a:lnTo>
                  <a:lnTo>
                    <a:pt x="183" y="255"/>
                  </a:lnTo>
                  <a:lnTo>
                    <a:pt x="160" y="262"/>
                  </a:lnTo>
                  <a:lnTo>
                    <a:pt x="132" y="266"/>
                  </a:lnTo>
                  <a:lnTo>
                    <a:pt x="104" y="262"/>
                  </a:lnTo>
                  <a:lnTo>
                    <a:pt x="81" y="255"/>
                  </a:lnTo>
                  <a:lnTo>
                    <a:pt x="59" y="242"/>
                  </a:lnTo>
                  <a:lnTo>
                    <a:pt x="38" y="226"/>
                  </a:lnTo>
                  <a:lnTo>
                    <a:pt x="22" y="207"/>
                  </a:lnTo>
                  <a:lnTo>
                    <a:pt x="9" y="183"/>
                  </a:lnTo>
                  <a:lnTo>
                    <a:pt x="2" y="15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8" name="Freeform 48">
              <a:extLst>
                <a:ext uri="{FF2B5EF4-FFF2-40B4-BE49-F238E27FC236}">
                  <a16:creationId xmlns:a16="http://schemas.microsoft.com/office/drawing/2014/main" id="{526A8EBB-DB1B-49FB-9A40-FE3267E4D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" y="3128"/>
              <a:ext cx="134" cy="133"/>
            </a:xfrm>
            <a:custGeom>
              <a:avLst/>
              <a:gdLst>
                <a:gd name="T0" fmla="*/ 0 w 266"/>
                <a:gd name="T1" fmla="*/ 132 h 266"/>
                <a:gd name="T2" fmla="*/ 2 w 266"/>
                <a:gd name="T3" fmla="*/ 104 h 266"/>
                <a:gd name="T4" fmla="*/ 9 w 266"/>
                <a:gd name="T5" fmla="*/ 80 h 266"/>
                <a:gd name="T6" fmla="*/ 22 w 266"/>
                <a:gd name="T7" fmla="*/ 58 h 266"/>
                <a:gd name="T8" fmla="*/ 38 w 266"/>
                <a:gd name="T9" fmla="*/ 38 h 266"/>
                <a:gd name="T10" fmla="*/ 59 w 266"/>
                <a:gd name="T11" fmla="*/ 22 h 266"/>
                <a:gd name="T12" fmla="*/ 81 w 266"/>
                <a:gd name="T13" fmla="*/ 9 h 266"/>
                <a:gd name="T14" fmla="*/ 104 w 266"/>
                <a:gd name="T15" fmla="*/ 1 h 266"/>
                <a:gd name="T16" fmla="*/ 132 w 266"/>
                <a:gd name="T17" fmla="*/ 0 h 266"/>
                <a:gd name="T18" fmla="*/ 160 w 266"/>
                <a:gd name="T19" fmla="*/ 1 h 266"/>
                <a:gd name="T20" fmla="*/ 183 w 266"/>
                <a:gd name="T21" fmla="*/ 9 h 266"/>
                <a:gd name="T22" fmla="*/ 207 w 266"/>
                <a:gd name="T23" fmla="*/ 22 h 266"/>
                <a:gd name="T24" fmla="*/ 226 w 266"/>
                <a:gd name="T25" fmla="*/ 38 h 266"/>
                <a:gd name="T26" fmla="*/ 242 w 266"/>
                <a:gd name="T27" fmla="*/ 58 h 266"/>
                <a:gd name="T28" fmla="*/ 255 w 266"/>
                <a:gd name="T29" fmla="*/ 80 h 266"/>
                <a:gd name="T30" fmla="*/ 262 w 266"/>
                <a:gd name="T31" fmla="*/ 104 h 266"/>
                <a:gd name="T32" fmla="*/ 266 w 266"/>
                <a:gd name="T33" fmla="*/ 132 h 266"/>
                <a:gd name="T34" fmla="*/ 262 w 266"/>
                <a:gd name="T35" fmla="*/ 159 h 266"/>
                <a:gd name="T36" fmla="*/ 255 w 266"/>
                <a:gd name="T37" fmla="*/ 183 h 266"/>
                <a:gd name="T38" fmla="*/ 242 w 266"/>
                <a:gd name="T39" fmla="*/ 207 h 266"/>
                <a:gd name="T40" fmla="*/ 226 w 266"/>
                <a:gd name="T41" fmla="*/ 226 h 266"/>
                <a:gd name="T42" fmla="*/ 207 w 266"/>
                <a:gd name="T43" fmla="*/ 242 h 266"/>
                <a:gd name="T44" fmla="*/ 183 w 266"/>
                <a:gd name="T45" fmla="*/ 255 h 266"/>
                <a:gd name="T46" fmla="*/ 160 w 266"/>
                <a:gd name="T47" fmla="*/ 262 h 266"/>
                <a:gd name="T48" fmla="*/ 132 w 266"/>
                <a:gd name="T49" fmla="*/ 266 h 266"/>
                <a:gd name="T50" fmla="*/ 104 w 266"/>
                <a:gd name="T51" fmla="*/ 262 h 266"/>
                <a:gd name="T52" fmla="*/ 81 w 266"/>
                <a:gd name="T53" fmla="*/ 255 h 266"/>
                <a:gd name="T54" fmla="*/ 59 w 266"/>
                <a:gd name="T55" fmla="*/ 242 h 266"/>
                <a:gd name="T56" fmla="*/ 38 w 266"/>
                <a:gd name="T57" fmla="*/ 226 h 266"/>
                <a:gd name="T58" fmla="*/ 22 w 266"/>
                <a:gd name="T59" fmla="*/ 207 h 266"/>
                <a:gd name="T60" fmla="*/ 9 w 266"/>
                <a:gd name="T61" fmla="*/ 183 h 266"/>
                <a:gd name="T62" fmla="*/ 2 w 266"/>
                <a:gd name="T63" fmla="*/ 159 h 266"/>
                <a:gd name="T64" fmla="*/ 0 w 266"/>
                <a:gd name="T65" fmla="*/ 13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6" h="266">
                  <a:moveTo>
                    <a:pt x="0" y="132"/>
                  </a:moveTo>
                  <a:lnTo>
                    <a:pt x="2" y="104"/>
                  </a:lnTo>
                  <a:lnTo>
                    <a:pt x="9" y="80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59" y="22"/>
                  </a:lnTo>
                  <a:lnTo>
                    <a:pt x="81" y="9"/>
                  </a:lnTo>
                  <a:lnTo>
                    <a:pt x="104" y="1"/>
                  </a:lnTo>
                  <a:lnTo>
                    <a:pt x="132" y="0"/>
                  </a:lnTo>
                  <a:lnTo>
                    <a:pt x="160" y="1"/>
                  </a:lnTo>
                  <a:lnTo>
                    <a:pt x="183" y="9"/>
                  </a:lnTo>
                  <a:lnTo>
                    <a:pt x="207" y="22"/>
                  </a:lnTo>
                  <a:lnTo>
                    <a:pt x="226" y="38"/>
                  </a:lnTo>
                  <a:lnTo>
                    <a:pt x="242" y="58"/>
                  </a:lnTo>
                  <a:lnTo>
                    <a:pt x="255" y="80"/>
                  </a:lnTo>
                  <a:lnTo>
                    <a:pt x="262" y="104"/>
                  </a:lnTo>
                  <a:lnTo>
                    <a:pt x="266" y="132"/>
                  </a:lnTo>
                  <a:lnTo>
                    <a:pt x="262" y="159"/>
                  </a:lnTo>
                  <a:lnTo>
                    <a:pt x="255" y="183"/>
                  </a:lnTo>
                  <a:lnTo>
                    <a:pt x="242" y="207"/>
                  </a:lnTo>
                  <a:lnTo>
                    <a:pt x="226" y="226"/>
                  </a:lnTo>
                  <a:lnTo>
                    <a:pt x="207" y="242"/>
                  </a:lnTo>
                  <a:lnTo>
                    <a:pt x="183" y="255"/>
                  </a:lnTo>
                  <a:lnTo>
                    <a:pt x="160" y="262"/>
                  </a:lnTo>
                  <a:lnTo>
                    <a:pt x="132" y="266"/>
                  </a:lnTo>
                  <a:lnTo>
                    <a:pt x="104" y="262"/>
                  </a:lnTo>
                  <a:lnTo>
                    <a:pt x="81" y="255"/>
                  </a:lnTo>
                  <a:lnTo>
                    <a:pt x="59" y="242"/>
                  </a:lnTo>
                  <a:lnTo>
                    <a:pt x="38" y="226"/>
                  </a:lnTo>
                  <a:lnTo>
                    <a:pt x="22" y="207"/>
                  </a:lnTo>
                  <a:lnTo>
                    <a:pt x="9" y="183"/>
                  </a:lnTo>
                  <a:lnTo>
                    <a:pt x="2" y="159"/>
                  </a:lnTo>
                  <a:lnTo>
                    <a:pt x="0" y="132"/>
                  </a:lnTo>
                </a:path>
              </a:pathLst>
            </a:custGeom>
            <a:noFill/>
            <a:ln w="11113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9" name="Rectangle 49">
              <a:extLst>
                <a:ext uri="{FF2B5EF4-FFF2-40B4-BE49-F238E27FC236}">
                  <a16:creationId xmlns:a16="http://schemas.microsoft.com/office/drawing/2014/main" id="{130C5B10-FCB0-4271-B919-E838A5D6E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3128"/>
              <a:ext cx="5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5" name="Group 58">
            <a:extLst>
              <a:ext uri="{FF2B5EF4-FFF2-40B4-BE49-F238E27FC236}">
                <a16:creationId xmlns:a16="http://schemas.microsoft.com/office/drawing/2014/main" id="{1EB00226-5AE5-4BFD-9227-E90834C2D8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4294" y="204445"/>
            <a:ext cx="354012" cy="417513"/>
            <a:chOff x="3259" y="592"/>
            <a:chExt cx="223" cy="263"/>
          </a:xfrm>
        </p:grpSpPr>
        <p:sp>
          <p:nvSpPr>
            <p:cNvPr id="466" name="AutoShape 57">
              <a:extLst>
                <a:ext uri="{FF2B5EF4-FFF2-40B4-BE49-F238E27FC236}">
                  <a16:creationId xmlns:a16="http://schemas.microsoft.com/office/drawing/2014/main" id="{9348B332-8AFC-4732-A1EB-DB9AB7E6D3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59" y="592"/>
              <a:ext cx="223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7" name="Freeform 59">
              <a:extLst>
                <a:ext uri="{FF2B5EF4-FFF2-40B4-BE49-F238E27FC236}">
                  <a16:creationId xmlns:a16="http://schemas.microsoft.com/office/drawing/2014/main" id="{168D0DE1-9B0E-461F-95F4-B3FC6F37B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627"/>
              <a:ext cx="157" cy="156"/>
            </a:xfrm>
            <a:custGeom>
              <a:avLst/>
              <a:gdLst>
                <a:gd name="T0" fmla="*/ 0 w 157"/>
                <a:gd name="T1" fmla="*/ 78 h 156"/>
                <a:gd name="T2" fmla="*/ 1 w 157"/>
                <a:gd name="T3" fmla="*/ 62 h 156"/>
                <a:gd name="T4" fmla="*/ 6 w 157"/>
                <a:gd name="T5" fmla="*/ 48 h 156"/>
                <a:gd name="T6" fmla="*/ 13 w 157"/>
                <a:gd name="T7" fmla="*/ 35 h 156"/>
                <a:gd name="T8" fmla="*/ 23 w 157"/>
                <a:gd name="T9" fmla="*/ 23 h 156"/>
                <a:gd name="T10" fmla="*/ 35 w 157"/>
                <a:gd name="T11" fmla="*/ 13 h 156"/>
                <a:gd name="T12" fmla="*/ 47 w 157"/>
                <a:gd name="T13" fmla="*/ 6 h 156"/>
                <a:gd name="T14" fmla="*/ 62 w 157"/>
                <a:gd name="T15" fmla="*/ 1 h 156"/>
                <a:gd name="T16" fmla="*/ 79 w 157"/>
                <a:gd name="T17" fmla="*/ 0 h 156"/>
                <a:gd name="T18" fmla="*/ 94 w 157"/>
                <a:gd name="T19" fmla="*/ 1 h 156"/>
                <a:gd name="T20" fmla="*/ 109 w 157"/>
                <a:gd name="T21" fmla="*/ 6 h 156"/>
                <a:gd name="T22" fmla="*/ 121 w 157"/>
                <a:gd name="T23" fmla="*/ 13 h 156"/>
                <a:gd name="T24" fmla="*/ 133 w 157"/>
                <a:gd name="T25" fmla="*/ 23 h 156"/>
                <a:gd name="T26" fmla="*/ 143 w 157"/>
                <a:gd name="T27" fmla="*/ 35 h 156"/>
                <a:gd name="T28" fmla="*/ 150 w 157"/>
                <a:gd name="T29" fmla="*/ 48 h 156"/>
                <a:gd name="T30" fmla="*/ 155 w 157"/>
                <a:gd name="T31" fmla="*/ 62 h 156"/>
                <a:gd name="T32" fmla="*/ 157 w 157"/>
                <a:gd name="T33" fmla="*/ 78 h 156"/>
                <a:gd name="T34" fmla="*/ 155 w 157"/>
                <a:gd name="T35" fmla="*/ 94 h 156"/>
                <a:gd name="T36" fmla="*/ 150 w 157"/>
                <a:gd name="T37" fmla="*/ 108 h 156"/>
                <a:gd name="T38" fmla="*/ 143 w 157"/>
                <a:gd name="T39" fmla="*/ 122 h 156"/>
                <a:gd name="T40" fmla="*/ 133 w 157"/>
                <a:gd name="T41" fmla="*/ 132 h 156"/>
                <a:gd name="T42" fmla="*/ 121 w 157"/>
                <a:gd name="T43" fmla="*/ 142 h 156"/>
                <a:gd name="T44" fmla="*/ 109 w 157"/>
                <a:gd name="T45" fmla="*/ 150 h 156"/>
                <a:gd name="T46" fmla="*/ 94 w 157"/>
                <a:gd name="T47" fmla="*/ 154 h 156"/>
                <a:gd name="T48" fmla="*/ 79 w 157"/>
                <a:gd name="T49" fmla="*/ 156 h 156"/>
                <a:gd name="T50" fmla="*/ 62 w 157"/>
                <a:gd name="T51" fmla="*/ 154 h 156"/>
                <a:gd name="T52" fmla="*/ 47 w 157"/>
                <a:gd name="T53" fmla="*/ 150 h 156"/>
                <a:gd name="T54" fmla="*/ 35 w 157"/>
                <a:gd name="T55" fmla="*/ 142 h 156"/>
                <a:gd name="T56" fmla="*/ 23 w 157"/>
                <a:gd name="T57" fmla="*/ 132 h 156"/>
                <a:gd name="T58" fmla="*/ 13 w 157"/>
                <a:gd name="T59" fmla="*/ 122 h 156"/>
                <a:gd name="T60" fmla="*/ 6 w 157"/>
                <a:gd name="T61" fmla="*/ 108 h 156"/>
                <a:gd name="T62" fmla="*/ 1 w 157"/>
                <a:gd name="T63" fmla="*/ 94 h 156"/>
                <a:gd name="T64" fmla="*/ 0 w 157"/>
                <a:gd name="T65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56">
                  <a:moveTo>
                    <a:pt x="0" y="78"/>
                  </a:moveTo>
                  <a:lnTo>
                    <a:pt x="1" y="62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3" y="23"/>
                  </a:lnTo>
                  <a:lnTo>
                    <a:pt x="35" y="13"/>
                  </a:lnTo>
                  <a:lnTo>
                    <a:pt x="47" y="6"/>
                  </a:lnTo>
                  <a:lnTo>
                    <a:pt x="62" y="1"/>
                  </a:lnTo>
                  <a:lnTo>
                    <a:pt x="79" y="0"/>
                  </a:lnTo>
                  <a:lnTo>
                    <a:pt x="94" y="1"/>
                  </a:lnTo>
                  <a:lnTo>
                    <a:pt x="109" y="6"/>
                  </a:lnTo>
                  <a:lnTo>
                    <a:pt x="121" y="13"/>
                  </a:lnTo>
                  <a:lnTo>
                    <a:pt x="133" y="23"/>
                  </a:lnTo>
                  <a:lnTo>
                    <a:pt x="143" y="35"/>
                  </a:lnTo>
                  <a:lnTo>
                    <a:pt x="150" y="48"/>
                  </a:lnTo>
                  <a:lnTo>
                    <a:pt x="155" y="62"/>
                  </a:lnTo>
                  <a:lnTo>
                    <a:pt x="157" y="78"/>
                  </a:lnTo>
                  <a:lnTo>
                    <a:pt x="155" y="94"/>
                  </a:lnTo>
                  <a:lnTo>
                    <a:pt x="150" y="108"/>
                  </a:lnTo>
                  <a:lnTo>
                    <a:pt x="143" y="122"/>
                  </a:lnTo>
                  <a:lnTo>
                    <a:pt x="133" y="132"/>
                  </a:lnTo>
                  <a:lnTo>
                    <a:pt x="121" y="142"/>
                  </a:lnTo>
                  <a:lnTo>
                    <a:pt x="109" y="150"/>
                  </a:lnTo>
                  <a:lnTo>
                    <a:pt x="94" y="154"/>
                  </a:lnTo>
                  <a:lnTo>
                    <a:pt x="79" y="156"/>
                  </a:lnTo>
                  <a:lnTo>
                    <a:pt x="62" y="154"/>
                  </a:lnTo>
                  <a:lnTo>
                    <a:pt x="47" y="150"/>
                  </a:lnTo>
                  <a:lnTo>
                    <a:pt x="35" y="142"/>
                  </a:lnTo>
                  <a:lnTo>
                    <a:pt x="23" y="132"/>
                  </a:lnTo>
                  <a:lnTo>
                    <a:pt x="13" y="122"/>
                  </a:lnTo>
                  <a:lnTo>
                    <a:pt x="6" y="108"/>
                  </a:lnTo>
                  <a:lnTo>
                    <a:pt x="1" y="94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8" name="Freeform 60">
              <a:extLst>
                <a:ext uri="{FF2B5EF4-FFF2-40B4-BE49-F238E27FC236}">
                  <a16:creationId xmlns:a16="http://schemas.microsoft.com/office/drawing/2014/main" id="{34707A74-1A11-4F92-9374-B7386F03B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627"/>
              <a:ext cx="157" cy="156"/>
            </a:xfrm>
            <a:custGeom>
              <a:avLst/>
              <a:gdLst>
                <a:gd name="T0" fmla="*/ 0 w 157"/>
                <a:gd name="T1" fmla="*/ 78 h 156"/>
                <a:gd name="T2" fmla="*/ 1 w 157"/>
                <a:gd name="T3" fmla="*/ 62 h 156"/>
                <a:gd name="T4" fmla="*/ 6 w 157"/>
                <a:gd name="T5" fmla="*/ 48 h 156"/>
                <a:gd name="T6" fmla="*/ 13 w 157"/>
                <a:gd name="T7" fmla="*/ 35 h 156"/>
                <a:gd name="T8" fmla="*/ 23 w 157"/>
                <a:gd name="T9" fmla="*/ 23 h 156"/>
                <a:gd name="T10" fmla="*/ 35 w 157"/>
                <a:gd name="T11" fmla="*/ 13 h 156"/>
                <a:gd name="T12" fmla="*/ 47 w 157"/>
                <a:gd name="T13" fmla="*/ 6 h 156"/>
                <a:gd name="T14" fmla="*/ 62 w 157"/>
                <a:gd name="T15" fmla="*/ 1 h 156"/>
                <a:gd name="T16" fmla="*/ 79 w 157"/>
                <a:gd name="T17" fmla="*/ 0 h 156"/>
                <a:gd name="T18" fmla="*/ 94 w 157"/>
                <a:gd name="T19" fmla="*/ 1 h 156"/>
                <a:gd name="T20" fmla="*/ 109 w 157"/>
                <a:gd name="T21" fmla="*/ 6 h 156"/>
                <a:gd name="T22" fmla="*/ 121 w 157"/>
                <a:gd name="T23" fmla="*/ 13 h 156"/>
                <a:gd name="T24" fmla="*/ 133 w 157"/>
                <a:gd name="T25" fmla="*/ 23 h 156"/>
                <a:gd name="T26" fmla="*/ 143 w 157"/>
                <a:gd name="T27" fmla="*/ 35 h 156"/>
                <a:gd name="T28" fmla="*/ 150 w 157"/>
                <a:gd name="T29" fmla="*/ 48 h 156"/>
                <a:gd name="T30" fmla="*/ 155 w 157"/>
                <a:gd name="T31" fmla="*/ 62 h 156"/>
                <a:gd name="T32" fmla="*/ 157 w 157"/>
                <a:gd name="T33" fmla="*/ 78 h 156"/>
                <a:gd name="T34" fmla="*/ 155 w 157"/>
                <a:gd name="T35" fmla="*/ 94 h 156"/>
                <a:gd name="T36" fmla="*/ 150 w 157"/>
                <a:gd name="T37" fmla="*/ 108 h 156"/>
                <a:gd name="T38" fmla="*/ 143 w 157"/>
                <a:gd name="T39" fmla="*/ 122 h 156"/>
                <a:gd name="T40" fmla="*/ 133 w 157"/>
                <a:gd name="T41" fmla="*/ 132 h 156"/>
                <a:gd name="T42" fmla="*/ 121 w 157"/>
                <a:gd name="T43" fmla="*/ 142 h 156"/>
                <a:gd name="T44" fmla="*/ 109 w 157"/>
                <a:gd name="T45" fmla="*/ 150 h 156"/>
                <a:gd name="T46" fmla="*/ 94 w 157"/>
                <a:gd name="T47" fmla="*/ 154 h 156"/>
                <a:gd name="T48" fmla="*/ 79 w 157"/>
                <a:gd name="T49" fmla="*/ 156 h 156"/>
                <a:gd name="T50" fmla="*/ 62 w 157"/>
                <a:gd name="T51" fmla="*/ 154 h 156"/>
                <a:gd name="T52" fmla="*/ 47 w 157"/>
                <a:gd name="T53" fmla="*/ 150 h 156"/>
                <a:gd name="T54" fmla="*/ 35 w 157"/>
                <a:gd name="T55" fmla="*/ 142 h 156"/>
                <a:gd name="T56" fmla="*/ 23 w 157"/>
                <a:gd name="T57" fmla="*/ 132 h 156"/>
                <a:gd name="T58" fmla="*/ 13 w 157"/>
                <a:gd name="T59" fmla="*/ 122 h 156"/>
                <a:gd name="T60" fmla="*/ 6 w 157"/>
                <a:gd name="T61" fmla="*/ 108 h 156"/>
                <a:gd name="T62" fmla="*/ 1 w 157"/>
                <a:gd name="T63" fmla="*/ 94 h 156"/>
                <a:gd name="T64" fmla="*/ 0 w 157"/>
                <a:gd name="T65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56">
                  <a:moveTo>
                    <a:pt x="0" y="78"/>
                  </a:moveTo>
                  <a:lnTo>
                    <a:pt x="1" y="62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3" y="23"/>
                  </a:lnTo>
                  <a:lnTo>
                    <a:pt x="35" y="13"/>
                  </a:lnTo>
                  <a:lnTo>
                    <a:pt x="47" y="6"/>
                  </a:lnTo>
                  <a:lnTo>
                    <a:pt x="62" y="1"/>
                  </a:lnTo>
                  <a:lnTo>
                    <a:pt x="79" y="0"/>
                  </a:lnTo>
                  <a:lnTo>
                    <a:pt x="94" y="1"/>
                  </a:lnTo>
                  <a:lnTo>
                    <a:pt x="109" y="6"/>
                  </a:lnTo>
                  <a:lnTo>
                    <a:pt x="121" y="13"/>
                  </a:lnTo>
                  <a:lnTo>
                    <a:pt x="133" y="23"/>
                  </a:lnTo>
                  <a:lnTo>
                    <a:pt x="143" y="35"/>
                  </a:lnTo>
                  <a:lnTo>
                    <a:pt x="150" y="48"/>
                  </a:lnTo>
                  <a:lnTo>
                    <a:pt x="155" y="62"/>
                  </a:lnTo>
                  <a:lnTo>
                    <a:pt x="157" y="78"/>
                  </a:lnTo>
                  <a:lnTo>
                    <a:pt x="155" y="94"/>
                  </a:lnTo>
                  <a:lnTo>
                    <a:pt x="150" y="108"/>
                  </a:lnTo>
                  <a:lnTo>
                    <a:pt x="143" y="122"/>
                  </a:lnTo>
                  <a:lnTo>
                    <a:pt x="133" y="132"/>
                  </a:lnTo>
                  <a:lnTo>
                    <a:pt x="121" y="142"/>
                  </a:lnTo>
                  <a:lnTo>
                    <a:pt x="109" y="150"/>
                  </a:lnTo>
                  <a:lnTo>
                    <a:pt x="94" y="154"/>
                  </a:lnTo>
                  <a:lnTo>
                    <a:pt x="79" y="156"/>
                  </a:lnTo>
                  <a:lnTo>
                    <a:pt x="62" y="154"/>
                  </a:lnTo>
                  <a:lnTo>
                    <a:pt x="47" y="150"/>
                  </a:lnTo>
                  <a:lnTo>
                    <a:pt x="35" y="142"/>
                  </a:lnTo>
                  <a:lnTo>
                    <a:pt x="23" y="132"/>
                  </a:lnTo>
                  <a:lnTo>
                    <a:pt x="13" y="122"/>
                  </a:lnTo>
                  <a:lnTo>
                    <a:pt x="6" y="108"/>
                  </a:lnTo>
                  <a:lnTo>
                    <a:pt x="1" y="94"/>
                  </a:lnTo>
                  <a:lnTo>
                    <a:pt x="0" y="78"/>
                  </a:lnTo>
                </a:path>
              </a:pathLst>
            </a:custGeom>
            <a:noFill/>
            <a:ln w="14288">
              <a:solidFill>
                <a:srgbClr val="5482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9" name="Rectangle 61">
              <a:extLst>
                <a:ext uri="{FF2B5EF4-FFF2-40B4-BE49-F238E27FC236}">
                  <a16:creationId xmlns:a16="http://schemas.microsoft.com/office/drawing/2014/main" id="{53936EE5-9466-4E49-8007-5B33C8BD1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629"/>
              <a:ext cx="6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id="{4A89060B-1C08-4DB3-BF94-57330A8FC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290" y="1297818"/>
            <a:ext cx="293784" cy="346042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887A7ADA-B819-4471-ABA8-60B1F5AE7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210" y="331788"/>
            <a:ext cx="307306" cy="361970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92507774-8677-4FA6-B9B3-59C4357D7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31" y="4496225"/>
            <a:ext cx="302918" cy="356804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44DFE9FB-9081-4E9D-B973-34997CBC2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173" y="5885844"/>
            <a:ext cx="315346" cy="371438"/>
          </a:xfrm>
          <a:prstGeom prst="rect">
            <a:avLst/>
          </a:prstGeom>
        </p:spPr>
      </p:pic>
      <p:grpSp>
        <p:nvGrpSpPr>
          <p:cNvPr id="460" name="Group 52">
            <a:extLst>
              <a:ext uri="{FF2B5EF4-FFF2-40B4-BE49-F238E27FC236}">
                <a16:creationId xmlns:a16="http://schemas.microsoft.com/office/drawing/2014/main" id="{B53864F2-4138-4BFC-A7B7-E37BB81DC6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1754" y="5689635"/>
            <a:ext cx="330200" cy="388937"/>
            <a:chOff x="267" y="3077"/>
            <a:chExt cx="208" cy="245"/>
          </a:xfrm>
        </p:grpSpPr>
        <p:sp>
          <p:nvSpPr>
            <p:cNvPr id="461" name="AutoShape 51">
              <a:extLst>
                <a:ext uri="{FF2B5EF4-FFF2-40B4-BE49-F238E27FC236}">
                  <a16:creationId xmlns:a16="http://schemas.microsoft.com/office/drawing/2014/main" id="{CB567BE9-08A8-477B-BE82-1F754A7135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7" y="3077"/>
              <a:ext cx="208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2" name="Freeform 53">
              <a:extLst>
                <a:ext uri="{FF2B5EF4-FFF2-40B4-BE49-F238E27FC236}">
                  <a16:creationId xmlns:a16="http://schemas.microsoft.com/office/drawing/2014/main" id="{9C19CEDD-42AF-499D-AD8B-DFA28324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" y="3110"/>
              <a:ext cx="146" cy="145"/>
            </a:xfrm>
            <a:custGeom>
              <a:avLst/>
              <a:gdLst>
                <a:gd name="T0" fmla="*/ 0 w 146"/>
                <a:gd name="T1" fmla="*/ 72 h 145"/>
                <a:gd name="T2" fmla="*/ 1 w 146"/>
                <a:gd name="T3" fmla="*/ 57 h 145"/>
                <a:gd name="T4" fmla="*/ 5 w 146"/>
                <a:gd name="T5" fmla="*/ 44 h 145"/>
                <a:gd name="T6" fmla="*/ 12 w 146"/>
                <a:gd name="T7" fmla="*/ 32 h 145"/>
                <a:gd name="T8" fmla="*/ 21 w 146"/>
                <a:gd name="T9" fmla="*/ 21 h 145"/>
                <a:gd name="T10" fmla="*/ 32 w 146"/>
                <a:gd name="T11" fmla="*/ 12 h 145"/>
                <a:gd name="T12" fmla="*/ 44 w 146"/>
                <a:gd name="T13" fmla="*/ 5 h 145"/>
                <a:gd name="T14" fmla="*/ 58 w 146"/>
                <a:gd name="T15" fmla="*/ 1 h 145"/>
                <a:gd name="T16" fmla="*/ 73 w 146"/>
                <a:gd name="T17" fmla="*/ 0 h 145"/>
                <a:gd name="T18" fmla="*/ 87 w 146"/>
                <a:gd name="T19" fmla="*/ 1 h 145"/>
                <a:gd name="T20" fmla="*/ 101 w 146"/>
                <a:gd name="T21" fmla="*/ 5 h 145"/>
                <a:gd name="T22" fmla="*/ 113 w 146"/>
                <a:gd name="T23" fmla="*/ 12 h 145"/>
                <a:gd name="T24" fmla="*/ 124 w 146"/>
                <a:gd name="T25" fmla="*/ 21 h 145"/>
                <a:gd name="T26" fmla="*/ 133 w 146"/>
                <a:gd name="T27" fmla="*/ 32 h 145"/>
                <a:gd name="T28" fmla="*/ 140 w 146"/>
                <a:gd name="T29" fmla="*/ 44 h 145"/>
                <a:gd name="T30" fmla="*/ 144 w 146"/>
                <a:gd name="T31" fmla="*/ 57 h 145"/>
                <a:gd name="T32" fmla="*/ 146 w 146"/>
                <a:gd name="T33" fmla="*/ 72 h 145"/>
                <a:gd name="T34" fmla="*/ 144 w 146"/>
                <a:gd name="T35" fmla="*/ 87 h 145"/>
                <a:gd name="T36" fmla="*/ 140 w 146"/>
                <a:gd name="T37" fmla="*/ 100 h 145"/>
                <a:gd name="T38" fmla="*/ 133 w 146"/>
                <a:gd name="T39" fmla="*/ 113 h 145"/>
                <a:gd name="T40" fmla="*/ 124 w 146"/>
                <a:gd name="T41" fmla="*/ 123 h 145"/>
                <a:gd name="T42" fmla="*/ 113 w 146"/>
                <a:gd name="T43" fmla="*/ 132 h 145"/>
                <a:gd name="T44" fmla="*/ 101 w 146"/>
                <a:gd name="T45" fmla="*/ 139 h 145"/>
                <a:gd name="T46" fmla="*/ 87 w 146"/>
                <a:gd name="T47" fmla="*/ 143 h 145"/>
                <a:gd name="T48" fmla="*/ 73 w 146"/>
                <a:gd name="T49" fmla="*/ 145 h 145"/>
                <a:gd name="T50" fmla="*/ 58 w 146"/>
                <a:gd name="T51" fmla="*/ 143 h 145"/>
                <a:gd name="T52" fmla="*/ 44 w 146"/>
                <a:gd name="T53" fmla="*/ 139 h 145"/>
                <a:gd name="T54" fmla="*/ 32 w 146"/>
                <a:gd name="T55" fmla="*/ 132 h 145"/>
                <a:gd name="T56" fmla="*/ 21 w 146"/>
                <a:gd name="T57" fmla="*/ 123 h 145"/>
                <a:gd name="T58" fmla="*/ 12 w 146"/>
                <a:gd name="T59" fmla="*/ 113 h 145"/>
                <a:gd name="T60" fmla="*/ 5 w 146"/>
                <a:gd name="T61" fmla="*/ 100 h 145"/>
                <a:gd name="T62" fmla="*/ 1 w 146"/>
                <a:gd name="T63" fmla="*/ 87 h 145"/>
                <a:gd name="T64" fmla="*/ 0 w 146"/>
                <a:gd name="T65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145">
                  <a:moveTo>
                    <a:pt x="0" y="72"/>
                  </a:moveTo>
                  <a:lnTo>
                    <a:pt x="1" y="57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8" y="1"/>
                  </a:lnTo>
                  <a:lnTo>
                    <a:pt x="73" y="0"/>
                  </a:lnTo>
                  <a:lnTo>
                    <a:pt x="87" y="1"/>
                  </a:lnTo>
                  <a:lnTo>
                    <a:pt x="101" y="5"/>
                  </a:lnTo>
                  <a:lnTo>
                    <a:pt x="113" y="12"/>
                  </a:lnTo>
                  <a:lnTo>
                    <a:pt x="124" y="21"/>
                  </a:lnTo>
                  <a:lnTo>
                    <a:pt x="133" y="32"/>
                  </a:lnTo>
                  <a:lnTo>
                    <a:pt x="140" y="44"/>
                  </a:lnTo>
                  <a:lnTo>
                    <a:pt x="144" y="57"/>
                  </a:lnTo>
                  <a:lnTo>
                    <a:pt x="146" y="72"/>
                  </a:lnTo>
                  <a:lnTo>
                    <a:pt x="144" y="87"/>
                  </a:lnTo>
                  <a:lnTo>
                    <a:pt x="140" y="100"/>
                  </a:lnTo>
                  <a:lnTo>
                    <a:pt x="133" y="113"/>
                  </a:lnTo>
                  <a:lnTo>
                    <a:pt x="124" y="123"/>
                  </a:lnTo>
                  <a:lnTo>
                    <a:pt x="113" y="132"/>
                  </a:lnTo>
                  <a:lnTo>
                    <a:pt x="101" y="139"/>
                  </a:lnTo>
                  <a:lnTo>
                    <a:pt x="87" y="143"/>
                  </a:lnTo>
                  <a:lnTo>
                    <a:pt x="73" y="145"/>
                  </a:lnTo>
                  <a:lnTo>
                    <a:pt x="58" y="143"/>
                  </a:lnTo>
                  <a:lnTo>
                    <a:pt x="44" y="139"/>
                  </a:lnTo>
                  <a:lnTo>
                    <a:pt x="32" y="132"/>
                  </a:lnTo>
                  <a:lnTo>
                    <a:pt x="21" y="123"/>
                  </a:lnTo>
                  <a:lnTo>
                    <a:pt x="12" y="113"/>
                  </a:lnTo>
                  <a:lnTo>
                    <a:pt x="5" y="100"/>
                  </a:lnTo>
                  <a:lnTo>
                    <a:pt x="1" y="8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3" name="Freeform 54">
              <a:extLst>
                <a:ext uri="{FF2B5EF4-FFF2-40B4-BE49-F238E27FC236}">
                  <a16:creationId xmlns:a16="http://schemas.microsoft.com/office/drawing/2014/main" id="{85AFCA39-90E8-43AE-92AC-423265E8E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" y="3110"/>
              <a:ext cx="146" cy="145"/>
            </a:xfrm>
            <a:custGeom>
              <a:avLst/>
              <a:gdLst>
                <a:gd name="T0" fmla="*/ 0 w 146"/>
                <a:gd name="T1" fmla="*/ 72 h 145"/>
                <a:gd name="T2" fmla="*/ 1 w 146"/>
                <a:gd name="T3" fmla="*/ 57 h 145"/>
                <a:gd name="T4" fmla="*/ 5 w 146"/>
                <a:gd name="T5" fmla="*/ 44 h 145"/>
                <a:gd name="T6" fmla="*/ 12 w 146"/>
                <a:gd name="T7" fmla="*/ 32 h 145"/>
                <a:gd name="T8" fmla="*/ 21 w 146"/>
                <a:gd name="T9" fmla="*/ 21 h 145"/>
                <a:gd name="T10" fmla="*/ 32 w 146"/>
                <a:gd name="T11" fmla="*/ 12 h 145"/>
                <a:gd name="T12" fmla="*/ 44 w 146"/>
                <a:gd name="T13" fmla="*/ 5 h 145"/>
                <a:gd name="T14" fmla="*/ 58 w 146"/>
                <a:gd name="T15" fmla="*/ 1 h 145"/>
                <a:gd name="T16" fmla="*/ 73 w 146"/>
                <a:gd name="T17" fmla="*/ 0 h 145"/>
                <a:gd name="T18" fmla="*/ 87 w 146"/>
                <a:gd name="T19" fmla="*/ 1 h 145"/>
                <a:gd name="T20" fmla="*/ 101 w 146"/>
                <a:gd name="T21" fmla="*/ 5 h 145"/>
                <a:gd name="T22" fmla="*/ 113 w 146"/>
                <a:gd name="T23" fmla="*/ 12 h 145"/>
                <a:gd name="T24" fmla="*/ 124 w 146"/>
                <a:gd name="T25" fmla="*/ 21 h 145"/>
                <a:gd name="T26" fmla="*/ 133 w 146"/>
                <a:gd name="T27" fmla="*/ 32 h 145"/>
                <a:gd name="T28" fmla="*/ 140 w 146"/>
                <a:gd name="T29" fmla="*/ 44 h 145"/>
                <a:gd name="T30" fmla="*/ 144 w 146"/>
                <a:gd name="T31" fmla="*/ 57 h 145"/>
                <a:gd name="T32" fmla="*/ 146 w 146"/>
                <a:gd name="T33" fmla="*/ 72 h 145"/>
                <a:gd name="T34" fmla="*/ 144 w 146"/>
                <a:gd name="T35" fmla="*/ 87 h 145"/>
                <a:gd name="T36" fmla="*/ 140 w 146"/>
                <a:gd name="T37" fmla="*/ 100 h 145"/>
                <a:gd name="T38" fmla="*/ 133 w 146"/>
                <a:gd name="T39" fmla="*/ 113 h 145"/>
                <a:gd name="T40" fmla="*/ 124 w 146"/>
                <a:gd name="T41" fmla="*/ 123 h 145"/>
                <a:gd name="T42" fmla="*/ 113 w 146"/>
                <a:gd name="T43" fmla="*/ 132 h 145"/>
                <a:gd name="T44" fmla="*/ 101 w 146"/>
                <a:gd name="T45" fmla="*/ 139 h 145"/>
                <a:gd name="T46" fmla="*/ 87 w 146"/>
                <a:gd name="T47" fmla="*/ 143 h 145"/>
                <a:gd name="T48" fmla="*/ 73 w 146"/>
                <a:gd name="T49" fmla="*/ 145 h 145"/>
                <a:gd name="T50" fmla="*/ 58 w 146"/>
                <a:gd name="T51" fmla="*/ 143 h 145"/>
                <a:gd name="T52" fmla="*/ 44 w 146"/>
                <a:gd name="T53" fmla="*/ 139 h 145"/>
                <a:gd name="T54" fmla="*/ 32 w 146"/>
                <a:gd name="T55" fmla="*/ 132 h 145"/>
                <a:gd name="T56" fmla="*/ 21 w 146"/>
                <a:gd name="T57" fmla="*/ 123 h 145"/>
                <a:gd name="T58" fmla="*/ 12 w 146"/>
                <a:gd name="T59" fmla="*/ 113 h 145"/>
                <a:gd name="T60" fmla="*/ 5 w 146"/>
                <a:gd name="T61" fmla="*/ 100 h 145"/>
                <a:gd name="T62" fmla="*/ 1 w 146"/>
                <a:gd name="T63" fmla="*/ 87 h 145"/>
                <a:gd name="T64" fmla="*/ 0 w 146"/>
                <a:gd name="T65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145">
                  <a:moveTo>
                    <a:pt x="0" y="72"/>
                  </a:moveTo>
                  <a:lnTo>
                    <a:pt x="1" y="57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8" y="1"/>
                  </a:lnTo>
                  <a:lnTo>
                    <a:pt x="73" y="0"/>
                  </a:lnTo>
                  <a:lnTo>
                    <a:pt x="87" y="1"/>
                  </a:lnTo>
                  <a:lnTo>
                    <a:pt x="101" y="5"/>
                  </a:lnTo>
                  <a:lnTo>
                    <a:pt x="113" y="12"/>
                  </a:lnTo>
                  <a:lnTo>
                    <a:pt x="124" y="21"/>
                  </a:lnTo>
                  <a:lnTo>
                    <a:pt x="133" y="32"/>
                  </a:lnTo>
                  <a:lnTo>
                    <a:pt x="140" y="44"/>
                  </a:lnTo>
                  <a:lnTo>
                    <a:pt x="144" y="57"/>
                  </a:lnTo>
                  <a:lnTo>
                    <a:pt x="146" y="72"/>
                  </a:lnTo>
                  <a:lnTo>
                    <a:pt x="144" y="87"/>
                  </a:lnTo>
                  <a:lnTo>
                    <a:pt x="140" y="100"/>
                  </a:lnTo>
                  <a:lnTo>
                    <a:pt x="133" y="113"/>
                  </a:lnTo>
                  <a:lnTo>
                    <a:pt x="124" y="123"/>
                  </a:lnTo>
                  <a:lnTo>
                    <a:pt x="113" y="132"/>
                  </a:lnTo>
                  <a:lnTo>
                    <a:pt x="101" y="139"/>
                  </a:lnTo>
                  <a:lnTo>
                    <a:pt x="87" y="143"/>
                  </a:lnTo>
                  <a:lnTo>
                    <a:pt x="73" y="145"/>
                  </a:lnTo>
                  <a:lnTo>
                    <a:pt x="58" y="143"/>
                  </a:lnTo>
                  <a:lnTo>
                    <a:pt x="44" y="139"/>
                  </a:lnTo>
                  <a:lnTo>
                    <a:pt x="32" y="132"/>
                  </a:lnTo>
                  <a:lnTo>
                    <a:pt x="21" y="123"/>
                  </a:lnTo>
                  <a:lnTo>
                    <a:pt x="12" y="113"/>
                  </a:lnTo>
                  <a:lnTo>
                    <a:pt x="5" y="100"/>
                  </a:lnTo>
                  <a:lnTo>
                    <a:pt x="1" y="87"/>
                  </a:lnTo>
                  <a:lnTo>
                    <a:pt x="0" y="72"/>
                  </a:lnTo>
                </a:path>
              </a:pathLst>
            </a:custGeom>
            <a:noFill/>
            <a:ln w="12700">
              <a:solidFill>
                <a:srgbClr val="7F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4" name="Rectangle 55">
              <a:extLst>
                <a:ext uri="{FF2B5EF4-FFF2-40B4-BE49-F238E27FC236}">
                  <a16:creationId xmlns:a16="http://schemas.microsoft.com/office/drawing/2014/main" id="{1C2A7778-FDC0-4769-9C23-7102C2E76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3111"/>
              <a:ext cx="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80" name="Picture 179">
            <a:extLst>
              <a:ext uri="{FF2B5EF4-FFF2-40B4-BE49-F238E27FC236}">
                <a16:creationId xmlns:a16="http://schemas.microsoft.com/office/drawing/2014/main" id="{8B7C1037-221E-4E8E-8893-2560C56D3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6980" y="346224"/>
            <a:ext cx="282792" cy="3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2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48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5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1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1" dur="5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2" dur="5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2" presetClass="exit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89" dur="10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2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9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9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8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2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3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8" grpId="0"/>
          <p:bldP spid="131" grpId="0"/>
          <p:bldP spid="143" grpId="0"/>
          <p:bldP spid="156" grpId="0"/>
          <p:bldP spid="1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2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48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1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2" presetClass="exit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89" dur="10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8" grpId="0"/>
          <p:bldP spid="131" grpId="0"/>
          <p:bldP spid="143" grpId="0"/>
          <p:bldP spid="156" grpId="0"/>
          <p:bldP spid="162" grpId="0"/>
        </p:bldLst>
      </p:timing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6428485" y="3693172"/>
            <a:ext cx="3399918" cy="2576252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6869810" y="3841066"/>
            <a:ext cx="2517268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Total/French Adults </a:t>
            </a: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1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OUT of HOME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241084" y="4546392"/>
            <a:ext cx="1202346" cy="33598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85%       80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654555" y="4546392"/>
            <a:ext cx="1259453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18+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6652629" y="4773377"/>
            <a:ext cx="2788875" cy="1066959"/>
            <a:chOff x="6652629" y="4773377"/>
            <a:chExt cx="2788875" cy="1066959"/>
          </a:xfrm>
        </p:grpSpPr>
        <p:sp>
          <p:nvSpPr>
            <p:cNvPr id="128" name="TextBox 127"/>
            <p:cNvSpPr txBox="1"/>
            <p:nvPr/>
          </p:nvSpPr>
          <p:spPr>
            <a:xfrm>
              <a:off x="8181549" y="4773377"/>
              <a:ext cx="1259955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80%       70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82%       75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86%       85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90%       90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652629" y="4773377"/>
              <a:ext cx="1259453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18-24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25-34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35-54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55+</a:t>
              </a: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7821157" y="5872377"/>
            <a:ext cx="6078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Navigator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63702" y="4576767"/>
            <a:ext cx="228600" cy="225425"/>
            <a:chOff x="4630738" y="4584700"/>
            <a:chExt cx="228600" cy="225425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630738" y="4584700"/>
              <a:ext cx="228600" cy="225425"/>
            </a:xfrm>
            <a:custGeom>
              <a:avLst/>
              <a:gdLst>
                <a:gd name="T0" fmla="*/ 0 w 286"/>
                <a:gd name="T1" fmla="*/ 141 h 284"/>
                <a:gd name="T2" fmla="*/ 2 w 286"/>
                <a:gd name="T3" fmla="*/ 111 h 284"/>
                <a:gd name="T4" fmla="*/ 10 w 286"/>
                <a:gd name="T5" fmla="*/ 86 h 284"/>
                <a:gd name="T6" fmla="*/ 23 w 286"/>
                <a:gd name="T7" fmla="*/ 62 h 284"/>
                <a:gd name="T8" fmla="*/ 41 w 286"/>
                <a:gd name="T9" fmla="*/ 41 h 284"/>
                <a:gd name="T10" fmla="*/ 63 w 286"/>
                <a:gd name="T11" fmla="*/ 23 h 284"/>
                <a:gd name="T12" fmla="*/ 86 w 286"/>
                <a:gd name="T13" fmla="*/ 9 h 284"/>
                <a:gd name="T14" fmla="*/ 114 w 286"/>
                <a:gd name="T15" fmla="*/ 2 h 284"/>
                <a:gd name="T16" fmla="*/ 143 w 286"/>
                <a:gd name="T17" fmla="*/ 0 h 284"/>
                <a:gd name="T18" fmla="*/ 170 w 286"/>
                <a:gd name="T19" fmla="*/ 2 h 284"/>
                <a:gd name="T20" fmla="*/ 198 w 286"/>
                <a:gd name="T21" fmla="*/ 9 h 284"/>
                <a:gd name="T22" fmla="*/ 221 w 286"/>
                <a:gd name="T23" fmla="*/ 23 h 284"/>
                <a:gd name="T24" fmla="*/ 243 w 286"/>
                <a:gd name="T25" fmla="*/ 41 h 284"/>
                <a:gd name="T26" fmla="*/ 261 w 286"/>
                <a:gd name="T27" fmla="*/ 62 h 284"/>
                <a:gd name="T28" fmla="*/ 274 w 286"/>
                <a:gd name="T29" fmla="*/ 86 h 284"/>
                <a:gd name="T30" fmla="*/ 282 w 286"/>
                <a:gd name="T31" fmla="*/ 111 h 284"/>
                <a:gd name="T32" fmla="*/ 286 w 286"/>
                <a:gd name="T33" fmla="*/ 141 h 284"/>
                <a:gd name="T34" fmla="*/ 282 w 286"/>
                <a:gd name="T35" fmla="*/ 170 h 284"/>
                <a:gd name="T36" fmla="*/ 274 w 286"/>
                <a:gd name="T37" fmla="*/ 196 h 284"/>
                <a:gd name="T38" fmla="*/ 261 w 286"/>
                <a:gd name="T39" fmla="*/ 221 h 284"/>
                <a:gd name="T40" fmla="*/ 243 w 286"/>
                <a:gd name="T41" fmla="*/ 241 h 284"/>
                <a:gd name="T42" fmla="*/ 221 w 286"/>
                <a:gd name="T43" fmla="*/ 258 h 284"/>
                <a:gd name="T44" fmla="*/ 198 w 286"/>
                <a:gd name="T45" fmla="*/ 272 h 284"/>
                <a:gd name="T46" fmla="*/ 170 w 286"/>
                <a:gd name="T47" fmla="*/ 280 h 284"/>
                <a:gd name="T48" fmla="*/ 143 w 286"/>
                <a:gd name="T49" fmla="*/ 284 h 284"/>
                <a:gd name="T50" fmla="*/ 114 w 286"/>
                <a:gd name="T51" fmla="*/ 280 h 284"/>
                <a:gd name="T52" fmla="*/ 86 w 286"/>
                <a:gd name="T53" fmla="*/ 272 h 284"/>
                <a:gd name="T54" fmla="*/ 63 w 286"/>
                <a:gd name="T55" fmla="*/ 258 h 284"/>
                <a:gd name="T56" fmla="*/ 41 w 286"/>
                <a:gd name="T57" fmla="*/ 241 h 284"/>
                <a:gd name="T58" fmla="*/ 23 w 286"/>
                <a:gd name="T59" fmla="*/ 221 h 284"/>
                <a:gd name="T60" fmla="*/ 10 w 286"/>
                <a:gd name="T61" fmla="*/ 196 h 284"/>
                <a:gd name="T62" fmla="*/ 2 w 286"/>
                <a:gd name="T63" fmla="*/ 170 h 284"/>
                <a:gd name="T64" fmla="*/ 0 w 286"/>
                <a:gd name="T65" fmla="*/ 1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84">
                  <a:moveTo>
                    <a:pt x="0" y="141"/>
                  </a:moveTo>
                  <a:lnTo>
                    <a:pt x="2" y="111"/>
                  </a:lnTo>
                  <a:lnTo>
                    <a:pt x="10" y="86"/>
                  </a:lnTo>
                  <a:lnTo>
                    <a:pt x="23" y="62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9"/>
                  </a:lnTo>
                  <a:lnTo>
                    <a:pt x="114" y="2"/>
                  </a:lnTo>
                  <a:lnTo>
                    <a:pt x="143" y="0"/>
                  </a:lnTo>
                  <a:lnTo>
                    <a:pt x="170" y="2"/>
                  </a:lnTo>
                  <a:lnTo>
                    <a:pt x="198" y="9"/>
                  </a:lnTo>
                  <a:lnTo>
                    <a:pt x="221" y="23"/>
                  </a:lnTo>
                  <a:lnTo>
                    <a:pt x="243" y="41"/>
                  </a:lnTo>
                  <a:lnTo>
                    <a:pt x="261" y="62"/>
                  </a:lnTo>
                  <a:lnTo>
                    <a:pt x="274" y="86"/>
                  </a:lnTo>
                  <a:lnTo>
                    <a:pt x="282" y="111"/>
                  </a:lnTo>
                  <a:lnTo>
                    <a:pt x="286" y="141"/>
                  </a:lnTo>
                  <a:lnTo>
                    <a:pt x="282" y="170"/>
                  </a:lnTo>
                  <a:lnTo>
                    <a:pt x="274" y="196"/>
                  </a:lnTo>
                  <a:lnTo>
                    <a:pt x="261" y="221"/>
                  </a:lnTo>
                  <a:lnTo>
                    <a:pt x="243" y="241"/>
                  </a:lnTo>
                  <a:lnTo>
                    <a:pt x="221" y="258"/>
                  </a:lnTo>
                  <a:lnTo>
                    <a:pt x="198" y="272"/>
                  </a:lnTo>
                  <a:lnTo>
                    <a:pt x="170" y="280"/>
                  </a:lnTo>
                  <a:lnTo>
                    <a:pt x="143" y="284"/>
                  </a:lnTo>
                  <a:lnTo>
                    <a:pt x="114" y="280"/>
                  </a:lnTo>
                  <a:lnTo>
                    <a:pt x="86" y="272"/>
                  </a:lnTo>
                  <a:lnTo>
                    <a:pt x="63" y="258"/>
                  </a:lnTo>
                  <a:lnTo>
                    <a:pt x="41" y="241"/>
                  </a:lnTo>
                  <a:lnTo>
                    <a:pt x="23" y="221"/>
                  </a:lnTo>
                  <a:lnTo>
                    <a:pt x="10" y="196"/>
                  </a:lnTo>
                  <a:lnTo>
                    <a:pt x="2" y="17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630738" y="4584700"/>
              <a:ext cx="228600" cy="225425"/>
            </a:xfrm>
            <a:custGeom>
              <a:avLst/>
              <a:gdLst>
                <a:gd name="T0" fmla="*/ 0 w 286"/>
                <a:gd name="T1" fmla="*/ 141 h 284"/>
                <a:gd name="T2" fmla="*/ 2 w 286"/>
                <a:gd name="T3" fmla="*/ 111 h 284"/>
                <a:gd name="T4" fmla="*/ 10 w 286"/>
                <a:gd name="T5" fmla="*/ 86 h 284"/>
                <a:gd name="T6" fmla="*/ 23 w 286"/>
                <a:gd name="T7" fmla="*/ 62 h 284"/>
                <a:gd name="T8" fmla="*/ 41 w 286"/>
                <a:gd name="T9" fmla="*/ 41 h 284"/>
                <a:gd name="T10" fmla="*/ 63 w 286"/>
                <a:gd name="T11" fmla="*/ 23 h 284"/>
                <a:gd name="T12" fmla="*/ 86 w 286"/>
                <a:gd name="T13" fmla="*/ 9 h 284"/>
                <a:gd name="T14" fmla="*/ 114 w 286"/>
                <a:gd name="T15" fmla="*/ 2 h 284"/>
                <a:gd name="T16" fmla="*/ 143 w 286"/>
                <a:gd name="T17" fmla="*/ 0 h 284"/>
                <a:gd name="T18" fmla="*/ 170 w 286"/>
                <a:gd name="T19" fmla="*/ 2 h 284"/>
                <a:gd name="T20" fmla="*/ 198 w 286"/>
                <a:gd name="T21" fmla="*/ 9 h 284"/>
                <a:gd name="T22" fmla="*/ 221 w 286"/>
                <a:gd name="T23" fmla="*/ 23 h 284"/>
                <a:gd name="T24" fmla="*/ 243 w 286"/>
                <a:gd name="T25" fmla="*/ 41 h 284"/>
                <a:gd name="T26" fmla="*/ 261 w 286"/>
                <a:gd name="T27" fmla="*/ 62 h 284"/>
                <a:gd name="T28" fmla="*/ 274 w 286"/>
                <a:gd name="T29" fmla="*/ 86 h 284"/>
                <a:gd name="T30" fmla="*/ 282 w 286"/>
                <a:gd name="T31" fmla="*/ 111 h 284"/>
                <a:gd name="T32" fmla="*/ 286 w 286"/>
                <a:gd name="T33" fmla="*/ 141 h 284"/>
                <a:gd name="T34" fmla="*/ 282 w 286"/>
                <a:gd name="T35" fmla="*/ 170 h 284"/>
                <a:gd name="T36" fmla="*/ 274 w 286"/>
                <a:gd name="T37" fmla="*/ 196 h 284"/>
                <a:gd name="T38" fmla="*/ 261 w 286"/>
                <a:gd name="T39" fmla="*/ 221 h 284"/>
                <a:gd name="T40" fmla="*/ 243 w 286"/>
                <a:gd name="T41" fmla="*/ 241 h 284"/>
                <a:gd name="T42" fmla="*/ 221 w 286"/>
                <a:gd name="T43" fmla="*/ 258 h 284"/>
                <a:gd name="T44" fmla="*/ 198 w 286"/>
                <a:gd name="T45" fmla="*/ 272 h 284"/>
                <a:gd name="T46" fmla="*/ 170 w 286"/>
                <a:gd name="T47" fmla="*/ 280 h 284"/>
                <a:gd name="T48" fmla="*/ 143 w 286"/>
                <a:gd name="T49" fmla="*/ 284 h 284"/>
                <a:gd name="T50" fmla="*/ 114 w 286"/>
                <a:gd name="T51" fmla="*/ 280 h 284"/>
                <a:gd name="T52" fmla="*/ 86 w 286"/>
                <a:gd name="T53" fmla="*/ 272 h 284"/>
                <a:gd name="T54" fmla="*/ 63 w 286"/>
                <a:gd name="T55" fmla="*/ 258 h 284"/>
                <a:gd name="T56" fmla="*/ 41 w 286"/>
                <a:gd name="T57" fmla="*/ 241 h 284"/>
                <a:gd name="T58" fmla="*/ 23 w 286"/>
                <a:gd name="T59" fmla="*/ 221 h 284"/>
                <a:gd name="T60" fmla="*/ 10 w 286"/>
                <a:gd name="T61" fmla="*/ 196 h 284"/>
                <a:gd name="T62" fmla="*/ 2 w 286"/>
                <a:gd name="T63" fmla="*/ 170 h 284"/>
                <a:gd name="T64" fmla="*/ 0 w 286"/>
                <a:gd name="T65" fmla="*/ 1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84">
                  <a:moveTo>
                    <a:pt x="0" y="141"/>
                  </a:moveTo>
                  <a:lnTo>
                    <a:pt x="2" y="111"/>
                  </a:lnTo>
                  <a:lnTo>
                    <a:pt x="10" y="86"/>
                  </a:lnTo>
                  <a:lnTo>
                    <a:pt x="23" y="62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9"/>
                  </a:lnTo>
                  <a:lnTo>
                    <a:pt x="114" y="2"/>
                  </a:lnTo>
                  <a:lnTo>
                    <a:pt x="143" y="0"/>
                  </a:lnTo>
                  <a:lnTo>
                    <a:pt x="170" y="2"/>
                  </a:lnTo>
                  <a:lnTo>
                    <a:pt x="198" y="9"/>
                  </a:lnTo>
                  <a:lnTo>
                    <a:pt x="221" y="23"/>
                  </a:lnTo>
                  <a:lnTo>
                    <a:pt x="243" y="41"/>
                  </a:lnTo>
                  <a:lnTo>
                    <a:pt x="261" y="62"/>
                  </a:lnTo>
                  <a:lnTo>
                    <a:pt x="274" y="86"/>
                  </a:lnTo>
                  <a:lnTo>
                    <a:pt x="282" y="111"/>
                  </a:lnTo>
                  <a:lnTo>
                    <a:pt x="286" y="141"/>
                  </a:lnTo>
                  <a:lnTo>
                    <a:pt x="282" y="170"/>
                  </a:lnTo>
                  <a:lnTo>
                    <a:pt x="274" y="196"/>
                  </a:lnTo>
                  <a:lnTo>
                    <a:pt x="261" y="221"/>
                  </a:lnTo>
                  <a:lnTo>
                    <a:pt x="243" y="241"/>
                  </a:lnTo>
                  <a:lnTo>
                    <a:pt x="221" y="258"/>
                  </a:lnTo>
                  <a:lnTo>
                    <a:pt x="198" y="272"/>
                  </a:lnTo>
                  <a:lnTo>
                    <a:pt x="170" y="280"/>
                  </a:lnTo>
                  <a:lnTo>
                    <a:pt x="143" y="284"/>
                  </a:lnTo>
                  <a:lnTo>
                    <a:pt x="114" y="280"/>
                  </a:lnTo>
                  <a:lnTo>
                    <a:pt x="86" y="272"/>
                  </a:lnTo>
                  <a:lnTo>
                    <a:pt x="63" y="258"/>
                  </a:lnTo>
                  <a:lnTo>
                    <a:pt x="41" y="241"/>
                  </a:lnTo>
                  <a:lnTo>
                    <a:pt x="23" y="221"/>
                  </a:lnTo>
                  <a:lnTo>
                    <a:pt x="10" y="196"/>
                  </a:lnTo>
                  <a:lnTo>
                    <a:pt x="2" y="170"/>
                  </a:lnTo>
                  <a:lnTo>
                    <a:pt x="0" y="14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692941" y="4589690"/>
              <a:ext cx="1041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56559" y="4805673"/>
            <a:ext cx="242887" cy="241301"/>
            <a:chOff x="5221288" y="4648200"/>
            <a:chExt cx="242887" cy="241301"/>
          </a:xfrm>
        </p:grpSpPr>
        <p:sp>
          <p:nvSpPr>
            <p:cNvPr id="10" name="AutoShape 9"/>
            <p:cNvSpPr>
              <a:spLocks noChangeAspect="1" noChangeArrowheads="1" noTextEdit="1"/>
            </p:cNvSpPr>
            <p:nvPr/>
          </p:nvSpPr>
          <p:spPr bwMode="auto">
            <a:xfrm>
              <a:off x="5221288" y="4648200"/>
              <a:ext cx="242887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222875" y="4649788"/>
              <a:ext cx="241300" cy="239713"/>
            </a:xfrm>
            <a:custGeom>
              <a:avLst/>
              <a:gdLst>
                <a:gd name="T0" fmla="*/ 0 w 152"/>
                <a:gd name="T1" fmla="*/ 75 h 151"/>
                <a:gd name="T2" fmla="*/ 1 w 152"/>
                <a:gd name="T3" fmla="*/ 59 h 151"/>
                <a:gd name="T4" fmla="*/ 5 w 152"/>
                <a:gd name="T5" fmla="*/ 46 h 151"/>
                <a:gd name="T6" fmla="*/ 13 w 152"/>
                <a:gd name="T7" fmla="*/ 33 h 151"/>
                <a:gd name="T8" fmla="*/ 22 w 152"/>
                <a:gd name="T9" fmla="*/ 22 h 151"/>
                <a:gd name="T10" fmla="*/ 33 w 152"/>
                <a:gd name="T11" fmla="*/ 13 h 151"/>
                <a:gd name="T12" fmla="*/ 46 w 152"/>
                <a:gd name="T13" fmla="*/ 5 h 151"/>
                <a:gd name="T14" fmla="*/ 60 w 152"/>
                <a:gd name="T15" fmla="*/ 1 h 151"/>
                <a:gd name="T16" fmla="*/ 76 w 152"/>
                <a:gd name="T17" fmla="*/ 0 h 151"/>
                <a:gd name="T18" fmla="*/ 91 w 152"/>
                <a:gd name="T19" fmla="*/ 1 h 151"/>
                <a:gd name="T20" fmla="*/ 105 w 152"/>
                <a:gd name="T21" fmla="*/ 5 h 151"/>
                <a:gd name="T22" fmla="*/ 118 w 152"/>
                <a:gd name="T23" fmla="*/ 13 h 151"/>
                <a:gd name="T24" fmla="*/ 129 w 152"/>
                <a:gd name="T25" fmla="*/ 22 h 151"/>
                <a:gd name="T26" fmla="*/ 138 w 152"/>
                <a:gd name="T27" fmla="*/ 33 h 151"/>
                <a:gd name="T28" fmla="*/ 146 w 152"/>
                <a:gd name="T29" fmla="*/ 46 h 151"/>
                <a:gd name="T30" fmla="*/ 150 w 152"/>
                <a:gd name="T31" fmla="*/ 59 h 151"/>
                <a:gd name="T32" fmla="*/ 152 w 152"/>
                <a:gd name="T33" fmla="*/ 75 h 151"/>
                <a:gd name="T34" fmla="*/ 150 w 152"/>
                <a:gd name="T35" fmla="*/ 91 h 151"/>
                <a:gd name="T36" fmla="*/ 146 w 152"/>
                <a:gd name="T37" fmla="*/ 104 h 151"/>
                <a:gd name="T38" fmla="*/ 138 w 152"/>
                <a:gd name="T39" fmla="*/ 118 h 151"/>
                <a:gd name="T40" fmla="*/ 129 w 152"/>
                <a:gd name="T41" fmla="*/ 128 h 151"/>
                <a:gd name="T42" fmla="*/ 118 w 152"/>
                <a:gd name="T43" fmla="*/ 137 h 151"/>
                <a:gd name="T44" fmla="*/ 105 w 152"/>
                <a:gd name="T45" fmla="*/ 145 h 151"/>
                <a:gd name="T46" fmla="*/ 91 w 152"/>
                <a:gd name="T47" fmla="*/ 149 h 151"/>
                <a:gd name="T48" fmla="*/ 76 w 152"/>
                <a:gd name="T49" fmla="*/ 151 h 151"/>
                <a:gd name="T50" fmla="*/ 60 w 152"/>
                <a:gd name="T51" fmla="*/ 149 h 151"/>
                <a:gd name="T52" fmla="*/ 46 w 152"/>
                <a:gd name="T53" fmla="*/ 145 h 151"/>
                <a:gd name="T54" fmla="*/ 33 w 152"/>
                <a:gd name="T55" fmla="*/ 137 h 151"/>
                <a:gd name="T56" fmla="*/ 22 w 152"/>
                <a:gd name="T57" fmla="*/ 128 h 151"/>
                <a:gd name="T58" fmla="*/ 13 w 152"/>
                <a:gd name="T59" fmla="*/ 118 h 151"/>
                <a:gd name="T60" fmla="*/ 5 w 152"/>
                <a:gd name="T61" fmla="*/ 104 h 151"/>
                <a:gd name="T62" fmla="*/ 1 w 152"/>
                <a:gd name="T63" fmla="*/ 91 h 151"/>
                <a:gd name="T64" fmla="*/ 0 w 152"/>
                <a:gd name="T65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51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1" y="1"/>
                  </a:lnTo>
                  <a:lnTo>
                    <a:pt x="105" y="5"/>
                  </a:lnTo>
                  <a:lnTo>
                    <a:pt x="118" y="13"/>
                  </a:lnTo>
                  <a:lnTo>
                    <a:pt x="129" y="22"/>
                  </a:lnTo>
                  <a:lnTo>
                    <a:pt x="138" y="33"/>
                  </a:lnTo>
                  <a:lnTo>
                    <a:pt x="146" y="46"/>
                  </a:lnTo>
                  <a:lnTo>
                    <a:pt x="150" y="59"/>
                  </a:lnTo>
                  <a:lnTo>
                    <a:pt x="152" y="75"/>
                  </a:lnTo>
                  <a:lnTo>
                    <a:pt x="150" y="91"/>
                  </a:lnTo>
                  <a:lnTo>
                    <a:pt x="146" y="104"/>
                  </a:lnTo>
                  <a:lnTo>
                    <a:pt x="138" y="118"/>
                  </a:lnTo>
                  <a:lnTo>
                    <a:pt x="129" y="128"/>
                  </a:lnTo>
                  <a:lnTo>
                    <a:pt x="118" y="137"/>
                  </a:lnTo>
                  <a:lnTo>
                    <a:pt x="105" y="145"/>
                  </a:lnTo>
                  <a:lnTo>
                    <a:pt x="91" y="149"/>
                  </a:lnTo>
                  <a:lnTo>
                    <a:pt x="76" y="151"/>
                  </a:lnTo>
                  <a:lnTo>
                    <a:pt x="60" y="149"/>
                  </a:lnTo>
                  <a:lnTo>
                    <a:pt x="46" y="145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3" y="118"/>
                  </a:lnTo>
                  <a:lnTo>
                    <a:pt x="5" y="104"/>
                  </a:lnTo>
                  <a:lnTo>
                    <a:pt x="1" y="91"/>
                  </a:lnTo>
                  <a:lnTo>
                    <a:pt x="0" y="75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278438" y="4703763"/>
              <a:ext cx="130175" cy="130175"/>
            </a:xfrm>
            <a:custGeom>
              <a:avLst/>
              <a:gdLst>
                <a:gd name="T0" fmla="*/ 0 w 82"/>
                <a:gd name="T1" fmla="*/ 41 h 82"/>
                <a:gd name="T2" fmla="*/ 0 w 82"/>
                <a:gd name="T3" fmla="*/ 33 h 82"/>
                <a:gd name="T4" fmla="*/ 4 w 82"/>
                <a:gd name="T5" fmla="*/ 24 h 82"/>
                <a:gd name="T6" fmla="*/ 7 w 82"/>
                <a:gd name="T7" fmla="*/ 18 h 82"/>
                <a:gd name="T8" fmla="*/ 12 w 82"/>
                <a:gd name="T9" fmla="*/ 12 h 82"/>
                <a:gd name="T10" fmla="*/ 18 w 82"/>
                <a:gd name="T11" fmla="*/ 7 h 82"/>
                <a:gd name="T12" fmla="*/ 24 w 82"/>
                <a:gd name="T13" fmla="*/ 4 h 82"/>
                <a:gd name="T14" fmla="*/ 33 w 82"/>
                <a:gd name="T15" fmla="*/ 0 h 82"/>
                <a:gd name="T16" fmla="*/ 41 w 82"/>
                <a:gd name="T17" fmla="*/ 0 h 82"/>
                <a:gd name="T18" fmla="*/ 48 w 82"/>
                <a:gd name="T19" fmla="*/ 0 h 82"/>
                <a:gd name="T20" fmla="*/ 57 w 82"/>
                <a:gd name="T21" fmla="*/ 4 h 82"/>
                <a:gd name="T22" fmla="*/ 63 w 82"/>
                <a:gd name="T23" fmla="*/ 7 h 82"/>
                <a:gd name="T24" fmla="*/ 69 w 82"/>
                <a:gd name="T25" fmla="*/ 12 h 82"/>
                <a:gd name="T26" fmla="*/ 74 w 82"/>
                <a:gd name="T27" fmla="*/ 18 h 82"/>
                <a:gd name="T28" fmla="*/ 77 w 82"/>
                <a:gd name="T29" fmla="*/ 24 h 82"/>
                <a:gd name="T30" fmla="*/ 81 w 82"/>
                <a:gd name="T31" fmla="*/ 33 h 82"/>
                <a:gd name="T32" fmla="*/ 82 w 82"/>
                <a:gd name="T33" fmla="*/ 41 h 82"/>
                <a:gd name="T34" fmla="*/ 81 w 82"/>
                <a:gd name="T35" fmla="*/ 48 h 82"/>
                <a:gd name="T36" fmla="*/ 77 w 82"/>
                <a:gd name="T37" fmla="*/ 57 h 82"/>
                <a:gd name="T38" fmla="*/ 74 w 82"/>
                <a:gd name="T39" fmla="*/ 63 h 82"/>
                <a:gd name="T40" fmla="*/ 69 w 82"/>
                <a:gd name="T41" fmla="*/ 69 h 82"/>
                <a:gd name="T42" fmla="*/ 63 w 82"/>
                <a:gd name="T43" fmla="*/ 74 h 82"/>
                <a:gd name="T44" fmla="*/ 57 w 82"/>
                <a:gd name="T45" fmla="*/ 77 h 82"/>
                <a:gd name="T46" fmla="*/ 48 w 82"/>
                <a:gd name="T47" fmla="*/ 81 h 82"/>
                <a:gd name="T48" fmla="*/ 41 w 82"/>
                <a:gd name="T49" fmla="*/ 82 h 82"/>
                <a:gd name="T50" fmla="*/ 33 w 82"/>
                <a:gd name="T51" fmla="*/ 81 h 82"/>
                <a:gd name="T52" fmla="*/ 24 w 82"/>
                <a:gd name="T53" fmla="*/ 77 h 82"/>
                <a:gd name="T54" fmla="*/ 18 w 82"/>
                <a:gd name="T55" fmla="*/ 74 h 82"/>
                <a:gd name="T56" fmla="*/ 12 w 82"/>
                <a:gd name="T57" fmla="*/ 69 h 82"/>
                <a:gd name="T58" fmla="*/ 7 w 82"/>
                <a:gd name="T59" fmla="*/ 63 h 82"/>
                <a:gd name="T60" fmla="*/ 4 w 82"/>
                <a:gd name="T61" fmla="*/ 57 h 82"/>
                <a:gd name="T62" fmla="*/ 0 w 82"/>
                <a:gd name="T63" fmla="*/ 48 h 82"/>
                <a:gd name="T64" fmla="*/ 0 w 82"/>
                <a:gd name="T6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2">
                  <a:moveTo>
                    <a:pt x="0" y="41"/>
                  </a:moveTo>
                  <a:lnTo>
                    <a:pt x="0" y="33"/>
                  </a:lnTo>
                  <a:lnTo>
                    <a:pt x="4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4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7" y="4"/>
                  </a:lnTo>
                  <a:lnTo>
                    <a:pt x="63" y="7"/>
                  </a:lnTo>
                  <a:lnTo>
                    <a:pt x="69" y="12"/>
                  </a:lnTo>
                  <a:lnTo>
                    <a:pt x="74" y="18"/>
                  </a:lnTo>
                  <a:lnTo>
                    <a:pt x="77" y="24"/>
                  </a:lnTo>
                  <a:lnTo>
                    <a:pt x="81" y="33"/>
                  </a:lnTo>
                  <a:lnTo>
                    <a:pt x="82" y="41"/>
                  </a:lnTo>
                  <a:lnTo>
                    <a:pt x="81" y="48"/>
                  </a:lnTo>
                  <a:lnTo>
                    <a:pt x="77" y="57"/>
                  </a:lnTo>
                  <a:lnTo>
                    <a:pt x="74" y="63"/>
                  </a:lnTo>
                  <a:lnTo>
                    <a:pt x="69" y="69"/>
                  </a:lnTo>
                  <a:lnTo>
                    <a:pt x="63" y="74"/>
                  </a:lnTo>
                  <a:lnTo>
                    <a:pt x="57" y="77"/>
                  </a:lnTo>
                  <a:lnTo>
                    <a:pt x="48" y="81"/>
                  </a:lnTo>
                  <a:lnTo>
                    <a:pt x="41" y="82"/>
                  </a:lnTo>
                  <a:lnTo>
                    <a:pt x="33" y="81"/>
                  </a:lnTo>
                  <a:lnTo>
                    <a:pt x="24" y="77"/>
                  </a:lnTo>
                  <a:lnTo>
                    <a:pt x="18" y="74"/>
                  </a:lnTo>
                  <a:lnTo>
                    <a:pt x="12" y="69"/>
                  </a:lnTo>
                  <a:lnTo>
                    <a:pt x="7" y="63"/>
                  </a:lnTo>
                  <a:lnTo>
                    <a:pt x="4" y="57"/>
                  </a:lnTo>
                  <a:lnTo>
                    <a:pt x="0" y="48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8410" y="1952177"/>
            <a:ext cx="241301" cy="239712"/>
            <a:chOff x="5237163" y="4649788"/>
            <a:chExt cx="241301" cy="239712"/>
          </a:xfrm>
        </p:grpSpPr>
        <p:sp>
          <p:nvSpPr>
            <p:cNvPr id="15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237163" y="4649788"/>
              <a:ext cx="241300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238751" y="4651375"/>
              <a:ext cx="239713" cy="238125"/>
            </a:xfrm>
            <a:custGeom>
              <a:avLst/>
              <a:gdLst>
                <a:gd name="T0" fmla="*/ 0 w 151"/>
                <a:gd name="T1" fmla="*/ 75 h 150"/>
                <a:gd name="T2" fmla="*/ 1 w 151"/>
                <a:gd name="T3" fmla="*/ 59 h 150"/>
                <a:gd name="T4" fmla="*/ 5 w 151"/>
                <a:gd name="T5" fmla="*/ 46 h 150"/>
                <a:gd name="T6" fmla="*/ 13 w 151"/>
                <a:gd name="T7" fmla="*/ 33 h 150"/>
                <a:gd name="T8" fmla="*/ 22 w 151"/>
                <a:gd name="T9" fmla="*/ 22 h 150"/>
                <a:gd name="T10" fmla="*/ 33 w 151"/>
                <a:gd name="T11" fmla="*/ 12 h 150"/>
                <a:gd name="T12" fmla="*/ 46 w 151"/>
                <a:gd name="T13" fmla="*/ 5 h 150"/>
                <a:gd name="T14" fmla="*/ 59 w 151"/>
                <a:gd name="T15" fmla="*/ 1 h 150"/>
                <a:gd name="T16" fmla="*/ 75 w 151"/>
                <a:gd name="T17" fmla="*/ 0 h 150"/>
                <a:gd name="T18" fmla="*/ 91 w 151"/>
                <a:gd name="T19" fmla="*/ 1 h 150"/>
                <a:gd name="T20" fmla="*/ 104 w 151"/>
                <a:gd name="T21" fmla="*/ 5 h 150"/>
                <a:gd name="T22" fmla="*/ 118 w 151"/>
                <a:gd name="T23" fmla="*/ 12 h 150"/>
                <a:gd name="T24" fmla="*/ 128 w 151"/>
                <a:gd name="T25" fmla="*/ 22 h 150"/>
                <a:gd name="T26" fmla="*/ 137 w 151"/>
                <a:gd name="T27" fmla="*/ 33 h 150"/>
                <a:gd name="T28" fmla="*/ 145 w 151"/>
                <a:gd name="T29" fmla="*/ 46 h 150"/>
                <a:gd name="T30" fmla="*/ 149 w 151"/>
                <a:gd name="T31" fmla="*/ 59 h 150"/>
                <a:gd name="T32" fmla="*/ 151 w 151"/>
                <a:gd name="T33" fmla="*/ 75 h 150"/>
                <a:gd name="T34" fmla="*/ 149 w 151"/>
                <a:gd name="T35" fmla="*/ 90 h 150"/>
                <a:gd name="T36" fmla="*/ 145 w 151"/>
                <a:gd name="T37" fmla="*/ 103 h 150"/>
                <a:gd name="T38" fmla="*/ 137 w 151"/>
                <a:gd name="T39" fmla="*/ 117 h 150"/>
                <a:gd name="T40" fmla="*/ 128 w 151"/>
                <a:gd name="T41" fmla="*/ 127 h 150"/>
                <a:gd name="T42" fmla="*/ 118 w 151"/>
                <a:gd name="T43" fmla="*/ 137 h 150"/>
                <a:gd name="T44" fmla="*/ 104 w 151"/>
                <a:gd name="T45" fmla="*/ 144 h 150"/>
                <a:gd name="T46" fmla="*/ 91 w 151"/>
                <a:gd name="T47" fmla="*/ 148 h 150"/>
                <a:gd name="T48" fmla="*/ 75 w 151"/>
                <a:gd name="T49" fmla="*/ 150 h 150"/>
                <a:gd name="T50" fmla="*/ 59 w 151"/>
                <a:gd name="T51" fmla="*/ 148 h 150"/>
                <a:gd name="T52" fmla="*/ 46 w 151"/>
                <a:gd name="T53" fmla="*/ 144 h 150"/>
                <a:gd name="T54" fmla="*/ 33 w 151"/>
                <a:gd name="T55" fmla="*/ 137 h 150"/>
                <a:gd name="T56" fmla="*/ 22 w 151"/>
                <a:gd name="T57" fmla="*/ 127 h 150"/>
                <a:gd name="T58" fmla="*/ 13 w 151"/>
                <a:gd name="T59" fmla="*/ 117 h 150"/>
                <a:gd name="T60" fmla="*/ 5 w 151"/>
                <a:gd name="T61" fmla="*/ 103 h 150"/>
                <a:gd name="T62" fmla="*/ 1 w 151"/>
                <a:gd name="T63" fmla="*/ 90 h 150"/>
                <a:gd name="T64" fmla="*/ 0 w 151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59" y="1"/>
                  </a:lnTo>
                  <a:lnTo>
                    <a:pt x="75" y="0"/>
                  </a:lnTo>
                  <a:lnTo>
                    <a:pt x="91" y="1"/>
                  </a:lnTo>
                  <a:lnTo>
                    <a:pt x="104" y="5"/>
                  </a:lnTo>
                  <a:lnTo>
                    <a:pt x="118" y="12"/>
                  </a:lnTo>
                  <a:lnTo>
                    <a:pt x="128" y="22"/>
                  </a:lnTo>
                  <a:lnTo>
                    <a:pt x="137" y="33"/>
                  </a:lnTo>
                  <a:lnTo>
                    <a:pt x="145" y="46"/>
                  </a:lnTo>
                  <a:lnTo>
                    <a:pt x="149" y="59"/>
                  </a:lnTo>
                  <a:lnTo>
                    <a:pt x="151" y="75"/>
                  </a:lnTo>
                  <a:lnTo>
                    <a:pt x="149" y="90"/>
                  </a:lnTo>
                  <a:lnTo>
                    <a:pt x="145" y="103"/>
                  </a:lnTo>
                  <a:lnTo>
                    <a:pt x="137" y="117"/>
                  </a:lnTo>
                  <a:lnTo>
                    <a:pt x="128" y="127"/>
                  </a:lnTo>
                  <a:lnTo>
                    <a:pt x="118" y="137"/>
                  </a:lnTo>
                  <a:lnTo>
                    <a:pt x="104" y="144"/>
                  </a:lnTo>
                  <a:lnTo>
                    <a:pt x="91" y="148"/>
                  </a:lnTo>
                  <a:lnTo>
                    <a:pt x="75" y="150"/>
                  </a:lnTo>
                  <a:lnTo>
                    <a:pt x="59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238751" y="4651375"/>
              <a:ext cx="239713" cy="238125"/>
            </a:xfrm>
            <a:custGeom>
              <a:avLst/>
              <a:gdLst>
                <a:gd name="T0" fmla="*/ 0 w 151"/>
                <a:gd name="T1" fmla="*/ 75 h 150"/>
                <a:gd name="T2" fmla="*/ 1 w 151"/>
                <a:gd name="T3" fmla="*/ 59 h 150"/>
                <a:gd name="T4" fmla="*/ 5 w 151"/>
                <a:gd name="T5" fmla="*/ 46 h 150"/>
                <a:gd name="T6" fmla="*/ 13 w 151"/>
                <a:gd name="T7" fmla="*/ 33 h 150"/>
                <a:gd name="T8" fmla="*/ 22 w 151"/>
                <a:gd name="T9" fmla="*/ 22 h 150"/>
                <a:gd name="T10" fmla="*/ 33 w 151"/>
                <a:gd name="T11" fmla="*/ 12 h 150"/>
                <a:gd name="T12" fmla="*/ 46 w 151"/>
                <a:gd name="T13" fmla="*/ 5 h 150"/>
                <a:gd name="T14" fmla="*/ 59 w 151"/>
                <a:gd name="T15" fmla="*/ 1 h 150"/>
                <a:gd name="T16" fmla="*/ 75 w 151"/>
                <a:gd name="T17" fmla="*/ 0 h 150"/>
                <a:gd name="T18" fmla="*/ 91 w 151"/>
                <a:gd name="T19" fmla="*/ 1 h 150"/>
                <a:gd name="T20" fmla="*/ 104 w 151"/>
                <a:gd name="T21" fmla="*/ 5 h 150"/>
                <a:gd name="T22" fmla="*/ 118 w 151"/>
                <a:gd name="T23" fmla="*/ 12 h 150"/>
                <a:gd name="T24" fmla="*/ 128 w 151"/>
                <a:gd name="T25" fmla="*/ 22 h 150"/>
                <a:gd name="T26" fmla="*/ 137 w 151"/>
                <a:gd name="T27" fmla="*/ 33 h 150"/>
                <a:gd name="T28" fmla="*/ 145 w 151"/>
                <a:gd name="T29" fmla="*/ 46 h 150"/>
                <a:gd name="T30" fmla="*/ 149 w 151"/>
                <a:gd name="T31" fmla="*/ 59 h 150"/>
                <a:gd name="T32" fmla="*/ 151 w 151"/>
                <a:gd name="T33" fmla="*/ 75 h 150"/>
                <a:gd name="T34" fmla="*/ 149 w 151"/>
                <a:gd name="T35" fmla="*/ 90 h 150"/>
                <a:gd name="T36" fmla="*/ 145 w 151"/>
                <a:gd name="T37" fmla="*/ 103 h 150"/>
                <a:gd name="T38" fmla="*/ 137 w 151"/>
                <a:gd name="T39" fmla="*/ 117 h 150"/>
                <a:gd name="T40" fmla="*/ 128 w 151"/>
                <a:gd name="T41" fmla="*/ 127 h 150"/>
                <a:gd name="T42" fmla="*/ 118 w 151"/>
                <a:gd name="T43" fmla="*/ 137 h 150"/>
                <a:gd name="T44" fmla="*/ 104 w 151"/>
                <a:gd name="T45" fmla="*/ 144 h 150"/>
                <a:gd name="T46" fmla="*/ 91 w 151"/>
                <a:gd name="T47" fmla="*/ 148 h 150"/>
                <a:gd name="T48" fmla="*/ 75 w 151"/>
                <a:gd name="T49" fmla="*/ 150 h 150"/>
                <a:gd name="T50" fmla="*/ 59 w 151"/>
                <a:gd name="T51" fmla="*/ 148 h 150"/>
                <a:gd name="T52" fmla="*/ 46 w 151"/>
                <a:gd name="T53" fmla="*/ 144 h 150"/>
                <a:gd name="T54" fmla="*/ 33 w 151"/>
                <a:gd name="T55" fmla="*/ 137 h 150"/>
                <a:gd name="T56" fmla="*/ 22 w 151"/>
                <a:gd name="T57" fmla="*/ 127 h 150"/>
                <a:gd name="T58" fmla="*/ 13 w 151"/>
                <a:gd name="T59" fmla="*/ 117 h 150"/>
                <a:gd name="T60" fmla="*/ 5 w 151"/>
                <a:gd name="T61" fmla="*/ 103 h 150"/>
                <a:gd name="T62" fmla="*/ 1 w 151"/>
                <a:gd name="T63" fmla="*/ 90 h 150"/>
                <a:gd name="T64" fmla="*/ 0 w 151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59" y="1"/>
                  </a:lnTo>
                  <a:lnTo>
                    <a:pt x="75" y="0"/>
                  </a:lnTo>
                  <a:lnTo>
                    <a:pt x="91" y="1"/>
                  </a:lnTo>
                  <a:lnTo>
                    <a:pt x="104" y="5"/>
                  </a:lnTo>
                  <a:lnTo>
                    <a:pt x="118" y="12"/>
                  </a:lnTo>
                  <a:lnTo>
                    <a:pt x="128" y="22"/>
                  </a:lnTo>
                  <a:lnTo>
                    <a:pt x="137" y="33"/>
                  </a:lnTo>
                  <a:lnTo>
                    <a:pt x="145" y="46"/>
                  </a:lnTo>
                  <a:lnTo>
                    <a:pt x="149" y="59"/>
                  </a:lnTo>
                  <a:lnTo>
                    <a:pt x="151" y="75"/>
                  </a:lnTo>
                  <a:lnTo>
                    <a:pt x="149" y="90"/>
                  </a:lnTo>
                  <a:lnTo>
                    <a:pt x="145" y="103"/>
                  </a:lnTo>
                  <a:lnTo>
                    <a:pt x="137" y="117"/>
                  </a:lnTo>
                  <a:lnTo>
                    <a:pt x="128" y="127"/>
                  </a:lnTo>
                  <a:lnTo>
                    <a:pt x="118" y="137"/>
                  </a:lnTo>
                  <a:lnTo>
                    <a:pt x="104" y="144"/>
                  </a:lnTo>
                  <a:lnTo>
                    <a:pt x="91" y="148"/>
                  </a:lnTo>
                  <a:lnTo>
                    <a:pt x="75" y="150"/>
                  </a:lnTo>
                  <a:lnTo>
                    <a:pt x="59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294313" y="4705350"/>
              <a:ext cx="130175" cy="128587"/>
            </a:xfrm>
            <a:custGeom>
              <a:avLst/>
              <a:gdLst>
                <a:gd name="T0" fmla="*/ 0 w 82"/>
                <a:gd name="T1" fmla="*/ 41 h 81"/>
                <a:gd name="T2" fmla="*/ 1 w 82"/>
                <a:gd name="T3" fmla="*/ 32 h 81"/>
                <a:gd name="T4" fmla="*/ 4 w 82"/>
                <a:gd name="T5" fmla="*/ 25 h 81"/>
                <a:gd name="T6" fmla="*/ 8 w 82"/>
                <a:gd name="T7" fmla="*/ 18 h 81"/>
                <a:gd name="T8" fmla="*/ 12 w 82"/>
                <a:gd name="T9" fmla="*/ 12 h 81"/>
                <a:gd name="T10" fmla="*/ 18 w 82"/>
                <a:gd name="T11" fmla="*/ 7 h 81"/>
                <a:gd name="T12" fmla="*/ 25 w 82"/>
                <a:gd name="T13" fmla="*/ 3 h 81"/>
                <a:gd name="T14" fmla="*/ 33 w 82"/>
                <a:gd name="T15" fmla="*/ 1 h 81"/>
                <a:gd name="T16" fmla="*/ 41 w 82"/>
                <a:gd name="T17" fmla="*/ 0 h 81"/>
                <a:gd name="T18" fmla="*/ 49 w 82"/>
                <a:gd name="T19" fmla="*/ 1 h 81"/>
                <a:gd name="T20" fmla="*/ 57 w 82"/>
                <a:gd name="T21" fmla="*/ 3 h 81"/>
                <a:gd name="T22" fmla="*/ 64 w 82"/>
                <a:gd name="T23" fmla="*/ 7 h 81"/>
                <a:gd name="T24" fmla="*/ 70 w 82"/>
                <a:gd name="T25" fmla="*/ 12 h 81"/>
                <a:gd name="T26" fmla="*/ 74 w 82"/>
                <a:gd name="T27" fmla="*/ 18 h 81"/>
                <a:gd name="T28" fmla="*/ 79 w 82"/>
                <a:gd name="T29" fmla="*/ 25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9 h 81"/>
                <a:gd name="T36" fmla="*/ 79 w 82"/>
                <a:gd name="T37" fmla="*/ 56 h 81"/>
                <a:gd name="T38" fmla="*/ 74 w 82"/>
                <a:gd name="T39" fmla="*/ 63 h 81"/>
                <a:gd name="T40" fmla="*/ 70 w 82"/>
                <a:gd name="T41" fmla="*/ 69 h 81"/>
                <a:gd name="T42" fmla="*/ 64 w 82"/>
                <a:gd name="T43" fmla="*/ 74 h 81"/>
                <a:gd name="T44" fmla="*/ 57 w 82"/>
                <a:gd name="T45" fmla="*/ 78 h 81"/>
                <a:gd name="T46" fmla="*/ 49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5 w 82"/>
                <a:gd name="T53" fmla="*/ 78 h 81"/>
                <a:gd name="T54" fmla="*/ 18 w 82"/>
                <a:gd name="T55" fmla="*/ 74 h 81"/>
                <a:gd name="T56" fmla="*/ 12 w 82"/>
                <a:gd name="T57" fmla="*/ 69 h 81"/>
                <a:gd name="T58" fmla="*/ 8 w 82"/>
                <a:gd name="T59" fmla="*/ 63 h 81"/>
                <a:gd name="T60" fmla="*/ 4 w 82"/>
                <a:gd name="T61" fmla="*/ 56 h 81"/>
                <a:gd name="T62" fmla="*/ 1 w 82"/>
                <a:gd name="T63" fmla="*/ 49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1" y="32"/>
                  </a:lnTo>
                  <a:lnTo>
                    <a:pt x="4" y="25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9" y="1"/>
                  </a:lnTo>
                  <a:lnTo>
                    <a:pt x="57" y="3"/>
                  </a:lnTo>
                  <a:lnTo>
                    <a:pt x="64" y="7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9" y="2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9"/>
                  </a:lnTo>
                  <a:lnTo>
                    <a:pt x="79" y="56"/>
                  </a:lnTo>
                  <a:lnTo>
                    <a:pt x="74" y="63"/>
                  </a:lnTo>
                  <a:lnTo>
                    <a:pt x="70" y="69"/>
                  </a:lnTo>
                  <a:lnTo>
                    <a:pt x="64" y="74"/>
                  </a:lnTo>
                  <a:lnTo>
                    <a:pt x="57" y="78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5" y="78"/>
                  </a:lnTo>
                  <a:lnTo>
                    <a:pt x="18" y="74"/>
                  </a:lnTo>
                  <a:lnTo>
                    <a:pt x="12" y="69"/>
                  </a:lnTo>
                  <a:lnTo>
                    <a:pt x="8" y="63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294313" y="4705350"/>
              <a:ext cx="130175" cy="128587"/>
            </a:xfrm>
            <a:custGeom>
              <a:avLst/>
              <a:gdLst>
                <a:gd name="T0" fmla="*/ 0 w 82"/>
                <a:gd name="T1" fmla="*/ 41 h 81"/>
                <a:gd name="T2" fmla="*/ 1 w 82"/>
                <a:gd name="T3" fmla="*/ 32 h 81"/>
                <a:gd name="T4" fmla="*/ 4 w 82"/>
                <a:gd name="T5" fmla="*/ 25 h 81"/>
                <a:gd name="T6" fmla="*/ 8 w 82"/>
                <a:gd name="T7" fmla="*/ 18 h 81"/>
                <a:gd name="T8" fmla="*/ 12 w 82"/>
                <a:gd name="T9" fmla="*/ 12 h 81"/>
                <a:gd name="T10" fmla="*/ 18 w 82"/>
                <a:gd name="T11" fmla="*/ 7 h 81"/>
                <a:gd name="T12" fmla="*/ 25 w 82"/>
                <a:gd name="T13" fmla="*/ 3 h 81"/>
                <a:gd name="T14" fmla="*/ 33 w 82"/>
                <a:gd name="T15" fmla="*/ 1 h 81"/>
                <a:gd name="T16" fmla="*/ 41 w 82"/>
                <a:gd name="T17" fmla="*/ 0 h 81"/>
                <a:gd name="T18" fmla="*/ 49 w 82"/>
                <a:gd name="T19" fmla="*/ 1 h 81"/>
                <a:gd name="T20" fmla="*/ 57 w 82"/>
                <a:gd name="T21" fmla="*/ 3 h 81"/>
                <a:gd name="T22" fmla="*/ 64 w 82"/>
                <a:gd name="T23" fmla="*/ 7 h 81"/>
                <a:gd name="T24" fmla="*/ 70 w 82"/>
                <a:gd name="T25" fmla="*/ 12 h 81"/>
                <a:gd name="T26" fmla="*/ 74 w 82"/>
                <a:gd name="T27" fmla="*/ 18 h 81"/>
                <a:gd name="T28" fmla="*/ 79 w 82"/>
                <a:gd name="T29" fmla="*/ 25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9 h 81"/>
                <a:gd name="T36" fmla="*/ 79 w 82"/>
                <a:gd name="T37" fmla="*/ 56 h 81"/>
                <a:gd name="T38" fmla="*/ 74 w 82"/>
                <a:gd name="T39" fmla="*/ 63 h 81"/>
                <a:gd name="T40" fmla="*/ 70 w 82"/>
                <a:gd name="T41" fmla="*/ 69 h 81"/>
                <a:gd name="T42" fmla="*/ 64 w 82"/>
                <a:gd name="T43" fmla="*/ 74 h 81"/>
                <a:gd name="T44" fmla="*/ 57 w 82"/>
                <a:gd name="T45" fmla="*/ 78 h 81"/>
                <a:gd name="T46" fmla="*/ 49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5 w 82"/>
                <a:gd name="T53" fmla="*/ 78 h 81"/>
                <a:gd name="T54" fmla="*/ 18 w 82"/>
                <a:gd name="T55" fmla="*/ 74 h 81"/>
                <a:gd name="T56" fmla="*/ 12 w 82"/>
                <a:gd name="T57" fmla="*/ 69 h 81"/>
                <a:gd name="T58" fmla="*/ 8 w 82"/>
                <a:gd name="T59" fmla="*/ 63 h 81"/>
                <a:gd name="T60" fmla="*/ 4 w 82"/>
                <a:gd name="T61" fmla="*/ 56 h 81"/>
                <a:gd name="T62" fmla="*/ 1 w 82"/>
                <a:gd name="T63" fmla="*/ 49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1" y="32"/>
                  </a:lnTo>
                  <a:lnTo>
                    <a:pt x="4" y="25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9" y="1"/>
                  </a:lnTo>
                  <a:lnTo>
                    <a:pt x="57" y="3"/>
                  </a:lnTo>
                  <a:lnTo>
                    <a:pt x="64" y="7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9" y="2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9"/>
                  </a:lnTo>
                  <a:lnTo>
                    <a:pt x="79" y="56"/>
                  </a:lnTo>
                  <a:lnTo>
                    <a:pt x="74" y="63"/>
                  </a:lnTo>
                  <a:lnTo>
                    <a:pt x="70" y="69"/>
                  </a:lnTo>
                  <a:lnTo>
                    <a:pt x="64" y="74"/>
                  </a:lnTo>
                  <a:lnTo>
                    <a:pt x="57" y="78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5" y="78"/>
                  </a:lnTo>
                  <a:lnTo>
                    <a:pt x="18" y="74"/>
                  </a:lnTo>
                  <a:lnTo>
                    <a:pt x="12" y="69"/>
                  </a:lnTo>
                  <a:lnTo>
                    <a:pt x="8" y="63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</a:path>
              </a:pathLst>
            </a:custGeom>
            <a:noFill/>
            <a:ln w="317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057352" y="5055808"/>
            <a:ext cx="241301" cy="239712"/>
            <a:chOff x="5237163" y="4649788"/>
            <a:chExt cx="241301" cy="239712"/>
          </a:xfrm>
        </p:grpSpPr>
        <p:sp>
          <p:nvSpPr>
            <p:cNvPr id="155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237163" y="4649788"/>
              <a:ext cx="241300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"/>
            <p:cNvSpPr>
              <a:spLocks/>
            </p:cNvSpPr>
            <p:nvPr/>
          </p:nvSpPr>
          <p:spPr bwMode="auto">
            <a:xfrm>
              <a:off x="5238751" y="4651375"/>
              <a:ext cx="239713" cy="238125"/>
            </a:xfrm>
            <a:custGeom>
              <a:avLst/>
              <a:gdLst>
                <a:gd name="T0" fmla="*/ 0 w 151"/>
                <a:gd name="T1" fmla="*/ 75 h 150"/>
                <a:gd name="T2" fmla="*/ 1 w 151"/>
                <a:gd name="T3" fmla="*/ 59 h 150"/>
                <a:gd name="T4" fmla="*/ 5 w 151"/>
                <a:gd name="T5" fmla="*/ 46 h 150"/>
                <a:gd name="T6" fmla="*/ 13 w 151"/>
                <a:gd name="T7" fmla="*/ 33 h 150"/>
                <a:gd name="T8" fmla="*/ 22 w 151"/>
                <a:gd name="T9" fmla="*/ 22 h 150"/>
                <a:gd name="T10" fmla="*/ 33 w 151"/>
                <a:gd name="T11" fmla="*/ 12 h 150"/>
                <a:gd name="T12" fmla="*/ 46 w 151"/>
                <a:gd name="T13" fmla="*/ 5 h 150"/>
                <a:gd name="T14" fmla="*/ 59 w 151"/>
                <a:gd name="T15" fmla="*/ 1 h 150"/>
                <a:gd name="T16" fmla="*/ 75 w 151"/>
                <a:gd name="T17" fmla="*/ 0 h 150"/>
                <a:gd name="T18" fmla="*/ 91 w 151"/>
                <a:gd name="T19" fmla="*/ 1 h 150"/>
                <a:gd name="T20" fmla="*/ 104 w 151"/>
                <a:gd name="T21" fmla="*/ 5 h 150"/>
                <a:gd name="T22" fmla="*/ 118 w 151"/>
                <a:gd name="T23" fmla="*/ 12 h 150"/>
                <a:gd name="T24" fmla="*/ 128 w 151"/>
                <a:gd name="T25" fmla="*/ 22 h 150"/>
                <a:gd name="T26" fmla="*/ 137 w 151"/>
                <a:gd name="T27" fmla="*/ 33 h 150"/>
                <a:gd name="T28" fmla="*/ 145 w 151"/>
                <a:gd name="T29" fmla="*/ 46 h 150"/>
                <a:gd name="T30" fmla="*/ 149 w 151"/>
                <a:gd name="T31" fmla="*/ 59 h 150"/>
                <a:gd name="T32" fmla="*/ 151 w 151"/>
                <a:gd name="T33" fmla="*/ 75 h 150"/>
                <a:gd name="T34" fmla="*/ 149 w 151"/>
                <a:gd name="T35" fmla="*/ 90 h 150"/>
                <a:gd name="T36" fmla="*/ 145 w 151"/>
                <a:gd name="T37" fmla="*/ 103 h 150"/>
                <a:gd name="T38" fmla="*/ 137 w 151"/>
                <a:gd name="T39" fmla="*/ 117 h 150"/>
                <a:gd name="T40" fmla="*/ 128 w 151"/>
                <a:gd name="T41" fmla="*/ 127 h 150"/>
                <a:gd name="T42" fmla="*/ 118 w 151"/>
                <a:gd name="T43" fmla="*/ 137 h 150"/>
                <a:gd name="T44" fmla="*/ 104 w 151"/>
                <a:gd name="T45" fmla="*/ 144 h 150"/>
                <a:gd name="T46" fmla="*/ 91 w 151"/>
                <a:gd name="T47" fmla="*/ 148 h 150"/>
                <a:gd name="T48" fmla="*/ 75 w 151"/>
                <a:gd name="T49" fmla="*/ 150 h 150"/>
                <a:gd name="T50" fmla="*/ 59 w 151"/>
                <a:gd name="T51" fmla="*/ 148 h 150"/>
                <a:gd name="T52" fmla="*/ 46 w 151"/>
                <a:gd name="T53" fmla="*/ 144 h 150"/>
                <a:gd name="T54" fmla="*/ 33 w 151"/>
                <a:gd name="T55" fmla="*/ 137 h 150"/>
                <a:gd name="T56" fmla="*/ 22 w 151"/>
                <a:gd name="T57" fmla="*/ 127 h 150"/>
                <a:gd name="T58" fmla="*/ 13 w 151"/>
                <a:gd name="T59" fmla="*/ 117 h 150"/>
                <a:gd name="T60" fmla="*/ 5 w 151"/>
                <a:gd name="T61" fmla="*/ 103 h 150"/>
                <a:gd name="T62" fmla="*/ 1 w 151"/>
                <a:gd name="T63" fmla="*/ 90 h 150"/>
                <a:gd name="T64" fmla="*/ 0 w 151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59" y="1"/>
                  </a:lnTo>
                  <a:lnTo>
                    <a:pt x="75" y="0"/>
                  </a:lnTo>
                  <a:lnTo>
                    <a:pt x="91" y="1"/>
                  </a:lnTo>
                  <a:lnTo>
                    <a:pt x="104" y="5"/>
                  </a:lnTo>
                  <a:lnTo>
                    <a:pt x="118" y="12"/>
                  </a:lnTo>
                  <a:lnTo>
                    <a:pt x="128" y="22"/>
                  </a:lnTo>
                  <a:lnTo>
                    <a:pt x="137" y="33"/>
                  </a:lnTo>
                  <a:lnTo>
                    <a:pt x="145" y="46"/>
                  </a:lnTo>
                  <a:lnTo>
                    <a:pt x="149" y="59"/>
                  </a:lnTo>
                  <a:lnTo>
                    <a:pt x="151" y="75"/>
                  </a:lnTo>
                  <a:lnTo>
                    <a:pt x="149" y="90"/>
                  </a:lnTo>
                  <a:lnTo>
                    <a:pt x="145" y="103"/>
                  </a:lnTo>
                  <a:lnTo>
                    <a:pt x="137" y="117"/>
                  </a:lnTo>
                  <a:lnTo>
                    <a:pt x="128" y="127"/>
                  </a:lnTo>
                  <a:lnTo>
                    <a:pt x="118" y="137"/>
                  </a:lnTo>
                  <a:lnTo>
                    <a:pt x="104" y="144"/>
                  </a:lnTo>
                  <a:lnTo>
                    <a:pt x="91" y="148"/>
                  </a:lnTo>
                  <a:lnTo>
                    <a:pt x="75" y="150"/>
                  </a:lnTo>
                  <a:lnTo>
                    <a:pt x="59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"/>
            <p:cNvSpPr>
              <a:spLocks/>
            </p:cNvSpPr>
            <p:nvPr/>
          </p:nvSpPr>
          <p:spPr bwMode="auto">
            <a:xfrm>
              <a:off x="5238751" y="4651375"/>
              <a:ext cx="239713" cy="238125"/>
            </a:xfrm>
            <a:custGeom>
              <a:avLst/>
              <a:gdLst>
                <a:gd name="T0" fmla="*/ 0 w 151"/>
                <a:gd name="T1" fmla="*/ 75 h 150"/>
                <a:gd name="T2" fmla="*/ 1 w 151"/>
                <a:gd name="T3" fmla="*/ 59 h 150"/>
                <a:gd name="T4" fmla="*/ 5 w 151"/>
                <a:gd name="T5" fmla="*/ 46 h 150"/>
                <a:gd name="T6" fmla="*/ 13 w 151"/>
                <a:gd name="T7" fmla="*/ 33 h 150"/>
                <a:gd name="T8" fmla="*/ 22 w 151"/>
                <a:gd name="T9" fmla="*/ 22 h 150"/>
                <a:gd name="T10" fmla="*/ 33 w 151"/>
                <a:gd name="T11" fmla="*/ 12 h 150"/>
                <a:gd name="T12" fmla="*/ 46 w 151"/>
                <a:gd name="T13" fmla="*/ 5 h 150"/>
                <a:gd name="T14" fmla="*/ 59 w 151"/>
                <a:gd name="T15" fmla="*/ 1 h 150"/>
                <a:gd name="T16" fmla="*/ 75 w 151"/>
                <a:gd name="T17" fmla="*/ 0 h 150"/>
                <a:gd name="T18" fmla="*/ 91 w 151"/>
                <a:gd name="T19" fmla="*/ 1 h 150"/>
                <a:gd name="T20" fmla="*/ 104 w 151"/>
                <a:gd name="T21" fmla="*/ 5 h 150"/>
                <a:gd name="T22" fmla="*/ 118 w 151"/>
                <a:gd name="T23" fmla="*/ 12 h 150"/>
                <a:gd name="T24" fmla="*/ 128 w 151"/>
                <a:gd name="T25" fmla="*/ 22 h 150"/>
                <a:gd name="T26" fmla="*/ 137 w 151"/>
                <a:gd name="T27" fmla="*/ 33 h 150"/>
                <a:gd name="T28" fmla="*/ 145 w 151"/>
                <a:gd name="T29" fmla="*/ 46 h 150"/>
                <a:gd name="T30" fmla="*/ 149 w 151"/>
                <a:gd name="T31" fmla="*/ 59 h 150"/>
                <a:gd name="T32" fmla="*/ 151 w 151"/>
                <a:gd name="T33" fmla="*/ 75 h 150"/>
                <a:gd name="T34" fmla="*/ 149 w 151"/>
                <a:gd name="T35" fmla="*/ 90 h 150"/>
                <a:gd name="T36" fmla="*/ 145 w 151"/>
                <a:gd name="T37" fmla="*/ 103 h 150"/>
                <a:gd name="T38" fmla="*/ 137 w 151"/>
                <a:gd name="T39" fmla="*/ 117 h 150"/>
                <a:gd name="T40" fmla="*/ 128 w 151"/>
                <a:gd name="T41" fmla="*/ 127 h 150"/>
                <a:gd name="T42" fmla="*/ 118 w 151"/>
                <a:gd name="T43" fmla="*/ 137 h 150"/>
                <a:gd name="T44" fmla="*/ 104 w 151"/>
                <a:gd name="T45" fmla="*/ 144 h 150"/>
                <a:gd name="T46" fmla="*/ 91 w 151"/>
                <a:gd name="T47" fmla="*/ 148 h 150"/>
                <a:gd name="T48" fmla="*/ 75 w 151"/>
                <a:gd name="T49" fmla="*/ 150 h 150"/>
                <a:gd name="T50" fmla="*/ 59 w 151"/>
                <a:gd name="T51" fmla="*/ 148 h 150"/>
                <a:gd name="T52" fmla="*/ 46 w 151"/>
                <a:gd name="T53" fmla="*/ 144 h 150"/>
                <a:gd name="T54" fmla="*/ 33 w 151"/>
                <a:gd name="T55" fmla="*/ 137 h 150"/>
                <a:gd name="T56" fmla="*/ 22 w 151"/>
                <a:gd name="T57" fmla="*/ 127 h 150"/>
                <a:gd name="T58" fmla="*/ 13 w 151"/>
                <a:gd name="T59" fmla="*/ 117 h 150"/>
                <a:gd name="T60" fmla="*/ 5 w 151"/>
                <a:gd name="T61" fmla="*/ 103 h 150"/>
                <a:gd name="T62" fmla="*/ 1 w 151"/>
                <a:gd name="T63" fmla="*/ 90 h 150"/>
                <a:gd name="T64" fmla="*/ 0 w 151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59" y="1"/>
                  </a:lnTo>
                  <a:lnTo>
                    <a:pt x="75" y="0"/>
                  </a:lnTo>
                  <a:lnTo>
                    <a:pt x="91" y="1"/>
                  </a:lnTo>
                  <a:lnTo>
                    <a:pt x="104" y="5"/>
                  </a:lnTo>
                  <a:lnTo>
                    <a:pt x="118" y="12"/>
                  </a:lnTo>
                  <a:lnTo>
                    <a:pt x="128" y="22"/>
                  </a:lnTo>
                  <a:lnTo>
                    <a:pt x="137" y="33"/>
                  </a:lnTo>
                  <a:lnTo>
                    <a:pt x="145" y="46"/>
                  </a:lnTo>
                  <a:lnTo>
                    <a:pt x="149" y="59"/>
                  </a:lnTo>
                  <a:lnTo>
                    <a:pt x="151" y="75"/>
                  </a:lnTo>
                  <a:lnTo>
                    <a:pt x="149" y="90"/>
                  </a:lnTo>
                  <a:lnTo>
                    <a:pt x="145" y="103"/>
                  </a:lnTo>
                  <a:lnTo>
                    <a:pt x="137" y="117"/>
                  </a:lnTo>
                  <a:lnTo>
                    <a:pt x="128" y="127"/>
                  </a:lnTo>
                  <a:lnTo>
                    <a:pt x="118" y="137"/>
                  </a:lnTo>
                  <a:lnTo>
                    <a:pt x="104" y="144"/>
                  </a:lnTo>
                  <a:lnTo>
                    <a:pt x="91" y="148"/>
                  </a:lnTo>
                  <a:lnTo>
                    <a:pt x="75" y="150"/>
                  </a:lnTo>
                  <a:lnTo>
                    <a:pt x="59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8"/>
            <p:cNvSpPr>
              <a:spLocks/>
            </p:cNvSpPr>
            <p:nvPr/>
          </p:nvSpPr>
          <p:spPr bwMode="auto">
            <a:xfrm>
              <a:off x="5294313" y="4705350"/>
              <a:ext cx="130175" cy="128587"/>
            </a:xfrm>
            <a:custGeom>
              <a:avLst/>
              <a:gdLst>
                <a:gd name="T0" fmla="*/ 0 w 82"/>
                <a:gd name="T1" fmla="*/ 41 h 81"/>
                <a:gd name="T2" fmla="*/ 1 w 82"/>
                <a:gd name="T3" fmla="*/ 32 h 81"/>
                <a:gd name="T4" fmla="*/ 4 w 82"/>
                <a:gd name="T5" fmla="*/ 25 h 81"/>
                <a:gd name="T6" fmla="*/ 8 w 82"/>
                <a:gd name="T7" fmla="*/ 18 h 81"/>
                <a:gd name="T8" fmla="*/ 12 w 82"/>
                <a:gd name="T9" fmla="*/ 12 h 81"/>
                <a:gd name="T10" fmla="*/ 18 w 82"/>
                <a:gd name="T11" fmla="*/ 7 h 81"/>
                <a:gd name="T12" fmla="*/ 25 w 82"/>
                <a:gd name="T13" fmla="*/ 3 h 81"/>
                <a:gd name="T14" fmla="*/ 33 w 82"/>
                <a:gd name="T15" fmla="*/ 1 h 81"/>
                <a:gd name="T16" fmla="*/ 41 w 82"/>
                <a:gd name="T17" fmla="*/ 0 h 81"/>
                <a:gd name="T18" fmla="*/ 49 w 82"/>
                <a:gd name="T19" fmla="*/ 1 h 81"/>
                <a:gd name="T20" fmla="*/ 57 w 82"/>
                <a:gd name="T21" fmla="*/ 3 h 81"/>
                <a:gd name="T22" fmla="*/ 64 w 82"/>
                <a:gd name="T23" fmla="*/ 7 h 81"/>
                <a:gd name="T24" fmla="*/ 70 w 82"/>
                <a:gd name="T25" fmla="*/ 12 h 81"/>
                <a:gd name="T26" fmla="*/ 74 w 82"/>
                <a:gd name="T27" fmla="*/ 18 h 81"/>
                <a:gd name="T28" fmla="*/ 79 w 82"/>
                <a:gd name="T29" fmla="*/ 25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9 h 81"/>
                <a:gd name="T36" fmla="*/ 79 w 82"/>
                <a:gd name="T37" fmla="*/ 56 h 81"/>
                <a:gd name="T38" fmla="*/ 74 w 82"/>
                <a:gd name="T39" fmla="*/ 63 h 81"/>
                <a:gd name="T40" fmla="*/ 70 w 82"/>
                <a:gd name="T41" fmla="*/ 69 h 81"/>
                <a:gd name="T42" fmla="*/ 64 w 82"/>
                <a:gd name="T43" fmla="*/ 74 h 81"/>
                <a:gd name="T44" fmla="*/ 57 w 82"/>
                <a:gd name="T45" fmla="*/ 78 h 81"/>
                <a:gd name="T46" fmla="*/ 49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5 w 82"/>
                <a:gd name="T53" fmla="*/ 78 h 81"/>
                <a:gd name="T54" fmla="*/ 18 w 82"/>
                <a:gd name="T55" fmla="*/ 74 h 81"/>
                <a:gd name="T56" fmla="*/ 12 w 82"/>
                <a:gd name="T57" fmla="*/ 69 h 81"/>
                <a:gd name="T58" fmla="*/ 8 w 82"/>
                <a:gd name="T59" fmla="*/ 63 h 81"/>
                <a:gd name="T60" fmla="*/ 4 w 82"/>
                <a:gd name="T61" fmla="*/ 56 h 81"/>
                <a:gd name="T62" fmla="*/ 1 w 82"/>
                <a:gd name="T63" fmla="*/ 49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1" y="32"/>
                  </a:lnTo>
                  <a:lnTo>
                    <a:pt x="4" y="25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9" y="1"/>
                  </a:lnTo>
                  <a:lnTo>
                    <a:pt x="57" y="3"/>
                  </a:lnTo>
                  <a:lnTo>
                    <a:pt x="64" y="7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9" y="2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9"/>
                  </a:lnTo>
                  <a:lnTo>
                    <a:pt x="79" y="56"/>
                  </a:lnTo>
                  <a:lnTo>
                    <a:pt x="74" y="63"/>
                  </a:lnTo>
                  <a:lnTo>
                    <a:pt x="70" y="69"/>
                  </a:lnTo>
                  <a:lnTo>
                    <a:pt x="64" y="74"/>
                  </a:lnTo>
                  <a:lnTo>
                    <a:pt x="57" y="78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5" y="78"/>
                  </a:lnTo>
                  <a:lnTo>
                    <a:pt x="18" y="74"/>
                  </a:lnTo>
                  <a:lnTo>
                    <a:pt x="12" y="69"/>
                  </a:lnTo>
                  <a:lnTo>
                    <a:pt x="8" y="63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9"/>
            <p:cNvSpPr>
              <a:spLocks/>
            </p:cNvSpPr>
            <p:nvPr/>
          </p:nvSpPr>
          <p:spPr bwMode="auto">
            <a:xfrm>
              <a:off x="5294313" y="4705350"/>
              <a:ext cx="130175" cy="128587"/>
            </a:xfrm>
            <a:custGeom>
              <a:avLst/>
              <a:gdLst>
                <a:gd name="T0" fmla="*/ 0 w 82"/>
                <a:gd name="T1" fmla="*/ 41 h 81"/>
                <a:gd name="T2" fmla="*/ 1 w 82"/>
                <a:gd name="T3" fmla="*/ 32 h 81"/>
                <a:gd name="T4" fmla="*/ 4 w 82"/>
                <a:gd name="T5" fmla="*/ 25 h 81"/>
                <a:gd name="T6" fmla="*/ 8 w 82"/>
                <a:gd name="T7" fmla="*/ 18 h 81"/>
                <a:gd name="T8" fmla="*/ 12 w 82"/>
                <a:gd name="T9" fmla="*/ 12 h 81"/>
                <a:gd name="T10" fmla="*/ 18 w 82"/>
                <a:gd name="T11" fmla="*/ 7 h 81"/>
                <a:gd name="T12" fmla="*/ 25 w 82"/>
                <a:gd name="T13" fmla="*/ 3 h 81"/>
                <a:gd name="T14" fmla="*/ 33 w 82"/>
                <a:gd name="T15" fmla="*/ 1 h 81"/>
                <a:gd name="T16" fmla="*/ 41 w 82"/>
                <a:gd name="T17" fmla="*/ 0 h 81"/>
                <a:gd name="T18" fmla="*/ 49 w 82"/>
                <a:gd name="T19" fmla="*/ 1 h 81"/>
                <a:gd name="T20" fmla="*/ 57 w 82"/>
                <a:gd name="T21" fmla="*/ 3 h 81"/>
                <a:gd name="T22" fmla="*/ 64 w 82"/>
                <a:gd name="T23" fmla="*/ 7 h 81"/>
                <a:gd name="T24" fmla="*/ 70 w 82"/>
                <a:gd name="T25" fmla="*/ 12 h 81"/>
                <a:gd name="T26" fmla="*/ 74 w 82"/>
                <a:gd name="T27" fmla="*/ 18 h 81"/>
                <a:gd name="T28" fmla="*/ 79 w 82"/>
                <a:gd name="T29" fmla="*/ 25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9 h 81"/>
                <a:gd name="T36" fmla="*/ 79 w 82"/>
                <a:gd name="T37" fmla="*/ 56 h 81"/>
                <a:gd name="T38" fmla="*/ 74 w 82"/>
                <a:gd name="T39" fmla="*/ 63 h 81"/>
                <a:gd name="T40" fmla="*/ 70 w 82"/>
                <a:gd name="T41" fmla="*/ 69 h 81"/>
                <a:gd name="T42" fmla="*/ 64 w 82"/>
                <a:gd name="T43" fmla="*/ 74 h 81"/>
                <a:gd name="T44" fmla="*/ 57 w 82"/>
                <a:gd name="T45" fmla="*/ 78 h 81"/>
                <a:gd name="T46" fmla="*/ 49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5 w 82"/>
                <a:gd name="T53" fmla="*/ 78 h 81"/>
                <a:gd name="T54" fmla="*/ 18 w 82"/>
                <a:gd name="T55" fmla="*/ 74 h 81"/>
                <a:gd name="T56" fmla="*/ 12 w 82"/>
                <a:gd name="T57" fmla="*/ 69 h 81"/>
                <a:gd name="T58" fmla="*/ 8 w 82"/>
                <a:gd name="T59" fmla="*/ 63 h 81"/>
                <a:gd name="T60" fmla="*/ 4 w 82"/>
                <a:gd name="T61" fmla="*/ 56 h 81"/>
                <a:gd name="T62" fmla="*/ 1 w 82"/>
                <a:gd name="T63" fmla="*/ 49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1" y="32"/>
                  </a:lnTo>
                  <a:lnTo>
                    <a:pt x="4" y="25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9" y="1"/>
                  </a:lnTo>
                  <a:lnTo>
                    <a:pt x="57" y="3"/>
                  </a:lnTo>
                  <a:lnTo>
                    <a:pt x="64" y="7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9" y="2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9"/>
                  </a:lnTo>
                  <a:lnTo>
                    <a:pt x="79" y="56"/>
                  </a:lnTo>
                  <a:lnTo>
                    <a:pt x="74" y="63"/>
                  </a:lnTo>
                  <a:lnTo>
                    <a:pt x="70" y="69"/>
                  </a:lnTo>
                  <a:lnTo>
                    <a:pt x="64" y="74"/>
                  </a:lnTo>
                  <a:lnTo>
                    <a:pt x="57" y="78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5" y="78"/>
                  </a:lnTo>
                  <a:lnTo>
                    <a:pt x="18" y="74"/>
                  </a:lnTo>
                  <a:lnTo>
                    <a:pt x="12" y="69"/>
                  </a:lnTo>
                  <a:lnTo>
                    <a:pt x="8" y="63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</a:path>
              </a:pathLst>
            </a:custGeom>
            <a:noFill/>
            <a:ln w="317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45543" y="1653333"/>
            <a:ext cx="228600" cy="225425"/>
            <a:chOff x="4630738" y="4584700"/>
            <a:chExt cx="228600" cy="225425"/>
          </a:xfrm>
        </p:grpSpPr>
        <p:sp>
          <p:nvSpPr>
            <p:cNvPr id="198" name="Freeform 5"/>
            <p:cNvSpPr>
              <a:spLocks/>
            </p:cNvSpPr>
            <p:nvPr/>
          </p:nvSpPr>
          <p:spPr bwMode="auto">
            <a:xfrm>
              <a:off x="4630738" y="4584700"/>
              <a:ext cx="228600" cy="225425"/>
            </a:xfrm>
            <a:custGeom>
              <a:avLst/>
              <a:gdLst>
                <a:gd name="T0" fmla="*/ 0 w 286"/>
                <a:gd name="T1" fmla="*/ 141 h 284"/>
                <a:gd name="T2" fmla="*/ 2 w 286"/>
                <a:gd name="T3" fmla="*/ 111 h 284"/>
                <a:gd name="T4" fmla="*/ 10 w 286"/>
                <a:gd name="T5" fmla="*/ 86 h 284"/>
                <a:gd name="T6" fmla="*/ 23 w 286"/>
                <a:gd name="T7" fmla="*/ 62 h 284"/>
                <a:gd name="T8" fmla="*/ 41 w 286"/>
                <a:gd name="T9" fmla="*/ 41 h 284"/>
                <a:gd name="T10" fmla="*/ 63 w 286"/>
                <a:gd name="T11" fmla="*/ 23 h 284"/>
                <a:gd name="T12" fmla="*/ 86 w 286"/>
                <a:gd name="T13" fmla="*/ 9 h 284"/>
                <a:gd name="T14" fmla="*/ 114 w 286"/>
                <a:gd name="T15" fmla="*/ 2 h 284"/>
                <a:gd name="T16" fmla="*/ 143 w 286"/>
                <a:gd name="T17" fmla="*/ 0 h 284"/>
                <a:gd name="T18" fmla="*/ 170 w 286"/>
                <a:gd name="T19" fmla="*/ 2 h 284"/>
                <a:gd name="T20" fmla="*/ 198 w 286"/>
                <a:gd name="T21" fmla="*/ 9 h 284"/>
                <a:gd name="T22" fmla="*/ 221 w 286"/>
                <a:gd name="T23" fmla="*/ 23 h 284"/>
                <a:gd name="T24" fmla="*/ 243 w 286"/>
                <a:gd name="T25" fmla="*/ 41 h 284"/>
                <a:gd name="T26" fmla="*/ 261 w 286"/>
                <a:gd name="T27" fmla="*/ 62 h 284"/>
                <a:gd name="T28" fmla="*/ 274 w 286"/>
                <a:gd name="T29" fmla="*/ 86 h 284"/>
                <a:gd name="T30" fmla="*/ 282 w 286"/>
                <a:gd name="T31" fmla="*/ 111 h 284"/>
                <a:gd name="T32" fmla="*/ 286 w 286"/>
                <a:gd name="T33" fmla="*/ 141 h 284"/>
                <a:gd name="T34" fmla="*/ 282 w 286"/>
                <a:gd name="T35" fmla="*/ 170 h 284"/>
                <a:gd name="T36" fmla="*/ 274 w 286"/>
                <a:gd name="T37" fmla="*/ 196 h 284"/>
                <a:gd name="T38" fmla="*/ 261 w 286"/>
                <a:gd name="T39" fmla="*/ 221 h 284"/>
                <a:gd name="T40" fmla="*/ 243 w 286"/>
                <a:gd name="T41" fmla="*/ 241 h 284"/>
                <a:gd name="T42" fmla="*/ 221 w 286"/>
                <a:gd name="T43" fmla="*/ 258 h 284"/>
                <a:gd name="T44" fmla="*/ 198 w 286"/>
                <a:gd name="T45" fmla="*/ 272 h 284"/>
                <a:gd name="T46" fmla="*/ 170 w 286"/>
                <a:gd name="T47" fmla="*/ 280 h 284"/>
                <a:gd name="T48" fmla="*/ 143 w 286"/>
                <a:gd name="T49" fmla="*/ 284 h 284"/>
                <a:gd name="T50" fmla="*/ 114 w 286"/>
                <a:gd name="T51" fmla="*/ 280 h 284"/>
                <a:gd name="T52" fmla="*/ 86 w 286"/>
                <a:gd name="T53" fmla="*/ 272 h 284"/>
                <a:gd name="T54" fmla="*/ 63 w 286"/>
                <a:gd name="T55" fmla="*/ 258 h 284"/>
                <a:gd name="T56" fmla="*/ 41 w 286"/>
                <a:gd name="T57" fmla="*/ 241 h 284"/>
                <a:gd name="T58" fmla="*/ 23 w 286"/>
                <a:gd name="T59" fmla="*/ 221 h 284"/>
                <a:gd name="T60" fmla="*/ 10 w 286"/>
                <a:gd name="T61" fmla="*/ 196 h 284"/>
                <a:gd name="T62" fmla="*/ 2 w 286"/>
                <a:gd name="T63" fmla="*/ 170 h 284"/>
                <a:gd name="T64" fmla="*/ 0 w 286"/>
                <a:gd name="T65" fmla="*/ 1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84">
                  <a:moveTo>
                    <a:pt x="0" y="141"/>
                  </a:moveTo>
                  <a:lnTo>
                    <a:pt x="2" y="111"/>
                  </a:lnTo>
                  <a:lnTo>
                    <a:pt x="10" y="86"/>
                  </a:lnTo>
                  <a:lnTo>
                    <a:pt x="23" y="62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9"/>
                  </a:lnTo>
                  <a:lnTo>
                    <a:pt x="114" y="2"/>
                  </a:lnTo>
                  <a:lnTo>
                    <a:pt x="143" y="0"/>
                  </a:lnTo>
                  <a:lnTo>
                    <a:pt x="170" y="2"/>
                  </a:lnTo>
                  <a:lnTo>
                    <a:pt x="198" y="9"/>
                  </a:lnTo>
                  <a:lnTo>
                    <a:pt x="221" y="23"/>
                  </a:lnTo>
                  <a:lnTo>
                    <a:pt x="243" y="41"/>
                  </a:lnTo>
                  <a:lnTo>
                    <a:pt x="261" y="62"/>
                  </a:lnTo>
                  <a:lnTo>
                    <a:pt x="274" y="86"/>
                  </a:lnTo>
                  <a:lnTo>
                    <a:pt x="282" y="111"/>
                  </a:lnTo>
                  <a:lnTo>
                    <a:pt x="286" y="141"/>
                  </a:lnTo>
                  <a:lnTo>
                    <a:pt x="282" y="170"/>
                  </a:lnTo>
                  <a:lnTo>
                    <a:pt x="274" y="196"/>
                  </a:lnTo>
                  <a:lnTo>
                    <a:pt x="261" y="221"/>
                  </a:lnTo>
                  <a:lnTo>
                    <a:pt x="243" y="241"/>
                  </a:lnTo>
                  <a:lnTo>
                    <a:pt x="221" y="258"/>
                  </a:lnTo>
                  <a:lnTo>
                    <a:pt x="198" y="272"/>
                  </a:lnTo>
                  <a:lnTo>
                    <a:pt x="170" y="280"/>
                  </a:lnTo>
                  <a:lnTo>
                    <a:pt x="143" y="284"/>
                  </a:lnTo>
                  <a:lnTo>
                    <a:pt x="114" y="280"/>
                  </a:lnTo>
                  <a:lnTo>
                    <a:pt x="86" y="272"/>
                  </a:lnTo>
                  <a:lnTo>
                    <a:pt x="63" y="258"/>
                  </a:lnTo>
                  <a:lnTo>
                    <a:pt x="41" y="241"/>
                  </a:lnTo>
                  <a:lnTo>
                    <a:pt x="23" y="221"/>
                  </a:lnTo>
                  <a:lnTo>
                    <a:pt x="10" y="196"/>
                  </a:lnTo>
                  <a:lnTo>
                    <a:pt x="2" y="17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6"/>
            <p:cNvSpPr>
              <a:spLocks/>
            </p:cNvSpPr>
            <p:nvPr/>
          </p:nvSpPr>
          <p:spPr bwMode="auto">
            <a:xfrm>
              <a:off x="4630738" y="4584700"/>
              <a:ext cx="228600" cy="225425"/>
            </a:xfrm>
            <a:custGeom>
              <a:avLst/>
              <a:gdLst>
                <a:gd name="T0" fmla="*/ 0 w 286"/>
                <a:gd name="T1" fmla="*/ 141 h 284"/>
                <a:gd name="T2" fmla="*/ 2 w 286"/>
                <a:gd name="T3" fmla="*/ 111 h 284"/>
                <a:gd name="T4" fmla="*/ 10 w 286"/>
                <a:gd name="T5" fmla="*/ 86 h 284"/>
                <a:gd name="T6" fmla="*/ 23 w 286"/>
                <a:gd name="T7" fmla="*/ 62 h 284"/>
                <a:gd name="T8" fmla="*/ 41 w 286"/>
                <a:gd name="T9" fmla="*/ 41 h 284"/>
                <a:gd name="T10" fmla="*/ 63 w 286"/>
                <a:gd name="T11" fmla="*/ 23 h 284"/>
                <a:gd name="T12" fmla="*/ 86 w 286"/>
                <a:gd name="T13" fmla="*/ 9 h 284"/>
                <a:gd name="T14" fmla="*/ 114 w 286"/>
                <a:gd name="T15" fmla="*/ 2 h 284"/>
                <a:gd name="T16" fmla="*/ 143 w 286"/>
                <a:gd name="T17" fmla="*/ 0 h 284"/>
                <a:gd name="T18" fmla="*/ 170 w 286"/>
                <a:gd name="T19" fmla="*/ 2 h 284"/>
                <a:gd name="T20" fmla="*/ 198 w 286"/>
                <a:gd name="T21" fmla="*/ 9 h 284"/>
                <a:gd name="T22" fmla="*/ 221 w 286"/>
                <a:gd name="T23" fmla="*/ 23 h 284"/>
                <a:gd name="T24" fmla="*/ 243 w 286"/>
                <a:gd name="T25" fmla="*/ 41 h 284"/>
                <a:gd name="T26" fmla="*/ 261 w 286"/>
                <a:gd name="T27" fmla="*/ 62 h 284"/>
                <a:gd name="T28" fmla="*/ 274 w 286"/>
                <a:gd name="T29" fmla="*/ 86 h 284"/>
                <a:gd name="T30" fmla="*/ 282 w 286"/>
                <a:gd name="T31" fmla="*/ 111 h 284"/>
                <a:gd name="T32" fmla="*/ 286 w 286"/>
                <a:gd name="T33" fmla="*/ 141 h 284"/>
                <a:gd name="T34" fmla="*/ 282 w 286"/>
                <a:gd name="T35" fmla="*/ 170 h 284"/>
                <a:gd name="T36" fmla="*/ 274 w 286"/>
                <a:gd name="T37" fmla="*/ 196 h 284"/>
                <a:gd name="T38" fmla="*/ 261 w 286"/>
                <a:gd name="T39" fmla="*/ 221 h 284"/>
                <a:gd name="T40" fmla="*/ 243 w 286"/>
                <a:gd name="T41" fmla="*/ 241 h 284"/>
                <a:gd name="T42" fmla="*/ 221 w 286"/>
                <a:gd name="T43" fmla="*/ 258 h 284"/>
                <a:gd name="T44" fmla="*/ 198 w 286"/>
                <a:gd name="T45" fmla="*/ 272 h 284"/>
                <a:gd name="T46" fmla="*/ 170 w 286"/>
                <a:gd name="T47" fmla="*/ 280 h 284"/>
                <a:gd name="T48" fmla="*/ 143 w 286"/>
                <a:gd name="T49" fmla="*/ 284 h 284"/>
                <a:gd name="T50" fmla="*/ 114 w 286"/>
                <a:gd name="T51" fmla="*/ 280 h 284"/>
                <a:gd name="T52" fmla="*/ 86 w 286"/>
                <a:gd name="T53" fmla="*/ 272 h 284"/>
                <a:gd name="T54" fmla="*/ 63 w 286"/>
                <a:gd name="T55" fmla="*/ 258 h 284"/>
                <a:gd name="T56" fmla="*/ 41 w 286"/>
                <a:gd name="T57" fmla="*/ 241 h 284"/>
                <a:gd name="T58" fmla="*/ 23 w 286"/>
                <a:gd name="T59" fmla="*/ 221 h 284"/>
                <a:gd name="T60" fmla="*/ 10 w 286"/>
                <a:gd name="T61" fmla="*/ 196 h 284"/>
                <a:gd name="T62" fmla="*/ 2 w 286"/>
                <a:gd name="T63" fmla="*/ 170 h 284"/>
                <a:gd name="T64" fmla="*/ 0 w 286"/>
                <a:gd name="T65" fmla="*/ 1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84">
                  <a:moveTo>
                    <a:pt x="0" y="141"/>
                  </a:moveTo>
                  <a:lnTo>
                    <a:pt x="2" y="111"/>
                  </a:lnTo>
                  <a:lnTo>
                    <a:pt x="10" y="86"/>
                  </a:lnTo>
                  <a:lnTo>
                    <a:pt x="23" y="62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9"/>
                  </a:lnTo>
                  <a:lnTo>
                    <a:pt x="114" y="2"/>
                  </a:lnTo>
                  <a:lnTo>
                    <a:pt x="143" y="0"/>
                  </a:lnTo>
                  <a:lnTo>
                    <a:pt x="170" y="2"/>
                  </a:lnTo>
                  <a:lnTo>
                    <a:pt x="198" y="9"/>
                  </a:lnTo>
                  <a:lnTo>
                    <a:pt x="221" y="23"/>
                  </a:lnTo>
                  <a:lnTo>
                    <a:pt x="243" y="41"/>
                  </a:lnTo>
                  <a:lnTo>
                    <a:pt x="261" y="62"/>
                  </a:lnTo>
                  <a:lnTo>
                    <a:pt x="274" y="86"/>
                  </a:lnTo>
                  <a:lnTo>
                    <a:pt x="282" y="111"/>
                  </a:lnTo>
                  <a:lnTo>
                    <a:pt x="286" y="141"/>
                  </a:lnTo>
                  <a:lnTo>
                    <a:pt x="282" y="170"/>
                  </a:lnTo>
                  <a:lnTo>
                    <a:pt x="274" y="196"/>
                  </a:lnTo>
                  <a:lnTo>
                    <a:pt x="261" y="221"/>
                  </a:lnTo>
                  <a:lnTo>
                    <a:pt x="243" y="241"/>
                  </a:lnTo>
                  <a:lnTo>
                    <a:pt x="221" y="258"/>
                  </a:lnTo>
                  <a:lnTo>
                    <a:pt x="198" y="272"/>
                  </a:lnTo>
                  <a:lnTo>
                    <a:pt x="170" y="280"/>
                  </a:lnTo>
                  <a:lnTo>
                    <a:pt x="143" y="284"/>
                  </a:lnTo>
                  <a:lnTo>
                    <a:pt x="114" y="280"/>
                  </a:lnTo>
                  <a:lnTo>
                    <a:pt x="86" y="272"/>
                  </a:lnTo>
                  <a:lnTo>
                    <a:pt x="63" y="258"/>
                  </a:lnTo>
                  <a:lnTo>
                    <a:pt x="41" y="241"/>
                  </a:lnTo>
                  <a:lnTo>
                    <a:pt x="23" y="221"/>
                  </a:lnTo>
                  <a:lnTo>
                    <a:pt x="10" y="196"/>
                  </a:lnTo>
                  <a:lnTo>
                    <a:pt x="2" y="170"/>
                  </a:lnTo>
                  <a:lnTo>
                    <a:pt x="0" y="14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7"/>
            <p:cNvSpPr>
              <a:spLocks noChangeArrowheads="1"/>
            </p:cNvSpPr>
            <p:nvPr/>
          </p:nvSpPr>
          <p:spPr bwMode="auto">
            <a:xfrm>
              <a:off x="4692941" y="4589690"/>
              <a:ext cx="1041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597583" y="2182692"/>
            <a:ext cx="242887" cy="241301"/>
            <a:chOff x="5221288" y="4648200"/>
            <a:chExt cx="242887" cy="241301"/>
          </a:xfrm>
        </p:grpSpPr>
        <p:sp>
          <p:nvSpPr>
            <p:cNvPr id="202" name="AutoShape 9"/>
            <p:cNvSpPr>
              <a:spLocks noChangeAspect="1" noChangeArrowheads="1" noTextEdit="1"/>
            </p:cNvSpPr>
            <p:nvPr/>
          </p:nvSpPr>
          <p:spPr bwMode="auto">
            <a:xfrm>
              <a:off x="5221288" y="4648200"/>
              <a:ext cx="242887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1"/>
            <p:cNvSpPr>
              <a:spLocks/>
            </p:cNvSpPr>
            <p:nvPr/>
          </p:nvSpPr>
          <p:spPr bwMode="auto">
            <a:xfrm>
              <a:off x="5222875" y="4649788"/>
              <a:ext cx="241300" cy="239713"/>
            </a:xfrm>
            <a:custGeom>
              <a:avLst/>
              <a:gdLst>
                <a:gd name="T0" fmla="*/ 0 w 152"/>
                <a:gd name="T1" fmla="*/ 75 h 151"/>
                <a:gd name="T2" fmla="*/ 1 w 152"/>
                <a:gd name="T3" fmla="*/ 59 h 151"/>
                <a:gd name="T4" fmla="*/ 5 w 152"/>
                <a:gd name="T5" fmla="*/ 46 h 151"/>
                <a:gd name="T6" fmla="*/ 13 w 152"/>
                <a:gd name="T7" fmla="*/ 33 h 151"/>
                <a:gd name="T8" fmla="*/ 22 w 152"/>
                <a:gd name="T9" fmla="*/ 22 h 151"/>
                <a:gd name="T10" fmla="*/ 33 w 152"/>
                <a:gd name="T11" fmla="*/ 13 h 151"/>
                <a:gd name="T12" fmla="*/ 46 w 152"/>
                <a:gd name="T13" fmla="*/ 5 h 151"/>
                <a:gd name="T14" fmla="*/ 60 w 152"/>
                <a:gd name="T15" fmla="*/ 1 h 151"/>
                <a:gd name="T16" fmla="*/ 76 w 152"/>
                <a:gd name="T17" fmla="*/ 0 h 151"/>
                <a:gd name="T18" fmla="*/ 91 w 152"/>
                <a:gd name="T19" fmla="*/ 1 h 151"/>
                <a:gd name="T20" fmla="*/ 105 w 152"/>
                <a:gd name="T21" fmla="*/ 5 h 151"/>
                <a:gd name="T22" fmla="*/ 118 w 152"/>
                <a:gd name="T23" fmla="*/ 13 h 151"/>
                <a:gd name="T24" fmla="*/ 129 w 152"/>
                <a:gd name="T25" fmla="*/ 22 h 151"/>
                <a:gd name="T26" fmla="*/ 138 w 152"/>
                <a:gd name="T27" fmla="*/ 33 h 151"/>
                <a:gd name="T28" fmla="*/ 146 w 152"/>
                <a:gd name="T29" fmla="*/ 46 h 151"/>
                <a:gd name="T30" fmla="*/ 150 w 152"/>
                <a:gd name="T31" fmla="*/ 59 h 151"/>
                <a:gd name="T32" fmla="*/ 152 w 152"/>
                <a:gd name="T33" fmla="*/ 75 h 151"/>
                <a:gd name="T34" fmla="*/ 150 w 152"/>
                <a:gd name="T35" fmla="*/ 91 h 151"/>
                <a:gd name="T36" fmla="*/ 146 w 152"/>
                <a:gd name="T37" fmla="*/ 104 h 151"/>
                <a:gd name="T38" fmla="*/ 138 w 152"/>
                <a:gd name="T39" fmla="*/ 118 h 151"/>
                <a:gd name="T40" fmla="*/ 129 w 152"/>
                <a:gd name="T41" fmla="*/ 128 h 151"/>
                <a:gd name="T42" fmla="*/ 118 w 152"/>
                <a:gd name="T43" fmla="*/ 137 h 151"/>
                <a:gd name="T44" fmla="*/ 105 w 152"/>
                <a:gd name="T45" fmla="*/ 145 h 151"/>
                <a:gd name="T46" fmla="*/ 91 w 152"/>
                <a:gd name="T47" fmla="*/ 149 h 151"/>
                <a:gd name="T48" fmla="*/ 76 w 152"/>
                <a:gd name="T49" fmla="*/ 151 h 151"/>
                <a:gd name="T50" fmla="*/ 60 w 152"/>
                <a:gd name="T51" fmla="*/ 149 h 151"/>
                <a:gd name="T52" fmla="*/ 46 w 152"/>
                <a:gd name="T53" fmla="*/ 145 h 151"/>
                <a:gd name="T54" fmla="*/ 33 w 152"/>
                <a:gd name="T55" fmla="*/ 137 h 151"/>
                <a:gd name="T56" fmla="*/ 22 w 152"/>
                <a:gd name="T57" fmla="*/ 128 h 151"/>
                <a:gd name="T58" fmla="*/ 13 w 152"/>
                <a:gd name="T59" fmla="*/ 118 h 151"/>
                <a:gd name="T60" fmla="*/ 5 w 152"/>
                <a:gd name="T61" fmla="*/ 104 h 151"/>
                <a:gd name="T62" fmla="*/ 1 w 152"/>
                <a:gd name="T63" fmla="*/ 91 h 151"/>
                <a:gd name="T64" fmla="*/ 0 w 152"/>
                <a:gd name="T65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51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1" y="1"/>
                  </a:lnTo>
                  <a:lnTo>
                    <a:pt x="105" y="5"/>
                  </a:lnTo>
                  <a:lnTo>
                    <a:pt x="118" y="13"/>
                  </a:lnTo>
                  <a:lnTo>
                    <a:pt x="129" y="22"/>
                  </a:lnTo>
                  <a:lnTo>
                    <a:pt x="138" y="33"/>
                  </a:lnTo>
                  <a:lnTo>
                    <a:pt x="146" y="46"/>
                  </a:lnTo>
                  <a:lnTo>
                    <a:pt x="150" y="59"/>
                  </a:lnTo>
                  <a:lnTo>
                    <a:pt x="152" y="75"/>
                  </a:lnTo>
                  <a:lnTo>
                    <a:pt x="150" y="91"/>
                  </a:lnTo>
                  <a:lnTo>
                    <a:pt x="146" y="104"/>
                  </a:lnTo>
                  <a:lnTo>
                    <a:pt x="138" y="118"/>
                  </a:lnTo>
                  <a:lnTo>
                    <a:pt x="129" y="128"/>
                  </a:lnTo>
                  <a:lnTo>
                    <a:pt x="118" y="137"/>
                  </a:lnTo>
                  <a:lnTo>
                    <a:pt x="105" y="145"/>
                  </a:lnTo>
                  <a:lnTo>
                    <a:pt x="91" y="149"/>
                  </a:lnTo>
                  <a:lnTo>
                    <a:pt x="76" y="151"/>
                  </a:lnTo>
                  <a:lnTo>
                    <a:pt x="60" y="149"/>
                  </a:lnTo>
                  <a:lnTo>
                    <a:pt x="46" y="145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3" y="118"/>
                  </a:lnTo>
                  <a:lnTo>
                    <a:pt x="5" y="104"/>
                  </a:lnTo>
                  <a:lnTo>
                    <a:pt x="1" y="91"/>
                  </a:lnTo>
                  <a:lnTo>
                    <a:pt x="0" y="75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2"/>
            <p:cNvSpPr>
              <a:spLocks/>
            </p:cNvSpPr>
            <p:nvPr/>
          </p:nvSpPr>
          <p:spPr bwMode="auto">
            <a:xfrm>
              <a:off x="5278438" y="4703763"/>
              <a:ext cx="130175" cy="130175"/>
            </a:xfrm>
            <a:custGeom>
              <a:avLst/>
              <a:gdLst>
                <a:gd name="T0" fmla="*/ 0 w 82"/>
                <a:gd name="T1" fmla="*/ 41 h 82"/>
                <a:gd name="T2" fmla="*/ 0 w 82"/>
                <a:gd name="T3" fmla="*/ 33 h 82"/>
                <a:gd name="T4" fmla="*/ 4 w 82"/>
                <a:gd name="T5" fmla="*/ 24 h 82"/>
                <a:gd name="T6" fmla="*/ 7 w 82"/>
                <a:gd name="T7" fmla="*/ 18 h 82"/>
                <a:gd name="T8" fmla="*/ 12 w 82"/>
                <a:gd name="T9" fmla="*/ 12 h 82"/>
                <a:gd name="T10" fmla="*/ 18 w 82"/>
                <a:gd name="T11" fmla="*/ 7 h 82"/>
                <a:gd name="T12" fmla="*/ 24 w 82"/>
                <a:gd name="T13" fmla="*/ 4 h 82"/>
                <a:gd name="T14" fmla="*/ 33 w 82"/>
                <a:gd name="T15" fmla="*/ 0 h 82"/>
                <a:gd name="T16" fmla="*/ 41 w 82"/>
                <a:gd name="T17" fmla="*/ 0 h 82"/>
                <a:gd name="T18" fmla="*/ 48 w 82"/>
                <a:gd name="T19" fmla="*/ 0 h 82"/>
                <a:gd name="T20" fmla="*/ 57 w 82"/>
                <a:gd name="T21" fmla="*/ 4 h 82"/>
                <a:gd name="T22" fmla="*/ 63 w 82"/>
                <a:gd name="T23" fmla="*/ 7 h 82"/>
                <a:gd name="T24" fmla="*/ 69 w 82"/>
                <a:gd name="T25" fmla="*/ 12 h 82"/>
                <a:gd name="T26" fmla="*/ 74 w 82"/>
                <a:gd name="T27" fmla="*/ 18 h 82"/>
                <a:gd name="T28" fmla="*/ 77 w 82"/>
                <a:gd name="T29" fmla="*/ 24 h 82"/>
                <a:gd name="T30" fmla="*/ 81 w 82"/>
                <a:gd name="T31" fmla="*/ 33 h 82"/>
                <a:gd name="T32" fmla="*/ 82 w 82"/>
                <a:gd name="T33" fmla="*/ 41 h 82"/>
                <a:gd name="T34" fmla="*/ 81 w 82"/>
                <a:gd name="T35" fmla="*/ 48 h 82"/>
                <a:gd name="T36" fmla="*/ 77 w 82"/>
                <a:gd name="T37" fmla="*/ 57 h 82"/>
                <a:gd name="T38" fmla="*/ 74 w 82"/>
                <a:gd name="T39" fmla="*/ 63 h 82"/>
                <a:gd name="T40" fmla="*/ 69 w 82"/>
                <a:gd name="T41" fmla="*/ 69 h 82"/>
                <a:gd name="T42" fmla="*/ 63 w 82"/>
                <a:gd name="T43" fmla="*/ 74 h 82"/>
                <a:gd name="T44" fmla="*/ 57 w 82"/>
                <a:gd name="T45" fmla="*/ 77 h 82"/>
                <a:gd name="T46" fmla="*/ 48 w 82"/>
                <a:gd name="T47" fmla="*/ 81 h 82"/>
                <a:gd name="T48" fmla="*/ 41 w 82"/>
                <a:gd name="T49" fmla="*/ 82 h 82"/>
                <a:gd name="T50" fmla="*/ 33 w 82"/>
                <a:gd name="T51" fmla="*/ 81 h 82"/>
                <a:gd name="T52" fmla="*/ 24 w 82"/>
                <a:gd name="T53" fmla="*/ 77 h 82"/>
                <a:gd name="T54" fmla="*/ 18 w 82"/>
                <a:gd name="T55" fmla="*/ 74 h 82"/>
                <a:gd name="T56" fmla="*/ 12 w 82"/>
                <a:gd name="T57" fmla="*/ 69 h 82"/>
                <a:gd name="T58" fmla="*/ 7 w 82"/>
                <a:gd name="T59" fmla="*/ 63 h 82"/>
                <a:gd name="T60" fmla="*/ 4 w 82"/>
                <a:gd name="T61" fmla="*/ 57 h 82"/>
                <a:gd name="T62" fmla="*/ 0 w 82"/>
                <a:gd name="T63" fmla="*/ 48 h 82"/>
                <a:gd name="T64" fmla="*/ 0 w 82"/>
                <a:gd name="T6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2">
                  <a:moveTo>
                    <a:pt x="0" y="41"/>
                  </a:moveTo>
                  <a:lnTo>
                    <a:pt x="0" y="33"/>
                  </a:lnTo>
                  <a:lnTo>
                    <a:pt x="4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4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7" y="4"/>
                  </a:lnTo>
                  <a:lnTo>
                    <a:pt x="63" y="7"/>
                  </a:lnTo>
                  <a:lnTo>
                    <a:pt x="69" y="12"/>
                  </a:lnTo>
                  <a:lnTo>
                    <a:pt x="74" y="18"/>
                  </a:lnTo>
                  <a:lnTo>
                    <a:pt x="77" y="24"/>
                  </a:lnTo>
                  <a:lnTo>
                    <a:pt x="81" y="33"/>
                  </a:lnTo>
                  <a:lnTo>
                    <a:pt x="82" y="41"/>
                  </a:lnTo>
                  <a:lnTo>
                    <a:pt x="81" y="48"/>
                  </a:lnTo>
                  <a:lnTo>
                    <a:pt x="77" y="57"/>
                  </a:lnTo>
                  <a:lnTo>
                    <a:pt x="74" y="63"/>
                  </a:lnTo>
                  <a:lnTo>
                    <a:pt x="69" y="69"/>
                  </a:lnTo>
                  <a:lnTo>
                    <a:pt x="63" y="74"/>
                  </a:lnTo>
                  <a:lnTo>
                    <a:pt x="57" y="77"/>
                  </a:lnTo>
                  <a:lnTo>
                    <a:pt x="48" y="81"/>
                  </a:lnTo>
                  <a:lnTo>
                    <a:pt x="41" y="82"/>
                  </a:lnTo>
                  <a:lnTo>
                    <a:pt x="33" y="81"/>
                  </a:lnTo>
                  <a:lnTo>
                    <a:pt x="24" y="77"/>
                  </a:lnTo>
                  <a:lnTo>
                    <a:pt x="18" y="74"/>
                  </a:lnTo>
                  <a:lnTo>
                    <a:pt x="12" y="69"/>
                  </a:lnTo>
                  <a:lnTo>
                    <a:pt x="7" y="63"/>
                  </a:lnTo>
                  <a:lnTo>
                    <a:pt x="4" y="57"/>
                  </a:lnTo>
                  <a:lnTo>
                    <a:pt x="0" y="48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8" name="Group 447"/>
          <p:cNvGrpSpPr/>
          <p:nvPr/>
        </p:nvGrpSpPr>
        <p:grpSpPr>
          <a:xfrm>
            <a:off x="690073" y="1537359"/>
            <a:ext cx="242887" cy="239713"/>
            <a:chOff x="5503863" y="5299075"/>
            <a:chExt cx="242887" cy="239713"/>
          </a:xfrm>
        </p:grpSpPr>
        <p:sp>
          <p:nvSpPr>
            <p:cNvPr id="22" name="AutoShape 21"/>
            <p:cNvSpPr>
              <a:spLocks noChangeAspect="1" noChangeArrowheads="1" noTextEdit="1"/>
            </p:cNvSpPr>
            <p:nvPr/>
          </p:nvSpPr>
          <p:spPr bwMode="auto">
            <a:xfrm>
              <a:off x="5503863" y="5299075"/>
              <a:ext cx="24288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505450" y="5300663"/>
              <a:ext cx="241300" cy="238125"/>
            </a:xfrm>
            <a:custGeom>
              <a:avLst/>
              <a:gdLst>
                <a:gd name="T0" fmla="*/ 0 w 152"/>
                <a:gd name="T1" fmla="*/ 75 h 150"/>
                <a:gd name="T2" fmla="*/ 1 w 152"/>
                <a:gd name="T3" fmla="*/ 59 h 150"/>
                <a:gd name="T4" fmla="*/ 5 w 152"/>
                <a:gd name="T5" fmla="*/ 46 h 150"/>
                <a:gd name="T6" fmla="*/ 13 w 152"/>
                <a:gd name="T7" fmla="*/ 33 h 150"/>
                <a:gd name="T8" fmla="*/ 22 w 152"/>
                <a:gd name="T9" fmla="*/ 22 h 150"/>
                <a:gd name="T10" fmla="*/ 33 w 152"/>
                <a:gd name="T11" fmla="*/ 12 h 150"/>
                <a:gd name="T12" fmla="*/ 46 w 152"/>
                <a:gd name="T13" fmla="*/ 5 h 150"/>
                <a:gd name="T14" fmla="*/ 60 w 152"/>
                <a:gd name="T15" fmla="*/ 1 h 150"/>
                <a:gd name="T16" fmla="*/ 76 w 152"/>
                <a:gd name="T17" fmla="*/ 0 h 150"/>
                <a:gd name="T18" fmla="*/ 91 w 152"/>
                <a:gd name="T19" fmla="*/ 1 h 150"/>
                <a:gd name="T20" fmla="*/ 105 w 152"/>
                <a:gd name="T21" fmla="*/ 5 h 150"/>
                <a:gd name="T22" fmla="*/ 118 w 152"/>
                <a:gd name="T23" fmla="*/ 12 h 150"/>
                <a:gd name="T24" fmla="*/ 129 w 152"/>
                <a:gd name="T25" fmla="*/ 22 h 150"/>
                <a:gd name="T26" fmla="*/ 138 w 152"/>
                <a:gd name="T27" fmla="*/ 33 h 150"/>
                <a:gd name="T28" fmla="*/ 146 w 152"/>
                <a:gd name="T29" fmla="*/ 46 h 150"/>
                <a:gd name="T30" fmla="*/ 150 w 152"/>
                <a:gd name="T31" fmla="*/ 59 h 150"/>
                <a:gd name="T32" fmla="*/ 152 w 152"/>
                <a:gd name="T33" fmla="*/ 75 h 150"/>
                <a:gd name="T34" fmla="*/ 150 w 152"/>
                <a:gd name="T35" fmla="*/ 90 h 150"/>
                <a:gd name="T36" fmla="*/ 146 w 152"/>
                <a:gd name="T37" fmla="*/ 103 h 150"/>
                <a:gd name="T38" fmla="*/ 138 w 152"/>
                <a:gd name="T39" fmla="*/ 117 h 150"/>
                <a:gd name="T40" fmla="*/ 129 w 152"/>
                <a:gd name="T41" fmla="*/ 127 h 150"/>
                <a:gd name="T42" fmla="*/ 118 w 152"/>
                <a:gd name="T43" fmla="*/ 137 h 150"/>
                <a:gd name="T44" fmla="*/ 105 w 152"/>
                <a:gd name="T45" fmla="*/ 144 h 150"/>
                <a:gd name="T46" fmla="*/ 91 w 152"/>
                <a:gd name="T47" fmla="*/ 148 h 150"/>
                <a:gd name="T48" fmla="*/ 76 w 152"/>
                <a:gd name="T49" fmla="*/ 150 h 150"/>
                <a:gd name="T50" fmla="*/ 60 w 152"/>
                <a:gd name="T51" fmla="*/ 148 h 150"/>
                <a:gd name="T52" fmla="*/ 46 w 152"/>
                <a:gd name="T53" fmla="*/ 144 h 150"/>
                <a:gd name="T54" fmla="*/ 33 w 152"/>
                <a:gd name="T55" fmla="*/ 137 h 150"/>
                <a:gd name="T56" fmla="*/ 22 w 152"/>
                <a:gd name="T57" fmla="*/ 127 h 150"/>
                <a:gd name="T58" fmla="*/ 13 w 152"/>
                <a:gd name="T59" fmla="*/ 117 h 150"/>
                <a:gd name="T60" fmla="*/ 5 w 152"/>
                <a:gd name="T61" fmla="*/ 103 h 150"/>
                <a:gd name="T62" fmla="*/ 1 w 152"/>
                <a:gd name="T63" fmla="*/ 90 h 150"/>
                <a:gd name="T64" fmla="*/ 0 w 152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1" y="1"/>
                  </a:lnTo>
                  <a:lnTo>
                    <a:pt x="105" y="5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38" y="33"/>
                  </a:lnTo>
                  <a:lnTo>
                    <a:pt x="146" y="46"/>
                  </a:lnTo>
                  <a:lnTo>
                    <a:pt x="150" y="59"/>
                  </a:lnTo>
                  <a:lnTo>
                    <a:pt x="152" y="75"/>
                  </a:lnTo>
                  <a:lnTo>
                    <a:pt x="150" y="90"/>
                  </a:lnTo>
                  <a:lnTo>
                    <a:pt x="146" y="103"/>
                  </a:lnTo>
                  <a:lnTo>
                    <a:pt x="138" y="117"/>
                  </a:lnTo>
                  <a:lnTo>
                    <a:pt x="129" y="127"/>
                  </a:lnTo>
                  <a:lnTo>
                    <a:pt x="118" y="137"/>
                  </a:lnTo>
                  <a:lnTo>
                    <a:pt x="105" y="144"/>
                  </a:lnTo>
                  <a:lnTo>
                    <a:pt x="91" y="148"/>
                  </a:lnTo>
                  <a:lnTo>
                    <a:pt x="76" y="150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505450" y="5300663"/>
              <a:ext cx="241300" cy="238125"/>
            </a:xfrm>
            <a:custGeom>
              <a:avLst/>
              <a:gdLst>
                <a:gd name="T0" fmla="*/ 0 w 152"/>
                <a:gd name="T1" fmla="*/ 75 h 150"/>
                <a:gd name="T2" fmla="*/ 1 w 152"/>
                <a:gd name="T3" fmla="*/ 59 h 150"/>
                <a:gd name="T4" fmla="*/ 5 w 152"/>
                <a:gd name="T5" fmla="*/ 46 h 150"/>
                <a:gd name="T6" fmla="*/ 13 w 152"/>
                <a:gd name="T7" fmla="*/ 33 h 150"/>
                <a:gd name="T8" fmla="*/ 22 w 152"/>
                <a:gd name="T9" fmla="*/ 22 h 150"/>
                <a:gd name="T10" fmla="*/ 33 w 152"/>
                <a:gd name="T11" fmla="*/ 12 h 150"/>
                <a:gd name="T12" fmla="*/ 46 w 152"/>
                <a:gd name="T13" fmla="*/ 5 h 150"/>
                <a:gd name="T14" fmla="*/ 60 w 152"/>
                <a:gd name="T15" fmla="*/ 1 h 150"/>
                <a:gd name="T16" fmla="*/ 76 w 152"/>
                <a:gd name="T17" fmla="*/ 0 h 150"/>
                <a:gd name="T18" fmla="*/ 91 w 152"/>
                <a:gd name="T19" fmla="*/ 1 h 150"/>
                <a:gd name="T20" fmla="*/ 105 w 152"/>
                <a:gd name="T21" fmla="*/ 5 h 150"/>
                <a:gd name="T22" fmla="*/ 118 w 152"/>
                <a:gd name="T23" fmla="*/ 12 h 150"/>
                <a:gd name="T24" fmla="*/ 129 w 152"/>
                <a:gd name="T25" fmla="*/ 22 h 150"/>
                <a:gd name="T26" fmla="*/ 138 w 152"/>
                <a:gd name="T27" fmla="*/ 33 h 150"/>
                <a:gd name="T28" fmla="*/ 146 w 152"/>
                <a:gd name="T29" fmla="*/ 46 h 150"/>
                <a:gd name="T30" fmla="*/ 150 w 152"/>
                <a:gd name="T31" fmla="*/ 59 h 150"/>
                <a:gd name="T32" fmla="*/ 152 w 152"/>
                <a:gd name="T33" fmla="*/ 75 h 150"/>
                <a:gd name="T34" fmla="*/ 150 w 152"/>
                <a:gd name="T35" fmla="*/ 90 h 150"/>
                <a:gd name="T36" fmla="*/ 146 w 152"/>
                <a:gd name="T37" fmla="*/ 103 h 150"/>
                <a:gd name="T38" fmla="*/ 138 w 152"/>
                <a:gd name="T39" fmla="*/ 117 h 150"/>
                <a:gd name="T40" fmla="*/ 129 w 152"/>
                <a:gd name="T41" fmla="*/ 127 h 150"/>
                <a:gd name="T42" fmla="*/ 118 w 152"/>
                <a:gd name="T43" fmla="*/ 137 h 150"/>
                <a:gd name="T44" fmla="*/ 105 w 152"/>
                <a:gd name="T45" fmla="*/ 144 h 150"/>
                <a:gd name="T46" fmla="*/ 91 w 152"/>
                <a:gd name="T47" fmla="*/ 148 h 150"/>
                <a:gd name="T48" fmla="*/ 76 w 152"/>
                <a:gd name="T49" fmla="*/ 150 h 150"/>
                <a:gd name="T50" fmla="*/ 60 w 152"/>
                <a:gd name="T51" fmla="*/ 148 h 150"/>
                <a:gd name="T52" fmla="*/ 46 w 152"/>
                <a:gd name="T53" fmla="*/ 144 h 150"/>
                <a:gd name="T54" fmla="*/ 33 w 152"/>
                <a:gd name="T55" fmla="*/ 137 h 150"/>
                <a:gd name="T56" fmla="*/ 22 w 152"/>
                <a:gd name="T57" fmla="*/ 127 h 150"/>
                <a:gd name="T58" fmla="*/ 13 w 152"/>
                <a:gd name="T59" fmla="*/ 117 h 150"/>
                <a:gd name="T60" fmla="*/ 5 w 152"/>
                <a:gd name="T61" fmla="*/ 103 h 150"/>
                <a:gd name="T62" fmla="*/ 1 w 152"/>
                <a:gd name="T63" fmla="*/ 90 h 150"/>
                <a:gd name="T64" fmla="*/ 0 w 152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1" y="1"/>
                  </a:lnTo>
                  <a:lnTo>
                    <a:pt x="105" y="5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38" y="33"/>
                  </a:lnTo>
                  <a:lnTo>
                    <a:pt x="146" y="46"/>
                  </a:lnTo>
                  <a:lnTo>
                    <a:pt x="150" y="59"/>
                  </a:lnTo>
                  <a:lnTo>
                    <a:pt x="152" y="75"/>
                  </a:lnTo>
                  <a:lnTo>
                    <a:pt x="150" y="90"/>
                  </a:lnTo>
                  <a:lnTo>
                    <a:pt x="146" y="103"/>
                  </a:lnTo>
                  <a:lnTo>
                    <a:pt x="138" y="117"/>
                  </a:lnTo>
                  <a:lnTo>
                    <a:pt x="129" y="127"/>
                  </a:lnTo>
                  <a:lnTo>
                    <a:pt x="118" y="137"/>
                  </a:lnTo>
                  <a:lnTo>
                    <a:pt x="105" y="144"/>
                  </a:lnTo>
                  <a:lnTo>
                    <a:pt x="91" y="148"/>
                  </a:lnTo>
                  <a:lnTo>
                    <a:pt x="76" y="150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561013" y="5354638"/>
              <a:ext cx="130175" cy="128588"/>
            </a:xfrm>
            <a:custGeom>
              <a:avLst/>
              <a:gdLst>
                <a:gd name="T0" fmla="*/ 0 w 82"/>
                <a:gd name="T1" fmla="*/ 41 h 81"/>
                <a:gd name="T2" fmla="*/ 0 w 82"/>
                <a:gd name="T3" fmla="*/ 32 h 81"/>
                <a:gd name="T4" fmla="*/ 4 w 82"/>
                <a:gd name="T5" fmla="*/ 24 h 81"/>
                <a:gd name="T6" fmla="*/ 7 w 82"/>
                <a:gd name="T7" fmla="*/ 18 h 81"/>
                <a:gd name="T8" fmla="*/ 12 w 82"/>
                <a:gd name="T9" fmla="*/ 12 h 81"/>
                <a:gd name="T10" fmla="*/ 18 w 82"/>
                <a:gd name="T11" fmla="*/ 6 h 81"/>
                <a:gd name="T12" fmla="*/ 24 w 82"/>
                <a:gd name="T13" fmla="*/ 3 h 81"/>
                <a:gd name="T14" fmla="*/ 33 w 82"/>
                <a:gd name="T15" fmla="*/ 0 h 81"/>
                <a:gd name="T16" fmla="*/ 41 w 82"/>
                <a:gd name="T17" fmla="*/ 0 h 81"/>
                <a:gd name="T18" fmla="*/ 48 w 82"/>
                <a:gd name="T19" fmla="*/ 0 h 81"/>
                <a:gd name="T20" fmla="*/ 57 w 82"/>
                <a:gd name="T21" fmla="*/ 3 h 81"/>
                <a:gd name="T22" fmla="*/ 63 w 82"/>
                <a:gd name="T23" fmla="*/ 6 h 81"/>
                <a:gd name="T24" fmla="*/ 69 w 82"/>
                <a:gd name="T25" fmla="*/ 12 h 81"/>
                <a:gd name="T26" fmla="*/ 74 w 82"/>
                <a:gd name="T27" fmla="*/ 18 h 81"/>
                <a:gd name="T28" fmla="*/ 77 w 82"/>
                <a:gd name="T29" fmla="*/ 24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8 h 81"/>
                <a:gd name="T36" fmla="*/ 77 w 82"/>
                <a:gd name="T37" fmla="*/ 56 h 81"/>
                <a:gd name="T38" fmla="*/ 74 w 82"/>
                <a:gd name="T39" fmla="*/ 62 h 81"/>
                <a:gd name="T40" fmla="*/ 69 w 82"/>
                <a:gd name="T41" fmla="*/ 68 h 81"/>
                <a:gd name="T42" fmla="*/ 63 w 82"/>
                <a:gd name="T43" fmla="*/ 74 h 81"/>
                <a:gd name="T44" fmla="*/ 57 w 82"/>
                <a:gd name="T45" fmla="*/ 77 h 81"/>
                <a:gd name="T46" fmla="*/ 48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4 w 82"/>
                <a:gd name="T53" fmla="*/ 77 h 81"/>
                <a:gd name="T54" fmla="*/ 18 w 82"/>
                <a:gd name="T55" fmla="*/ 74 h 81"/>
                <a:gd name="T56" fmla="*/ 12 w 82"/>
                <a:gd name="T57" fmla="*/ 68 h 81"/>
                <a:gd name="T58" fmla="*/ 7 w 82"/>
                <a:gd name="T59" fmla="*/ 62 h 81"/>
                <a:gd name="T60" fmla="*/ 4 w 82"/>
                <a:gd name="T61" fmla="*/ 56 h 81"/>
                <a:gd name="T62" fmla="*/ 0 w 82"/>
                <a:gd name="T63" fmla="*/ 48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3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7" y="3"/>
                  </a:lnTo>
                  <a:lnTo>
                    <a:pt x="63" y="6"/>
                  </a:lnTo>
                  <a:lnTo>
                    <a:pt x="69" y="12"/>
                  </a:lnTo>
                  <a:lnTo>
                    <a:pt x="74" y="18"/>
                  </a:lnTo>
                  <a:lnTo>
                    <a:pt x="77" y="24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8"/>
                  </a:lnTo>
                  <a:lnTo>
                    <a:pt x="77" y="56"/>
                  </a:lnTo>
                  <a:lnTo>
                    <a:pt x="74" y="62"/>
                  </a:lnTo>
                  <a:lnTo>
                    <a:pt x="69" y="68"/>
                  </a:lnTo>
                  <a:lnTo>
                    <a:pt x="63" y="74"/>
                  </a:lnTo>
                  <a:lnTo>
                    <a:pt x="57" y="77"/>
                  </a:lnTo>
                  <a:lnTo>
                    <a:pt x="48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4" y="77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7" y="62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561013" y="5354638"/>
              <a:ext cx="130175" cy="128588"/>
            </a:xfrm>
            <a:custGeom>
              <a:avLst/>
              <a:gdLst>
                <a:gd name="T0" fmla="*/ 0 w 82"/>
                <a:gd name="T1" fmla="*/ 41 h 81"/>
                <a:gd name="T2" fmla="*/ 0 w 82"/>
                <a:gd name="T3" fmla="*/ 32 h 81"/>
                <a:gd name="T4" fmla="*/ 4 w 82"/>
                <a:gd name="T5" fmla="*/ 24 h 81"/>
                <a:gd name="T6" fmla="*/ 7 w 82"/>
                <a:gd name="T7" fmla="*/ 18 h 81"/>
                <a:gd name="T8" fmla="*/ 12 w 82"/>
                <a:gd name="T9" fmla="*/ 12 h 81"/>
                <a:gd name="T10" fmla="*/ 18 w 82"/>
                <a:gd name="T11" fmla="*/ 6 h 81"/>
                <a:gd name="T12" fmla="*/ 24 w 82"/>
                <a:gd name="T13" fmla="*/ 3 h 81"/>
                <a:gd name="T14" fmla="*/ 33 w 82"/>
                <a:gd name="T15" fmla="*/ 0 h 81"/>
                <a:gd name="T16" fmla="*/ 41 w 82"/>
                <a:gd name="T17" fmla="*/ 0 h 81"/>
                <a:gd name="T18" fmla="*/ 48 w 82"/>
                <a:gd name="T19" fmla="*/ 0 h 81"/>
                <a:gd name="T20" fmla="*/ 57 w 82"/>
                <a:gd name="T21" fmla="*/ 3 h 81"/>
                <a:gd name="T22" fmla="*/ 63 w 82"/>
                <a:gd name="T23" fmla="*/ 6 h 81"/>
                <a:gd name="T24" fmla="*/ 69 w 82"/>
                <a:gd name="T25" fmla="*/ 12 h 81"/>
                <a:gd name="T26" fmla="*/ 74 w 82"/>
                <a:gd name="T27" fmla="*/ 18 h 81"/>
                <a:gd name="T28" fmla="*/ 77 w 82"/>
                <a:gd name="T29" fmla="*/ 24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8 h 81"/>
                <a:gd name="T36" fmla="*/ 77 w 82"/>
                <a:gd name="T37" fmla="*/ 56 h 81"/>
                <a:gd name="T38" fmla="*/ 74 w 82"/>
                <a:gd name="T39" fmla="*/ 62 h 81"/>
                <a:gd name="T40" fmla="*/ 69 w 82"/>
                <a:gd name="T41" fmla="*/ 68 h 81"/>
                <a:gd name="T42" fmla="*/ 63 w 82"/>
                <a:gd name="T43" fmla="*/ 74 h 81"/>
                <a:gd name="T44" fmla="*/ 57 w 82"/>
                <a:gd name="T45" fmla="*/ 77 h 81"/>
                <a:gd name="T46" fmla="*/ 48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4 w 82"/>
                <a:gd name="T53" fmla="*/ 77 h 81"/>
                <a:gd name="T54" fmla="*/ 18 w 82"/>
                <a:gd name="T55" fmla="*/ 74 h 81"/>
                <a:gd name="T56" fmla="*/ 12 w 82"/>
                <a:gd name="T57" fmla="*/ 68 h 81"/>
                <a:gd name="T58" fmla="*/ 7 w 82"/>
                <a:gd name="T59" fmla="*/ 62 h 81"/>
                <a:gd name="T60" fmla="*/ 4 w 82"/>
                <a:gd name="T61" fmla="*/ 56 h 81"/>
                <a:gd name="T62" fmla="*/ 0 w 82"/>
                <a:gd name="T63" fmla="*/ 48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3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7" y="3"/>
                  </a:lnTo>
                  <a:lnTo>
                    <a:pt x="63" y="6"/>
                  </a:lnTo>
                  <a:lnTo>
                    <a:pt x="69" y="12"/>
                  </a:lnTo>
                  <a:lnTo>
                    <a:pt x="74" y="18"/>
                  </a:lnTo>
                  <a:lnTo>
                    <a:pt x="77" y="24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8"/>
                  </a:lnTo>
                  <a:lnTo>
                    <a:pt x="77" y="56"/>
                  </a:lnTo>
                  <a:lnTo>
                    <a:pt x="74" y="62"/>
                  </a:lnTo>
                  <a:lnTo>
                    <a:pt x="69" y="68"/>
                  </a:lnTo>
                  <a:lnTo>
                    <a:pt x="63" y="74"/>
                  </a:lnTo>
                  <a:lnTo>
                    <a:pt x="57" y="77"/>
                  </a:lnTo>
                  <a:lnTo>
                    <a:pt x="48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4" y="77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7" y="62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635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8056559" y="5314638"/>
            <a:ext cx="242887" cy="239713"/>
            <a:chOff x="5503863" y="5299075"/>
            <a:chExt cx="242887" cy="239713"/>
          </a:xfrm>
        </p:grpSpPr>
        <p:sp>
          <p:nvSpPr>
            <p:cNvPr id="207" name="AutoShape 21"/>
            <p:cNvSpPr>
              <a:spLocks noChangeAspect="1" noChangeArrowheads="1" noTextEdit="1"/>
            </p:cNvSpPr>
            <p:nvPr/>
          </p:nvSpPr>
          <p:spPr bwMode="auto">
            <a:xfrm>
              <a:off x="5503863" y="5299075"/>
              <a:ext cx="24288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3"/>
            <p:cNvSpPr>
              <a:spLocks/>
            </p:cNvSpPr>
            <p:nvPr/>
          </p:nvSpPr>
          <p:spPr bwMode="auto">
            <a:xfrm>
              <a:off x="5505450" y="5300663"/>
              <a:ext cx="241300" cy="238125"/>
            </a:xfrm>
            <a:custGeom>
              <a:avLst/>
              <a:gdLst>
                <a:gd name="T0" fmla="*/ 0 w 152"/>
                <a:gd name="T1" fmla="*/ 75 h 150"/>
                <a:gd name="T2" fmla="*/ 1 w 152"/>
                <a:gd name="T3" fmla="*/ 59 h 150"/>
                <a:gd name="T4" fmla="*/ 5 w 152"/>
                <a:gd name="T5" fmla="*/ 46 h 150"/>
                <a:gd name="T6" fmla="*/ 13 w 152"/>
                <a:gd name="T7" fmla="*/ 33 h 150"/>
                <a:gd name="T8" fmla="*/ 22 w 152"/>
                <a:gd name="T9" fmla="*/ 22 h 150"/>
                <a:gd name="T10" fmla="*/ 33 w 152"/>
                <a:gd name="T11" fmla="*/ 12 h 150"/>
                <a:gd name="T12" fmla="*/ 46 w 152"/>
                <a:gd name="T13" fmla="*/ 5 h 150"/>
                <a:gd name="T14" fmla="*/ 60 w 152"/>
                <a:gd name="T15" fmla="*/ 1 h 150"/>
                <a:gd name="T16" fmla="*/ 76 w 152"/>
                <a:gd name="T17" fmla="*/ 0 h 150"/>
                <a:gd name="T18" fmla="*/ 91 w 152"/>
                <a:gd name="T19" fmla="*/ 1 h 150"/>
                <a:gd name="T20" fmla="*/ 105 w 152"/>
                <a:gd name="T21" fmla="*/ 5 h 150"/>
                <a:gd name="T22" fmla="*/ 118 w 152"/>
                <a:gd name="T23" fmla="*/ 12 h 150"/>
                <a:gd name="T24" fmla="*/ 129 w 152"/>
                <a:gd name="T25" fmla="*/ 22 h 150"/>
                <a:gd name="T26" fmla="*/ 138 w 152"/>
                <a:gd name="T27" fmla="*/ 33 h 150"/>
                <a:gd name="T28" fmla="*/ 146 w 152"/>
                <a:gd name="T29" fmla="*/ 46 h 150"/>
                <a:gd name="T30" fmla="*/ 150 w 152"/>
                <a:gd name="T31" fmla="*/ 59 h 150"/>
                <a:gd name="T32" fmla="*/ 152 w 152"/>
                <a:gd name="T33" fmla="*/ 75 h 150"/>
                <a:gd name="T34" fmla="*/ 150 w 152"/>
                <a:gd name="T35" fmla="*/ 90 h 150"/>
                <a:gd name="T36" fmla="*/ 146 w 152"/>
                <a:gd name="T37" fmla="*/ 103 h 150"/>
                <a:gd name="T38" fmla="*/ 138 w 152"/>
                <a:gd name="T39" fmla="*/ 117 h 150"/>
                <a:gd name="T40" fmla="*/ 129 w 152"/>
                <a:gd name="T41" fmla="*/ 127 h 150"/>
                <a:gd name="T42" fmla="*/ 118 w 152"/>
                <a:gd name="T43" fmla="*/ 137 h 150"/>
                <a:gd name="T44" fmla="*/ 105 w 152"/>
                <a:gd name="T45" fmla="*/ 144 h 150"/>
                <a:gd name="T46" fmla="*/ 91 w 152"/>
                <a:gd name="T47" fmla="*/ 148 h 150"/>
                <a:gd name="T48" fmla="*/ 76 w 152"/>
                <a:gd name="T49" fmla="*/ 150 h 150"/>
                <a:gd name="T50" fmla="*/ 60 w 152"/>
                <a:gd name="T51" fmla="*/ 148 h 150"/>
                <a:gd name="T52" fmla="*/ 46 w 152"/>
                <a:gd name="T53" fmla="*/ 144 h 150"/>
                <a:gd name="T54" fmla="*/ 33 w 152"/>
                <a:gd name="T55" fmla="*/ 137 h 150"/>
                <a:gd name="T56" fmla="*/ 22 w 152"/>
                <a:gd name="T57" fmla="*/ 127 h 150"/>
                <a:gd name="T58" fmla="*/ 13 w 152"/>
                <a:gd name="T59" fmla="*/ 117 h 150"/>
                <a:gd name="T60" fmla="*/ 5 w 152"/>
                <a:gd name="T61" fmla="*/ 103 h 150"/>
                <a:gd name="T62" fmla="*/ 1 w 152"/>
                <a:gd name="T63" fmla="*/ 90 h 150"/>
                <a:gd name="T64" fmla="*/ 0 w 152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1" y="1"/>
                  </a:lnTo>
                  <a:lnTo>
                    <a:pt x="105" y="5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38" y="33"/>
                  </a:lnTo>
                  <a:lnTo>
                    <a:pt x="146" y="46"/>
                  </a:lnTo>
                  <a:lnTo>
                    <a:pt x="150" y="59"/>
                  </a:lnTo>
                  <a:lnTo>
                    <a:pt x="152" y="75"/>
                  </a:lnTo>
                  <a:lnTo>
                    <a:pt x="150" y="90"/>
                  </a:lnTo>
                  <a:lnTo>
                    <a:pt x="146" y="103"/>
                  </a:lnTo>
                  <a:lnTo>
                    <a:pt x="138" y="117"/>
                  </a:lnTo>
                  <a:lnTo>
                    <a:pt x="129" y="127"/>
                  </a:lnTo>
                  <a:lnTo>
                    <a:pt x="118" y="137"/>
                  </a:lnTo>
                  <a:lnTo>
                    <a:pt x="105" y="144"/>
                  </a:lnTo>
                  <a:lnTo>
                    <a:pt x="91" y="148"/>
                  </a:lnTo>
                  <a:lnTo>
                    <a:pt x="76" y="150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4"/>
            <p:cNvSpPr>
              <a:spLocks/>
            </p:cNvSpPr>
            <p:nvPr/>
          </p:nvSpPr>
          <p:spPr bwMode="auto">
            <a:xfrm>
              <a:off x="5505450" y="5300663"/>
              <a:ext cx="241300" cy="238125"/>
            </a:xfrm>
            <a:custGeom>
              <a:avLst/>
              <a:gdLst>
                <a:gd name="T0" fmla="*/ 0 w 152"/>
                <a:gd name="T1" fmla="*/ 75 h 150"/>
                <a:gd name="T2" fmla="*/ 1 w 152"/>
                <a:gd name="T3" fmla="*/ 59 h 150"/>
                <a:gd name="T4" fmla="*/ 5 w 152"/>
                <a:gd name="T5" fmla="*/ 46 h 150"/>
                <a:gd name="T6" fmla="*/ 13 w 152"/>
                <a:gd name="T7" fmla="*/ 33 h 150"/>
                <a:gd name="T8" fmla="*/ 22 w 152"/>
                <a:gd name="T9" fmla="*/ 22 h 150"/>
                <a:gd name="T10" fmla="*/ 33 w 152"/>
                <a:gd name="T11" fmla="*/ 12 h 150"/>
                <a:gd name="T12" fmla="*/ 46 w 152"/>
                <a:gd name="T13" fmla="*/ 5 h 150"/>
                <a:gd name="T14" fmla="*/ 60 w 152"/>
                <a:gd name="T15" fmla="*/ 1 h 150"/>
                <a:gd name="T16" fmla="*/ 76 w 152"/>
                <a:gd name="T17" fmla="*/ 0 h 150"/>
                <a:gd name="T18" fmla="*/ 91 w 152"/>
                <a:gd name="T19" fmla="*/ 1 h 150"/>
                <a:gd name="T20" fmla="*/ 105 w 152"/>
                <a:gd name="T21" fmla="*/ 5 h 150"/>
                <a:gd name="T22" fmla="*/ 118 w 152"/>
                <a:gd name="T23" fmla="*/ 12 h 150"/>
                <a:gd name="T24" fmla="*/ 129 w 152"/>
                <a:gd name="T25" fmla="*/ 22 h 150"/>
                <a:gd name="T26" fmla="*/ 138 w 152"/>
                <a:gd name="T27" fmla="*/ 33 h 150"/>
                <a:gd name="T28" fmla="*/ 146 w 152"/>
                <a:gd name="T29" fmla="*/ 46 h 150"/>
                <a:gd name="T30" fmla="*/ 150 w 152"/>
                <a:gd name="T31" fmla="*/ 59 h 150"/>
                <a:gd name="T32" fmla="*/ 152 w 152"/>
                <a:gd name="T33" fmla="*/ 75 h 150"/>
                <a:gd name="T34" fmla="*/ 150 w 152"/>
                <a:gd name="T35" fmla="*/ 90 h 150"/>
                <a:gd name="T36" fmla="*/ 146 w 152"/>
                <a:gd name="T37" fmla="*/ 103 h 150"/>
                <a:gd name="T38" fmla="*/ 138 w 152"/>
                <a:gd name="T39" fmla="*/ 117 h 150"/>
                <a:gd name="T40" fmla="*/ 129 w 152"/>
                <a:gd name="T41" fmla="*/ 127 h 150"/>
                <a:gd name="T42" fmla="*/ 118 w 152"/>
                <a:gd name="T43" fmla="*/ 137 h 150"/>
                <a:gd name="T44" fmla="*/ 105 w 152"/>
                <a:gd name="T45" fmla="*/ 144 h 150"/>
                <a:gd name="T46" fmla="*/ 91 w 152"/>
                <a:gd name="T47" fmla="*/ 148 h 150"/>
                <a:gd name="T48" fmla="*/ 76 w 152"/>
                <a:gd name="T49" fmla="*/ 150 h 150"/>
                <a:gd name="T50" fmla="*/ 60 w 152"/>
                <a:gd name="T51" fmla="*/ 148 h 150"/>
                <a:gd name="T52" fmla="*/ 46 w 152"/>
                <a:gd name="T53" fmla="*/ 144 h 150"/>
                <a:gd name="T54" fmla="*/ 33 w 152"/>
                <a:gd name="T55" fmla="*/ 137 h 150"/>
                <a:gd name="T56" fmla="*/ 22 w 152"/>
                <a:gd name="T57" fmla="*/ 127 h 150"/>
                <a:gd name="T58" fmla="*/ 13 w 152"/>
                <a:gd name="T59" fmla="*/ 117 h 150"/>
                <a:gd name="T60" fmla="*/ 5 w 152"/>
                <a:gd name="T61" fmla="*/ 103 h 150"/>
                <a:gd name="T62" fmla="*/ 1 w 152"/>
                <a:gd name="T63" fmla="*/ 90 h 150"/>
                <a:gd name="T64" fmla="*/ 0 w 152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1" y="1"/>
                  </a:lnTo>
                  <a:lnTo>
                    <a:pt x="105" y="5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38" y="33"/>
                  </a:lnTo>
                  <a:lnTo>
                    <a:pt x="146" y="46"/>
                  </a:lnTo>
                  <a:lnTo>
                    <a:pt x="150" y="59"/>
                  </a:lnTo>
                  <a:lnTo>
                    <a:pt x="152" y="75"/>
                  </a:lnTo>
                  <a:lnTo>
                    <a:pt x="150" y="90"/>
                  </a:lnTo>
                  <a:lnTo>
                    <a:pt x="146" y="103"/>
                  </a:lnTo>
                  <a:lnTo>
                    <a:pt x="138" y="117"/>
                  </a:lnTo>
                  <a:lnTo>
                    <a:pt x="129" y="127"/>
                  </a:lnTo>
                  <a:lnTo>
                    <a:pt x="118" y="137"/>
                  </a:lnTo>
                  <a:lnTo>
                    <a:pt x="105" y="144"/>
                  </a:lnTo>
                  <a:lnTo>
                    <a:pt x="91" y="148"/>
                  </a:lnTo>
                  <a:lnTo>
                    <a:pt x="76" y="150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5561013" y="5354638"/>
              <a:ext cx="130175" cy="128588"/>
            </a:xfrm>
            <a:custGeom>
              <a:avLst/>
              <a:gdLst>
                <a:gd name="T0" fmla="*/ 0 w 82"/>
                <a:gd name="T1" fmla="*/ 41 h 81"/>
                <a:gd name="T2" fmla="*/ 0 w 82"/>
                <a:gd name="T3" fmla="*/ 32 h 81"/>
                <a:gd name="T4" fmla="*/ 4 w 82"/>
                <a:gd name="T5" fmla="*/ 24 h 81"/>
                <a:gd name="T6" fmla="*/ 7 w 82"/>
                <a:gd name="T7" fmla="*/ 18 h 81"/>
                <a:gd name="T8" fmla="*/ 12 w 82"/>
                <a:gd name="T9" fmla="*/ 12 h 81"/>
                <a:gd name="T10" fmla="*/ 18 w 82"/>
                <a:gd name="T11" fmla="*/ 6 h 81"/>
                <a:gd name="T12" fmla="*/ 24 w 82"/>
                <a:gd name="T13" fmla="*/ 3 h 81"/>
                <a:gd name="T14" fmla="*/ 33 w 82"/>
                <a:gd name="T15" fmla="*/ 0 h 81"/>
                <a:gd name="T16" fmla="*/ 41 w 82"/>
                <a:gd name="T17" fmla="*/ 0 h 81"/>
                <a:gd name="T18" fmla="*/ 48 w 82"/>
                <a:gd name="T19" fmla="*/ 0 h 81"/>
                <a:gd name="T20" fmla="*/ 57 w 82"/>
                <a:gd name="T21" fmla="*/ 3 h 81"/>
                <a:gd name="T22" fmla="*/ 63 w 82"/>
                <a:gd name="T23" fmla="*/ 6 h 81"/>
                <a:gd name="T24" fmla="*/ 69 w 82"/>
                <a:gd name="T25" fmla="*/ 12 h 81"/>
                <a:gd name="T26" fmla="*/ 74 w 82"/>
                <a:gd name="T27" fmla="*/ 18 h 81"/>
                <a:gd name="T28" fmla="*/ 77 w 82"/>
                <a:gd name="T29" fmla="*/ 24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8 h 81"/>
                <a:gd name="T36" fmla="*/ 77 w 82"/>
                <a:gd name="T37" fmla="*/ 56 h 81"/>
                <a:gd name="T38" fmla="*/ 74 w 82"/>
                <a:gd name="T39" fmla="*/ 62 h 81"/>
                <a:gd name="T40" fmla="*/ 69 w 82"/>
                <a:gd name="T41" fmla="*/ 68 h 81"/>
                <a:gd name="T42" fmla="*/ 63 w 82"/>
                <a:gd name="T43" fmla="*/ 74 h 81"/>
                <a:gd name="T44" fmla="*/ 57 w 82"/>
                <a:gd name="T45" fmla="*/ 77 h 81"/>
                <a:gd name="T46" fmla="*/ 48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4 w 82"/>
                <a:gd name="T53" fmla="*/ 77 h 81"/>
                <a:gd name="T54" fmla="*/ 18 w 82"/>
                <a:gd name="T55" fmla="*/ 74 h 81"/>
                <a:gd name="T56" fmla="*/ 12 w 82"/>
                <a:gd name="T57" fmla="*/ 68 h 81"/>
                <a:gd name="T58" fmla="*/ 7 w 82"/>
                <a:gd name="T59" fmla="*/ 62 h 81"/>
                <a:gd name="T60" fmla="*/ 4 w 82"/>
                <a:gd name="T61" fmla="*/ 56 h 81"/>
                <a:gd name="T62" fmla="*/ 0 w 82"/>
                <a:gd name="T63" fmla="*/ 48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3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7" y="3"/>
                  </a:lnTo>
                  <a:lnTo>
                    <a:pt x="63" y="6"/>
                  </a:lnTo>
                  <a:lnTo>
                    <a:pt x="69" y="12"/>
                  </a:lnTo>
                  <a:lnTo>
                    <a:pt x="74" y="18"/>
                  </a:lnTo>
                  <a:lnTo>
                    <a:pt x="77" y="24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8"/>
                  </a:lnTo>
                  <a:lnTo>
                    <a:pt x="77" y="56"/>
                  </a:lnTo>
                  <a:lnTo>
                    <a:pt x="74" y="62"/>
                  </a:lnTo>
                  <a:lnTo>
                    <a:pt x="69" y="68"/>
                  </a:lnTo>
                  <a:lnTo>
                    <a:pt x="63" y="74"/>
                  </a:lnTo>
                  <a:lnTo>
                    <a:pt x="57" y="77"/>
                  </a:lnTo>
                  <a:lnTo>
                    <a:pt x="48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4" y="77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7" y="62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5561013" y="5354638"/>
              <a:ext cx="130175" cy="128588"/>
            </a:xfrm>
            <a:custGeom>
              <a:avLst/>
              <a:gdLst>
                <a:gd name="T0" fmla="*/ 0 w 82"/>
                <a:gd name="T1" fmla="*/ 41 h 81"/>
                <a:gd name="T2" fmla="*/ 0 w 82"/>
                <a:gd name="T3" fmla="*/ 32 h 81"/>
                <a:gd name="T4" fmla="*/ 4 w 82"/>
                <a:gd name="T5" fmla="*/ 24 h 81"/>
                <a:gd name="T6" fmla="*/ 7 w 82"/>
                <a:gd name="T7" fmla="*/ 18 h 81"/>
                <a:gd name="T8" fmla="*/ 12 w 82"/>
                <a:gd name="T9" fmla="*/ 12 h 81"/>
                <a:gd name="T10" fmla="*/ 18 w 82"/>
                <a:gd name="T11" fmla="*/ 6 h 81"/>
                <a:gd name="T12" fmla="*/ 24 w 82"/>
                <a:gd name="T13" fmla="*/ 3 h 81"/>
                <a:gd name="T14" fmla="*/ 33 w 82"/>
                <a:gd name="T15" fmla="*/ 0 h 81"/>
                <a:gd name="T16" fmla="*/ 41 w 82"/>
                <a:gd name="T17" fmla="*/ 0 h 81"/>
                <a:gd name="T18" fmla="*/ 48 w 82"/>
                <a:gd name="T19" fmla="*/ 0 h 81"/>
                <a:gd name="T20" fmla="*/ 57 w 82"/>
                <a:gd name="T21" fmla="*/ 3 h 81"/>
                <a:gd name="T22" fmla="*/ 63 w 82"/>
                <a:gd name="T23" fmla="*/ 6 h 81"/>
                <a:gd name="T24" fmla="*/ 69 w 82"/>
                <a:gd name="T25" fmla="*/ 12 h 81"/>
                <a:gd name="T26" fmla="*/ 74 w 82"/>
                <a:gd name="T27" fmla="*/ 18 h 81"/>
                <a:gd name="T28" fmla="*/ 77 w 82"/>
                <a:gd name="T29" fmla="*/ 24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8 h 81"/>
                <a:gd name="T36" fmla="*/ 77 w 82"/>
                <a:gd name="T37" fmla="*/ 56 h 81"/>
                <a:gd name="T38" fmla="*/ 74 w 82"/>
                <a:gd name="T39" fmla="*/ 62 h 81"/>
                <a:gd name="T40" fmla="*/ 69 w 82"/>
                <a:gd name="T41" fmla="*/ 68 h 81"/>
                <a:gd name="T42" fmla="*/ 63 w 82"/>
                <a:gd name="T43" fmla="*/ 74 h 81"/>
                <a:gd name="T44" fmla="*/ 57 w 82"/>
                <a:gd name="T45" fmla="*/ 77 h 81"/>
                <a:gd name="T46" fmla="*/ 48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4 w 82"/>
                <a:gd name="T53" fmla="*/ 77 h 81"/>
                <a:gd name="T54" fmla="*/ 18 w 82"/>
                <a:gd name="T55" fmla="*/ 74 h 81"/>
                <a:gd name="T56" fmla="*/ 12 w 82"/>
                <a:gd name="T57" fmla="*/ 68 h 81"/>
                <a:gd name="T58" fmla="*/ 7 w 82"/>
                <a:gd name="T59" fmla="*/ 62 h 81"/>
                <a:gd name="T60" fmla="*/ 4 w 82"/>
                <a:gd name="T61" fmla="*/ 56 h 81"/>
                <a:gd name="T62" fmla="*/ 0 w 82"/>
                <a:gd name="T63" fmla="*/ 48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3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7" y="3"/>
                  </a:lnTo>
                  <a:lnTo>
                    <a:pt x="63" y="6"/>
                  </a:lnTo>
                  <a:lnTo>
                    <a:pt x="69" y="12"/>
                  </a:lnTo>
                  <a:lnTo>
                    <a:pt x="74" y="18"/>
                  </a:lnTo>
                  <a:lnTo>
                    <a:pt x="77" y="24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8"/>
                  </a:lnTo>
                  <a:lnTo>
                    <a:pt x="77" y="56"/>
                  </a:lnTo>
                  <a:lnTo>
                    <a:pt x="74" y="62"/>
                  </a:lnTo>
                  <a:lnTo>
                    <a:pt x="69" y="68"/>
                  </a:lnTo>
                  <a:lnTo>
                    <a:pt x="63" y="74"/>
                  </a:lnTo>
                  <a:lnTo>
                    <a:pt x="57" y="77"/>
                  </a:lnTo>
                  <a:lnTo>
                    <a:pt x="48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4" y="77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7" y="62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635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5" name="Group 454"/>
          <p:cNvGrpSpPr/>
          <p:nvPr/>
        </p:nvGrpSpPr>
        <p:grpSpPr>
          <a:xfrm>
            <a:off x="8059733" y="5564391"/>
            <a:ext cx="236538" cy="238125"/>
            <a:chOff x="5527675" y="5599113"/>
            <a:chExt cx="236538" cy="238125"/>
          </a:xfrm>
        </p:grpSpPr>
        <p:sp>
          <p:nvSpPr>
            <p:cNvPr id="450" name="AutoShape 28"/>
            <p:cNvSpPr>
              <a:spLocks noChangeAspect="1" noChangeArrowheads="1" noTextEdit="1"/>
            </p:cNvSpPr>
            <p:nvPr/>
          </p:nvSpPr>
          <p:spPr bwMode="auto">
            <a:xfrm>
              <a:off x="5527675" y="5599113"/>
              <a:ext cx="236538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30"/>
            <p:cNvSpPr>
              <a:spLocks/>
            </p:cNvSpPr>
            <p:nvPr/>
          </p:nvSpPr>
          <p:spPr bwMode="auto">
            <a:xfrm>
              <a:off x="5534025" y="5605463"/>
              <a:ext cx="225425" cy="227013"/>
            </a:xfrm>
            <a:custGeom>
              <a:avLst/>
              <a:gdLst>
                <a:gd name="T0" fmla="*/ 0 w 284"/>
                <a:gd name="T1" fmla="*/ 143 h 286"/>
                <a:gd name="T2" fmla="*/ 2 w 284"/>
                <a:gd name="T3" fmla="*/ 114 h 286"/>
                <a:gd name="T4" fmla="*/ 10 w 284"/>
                <a:gd name="T5" fmla="*/ 86 h 286"/>
                <a:gd name="T6" fmla="*/ 23 w 284"/>
                <a:gd name="T7" fmla="*/ 63 h 286"/>
                <a:gd name="T8" fmla="*/ 41 w 284"/>
                <a:gd name="T9" fmla="*/ 41 h 286"/>
                <a:gd name="T10" fmla="*/ 63 w 284"/>
                <a:gd name="T11" fmla="*/ 23 h 286"/>
                <a:gd name="T12" fmla="*/ 86 w 284"/>
                <a:gd name="T13" fmla="*/ 10 h 286"/>
                <a:gd name="T14" fmla="*/ 112 w 284"/>
                <a:gd name="T15" fmla="*/ 2 h 286"/>
                <a:gd name="T16" fmla="*/ 141 w 284"/>
                <a:gd name="T17" fmla="*/ 0 h 286"/>
                <a:gd name="T18" fmla="*/ 170 w 284"/>
                <a:gd name="T19" fmla="*/ 2 h 286"/>
                <a:gd name="T20" fmla="*/ 196 w 284"/>
                <a:gd name="T21" fmla="*/ 10 h 286"/>
                <a:gd name="T22" fmla="*/ 221 w 284"/>
                <a:gd name="T23" fmla="*/ 23 h 286"/>
                <a:gd name="T24" fmla="*/ 241 w 284"/>
                <a:gd name="T25" fmla="*/ 41 h 286"/>
                <a:gd name="T26" fmla="*/ 259 w 284"/>
                <a:gd name="T27" fmla="*/ 63 h 286"/>
                <a:gd name="T28" fmla="*/ 272 w 284"/>
                <a:gd name="T29" fmla="*/ 86 h 286"/>
                <a:gd name="T30" fmla="*/ 280 w 284"/>
                <a:gd name="T31" fmla="*/ 114 h 286"/>
                <a:gd name="T32" fmla="*/ 284 w 284"/>
                <a:gd name="T33" fmla="*/ 143 h 286"/>
                <a:gd name="T34" fmla="*/ 280 w 284"/>
                <a:gd name="T35" fmla="*/ 170 h 286"/>
                <a:gd name="T36" fmla="*/ 272 w 284"/>
                <a:gd name="T37" fmla="*/ 198 h 286"/>
                <a:gd name="T38" fmla="*/ 259 w 284"/>
                <a:gd name="T39" fmla="*/ 221 h 286"/>
                <a:gd name="T40" fmla="*/ 241 w 284"/>
                <a:gd name="T41" fmla="*/ 243 h 286"/>
                <a:gd name="T42" fmla="*/ 221 w 284"/>
                <a:gd name="T43" fmla="*/ 261 h 286"/>
                <a:gd name="T44" fmla="*/ 196 w 284"/>
                <a:gd name="T45" fmla="*/ 274 h 286"/>
                <a:gd name="T46" fmla="*/ 170 w 284"/>
                <a:gd name="T47" fmla="*/ 282 h 286"/>
                <a:gd name="T48" fmla="*/ 141 w 284"/>
                <a:gd name="T49" fmla="*/ 286 h 286"/>
                <a:gd name="T50" fmla="*/ 112 w 284"/>
                <a:gd name="T51" fmla="*/ 282 h 286"/>
                <a:gd name="T52" fmla="*/ 86 w 284"/>
                <a:gd name="T53" fmla="*/ 274 h 286"/>
                <a:gd name="T54" fmla="*/ 63 w 284"/>
                <a:gd name="T55" fmla="*/ 261 h 286"/>
                <a:gd name="T56" fmla="*/ 41 w 284"/>
                <a:gd name="T57" fmla="*/ 243 h 286"/>
                <a:gd name="T58" fmla="*/ 23 w 284"/>
                <a:gd name="T59" fmla="*/ 221 h 286"/>
                <a:gd name="T60" fmla="*/ 10 w 284"/>
                <a:gd name="T61" fmla="*/ 198 h 286"/>
                <a:gd name="T62" fmla="*/ 2 w 284"/>
                <a:gd name="T63" fmla="*/ 170 h 286"/>
                <a:gd name="T64" fmla="*/ 0 w 284"/>
                <a:gd name="T65" fmla="*/ 14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6">
                  <a:moveTo>
                    <a:pt x="0" y="143"/>
                  </a:moveTo>
                  <a:lnTo>
                    <a:pt x="2" y="114"/>
                  </a:lnTo>
                  <a:lnTo>
                    <a:pt x="10" y="86"/>
                  </a:lnTo>
                  <a:lnTo>
                    <a:pt x="23" y="63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1" y="0"/>
                  </a:lnTo>
                  <a:lnTo>
                    <a:pt x="170" y="2"/>
                  </a:lnTo>
                  <a:lnTo>
                    <a:pt x="196" y="10"/>
                  </a:lnTo>
                  <a:lnTo>
                    <a:pt x="221" y="23"/>
                  </a:lnTo>
                  <a:lnTo>
                    <a:pt x="241" y="41"/>
                  </a:lnTo>
                  <a:lnTo>
                    <a:pt x="259" y="63"/>
                  </a:lnTo>
                  <a:lnTo>
                    <a:pt x="272" y="86"/>
                  </a:lnTo>
                  <a:lnTo>
                    <a:pt x="280" y="114"/>
                  </a:lnTo>
                  <a:lnTo>
                    <a:pt x="284" y="143"/>
                  </a:lnTo>
                  <a:lnTo>
                    <a:pt x="280" y="170"/>
                  </a:lnTo>
                  <a:lnTo>
                    <a:pt x="272" y="198"/>
                  </a:lnTo>
                  <a:lnTo>
                    <a:pt x="259" y="221"/>
                  </a:lnTo>
                  <a:lnTo>
                    <a:pt x="241" y="243"/>
                  </a:lnTo>
                  <a:lnTo>
                    <a:pt x="221" y="261"/>
                  </a:lnTo>
                  <a:lnTo>
                    <a:pt x="196" y="274"/>
                  </a:lnTo>
                  <a:lnTo>
                    <a:pt x="170" y="282"/>
                  </a:lnTo>
                  <a:lnTo>
                    <a:pt x="141" y="286"/>
                  </a:lnTo>
                  <a:lnTo>
                    <a:pt x="112" y="282"/>
                  </a:lnTo>
                  <a:lnTo>
                    <a:pt x="86" y="274"/>
                  </a:lnTo>
                  <a:lnTo>
                    <a:pt x="63" y="261"/>
                  </a:lnTo>
                  <a:lnTo>
                    <a:pt x="41" y="243"/>
                  </a:lnTo>
                  <a:lnTo>
                    <a:pt x="23" y="221"/>
                  </a:lnTo>
                  <a:lnTo>
                    <a:pt x="10" y="198"/>
                  </a:lnTo>
                  <a:lnTo>
                    <a:pt x="2" y="17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31"/>
            <p:cNvSpPr>
              <a:spLocks/>
            </p:cNvSpPr>
            <p:nvPr/>
          </p:nvSpPr>
          <p:spPr bwMode="auto">
            <a:xfrm>
              <a:off x="5534025" y="5605463"/>
              <a:ext cx="225425" cy="227013"/>
            </a:xfrm>
            <a:custGeom>
              <a:avLst/>
              <a:gdLst>
                <a:gd name="T0" fmla="*/ 0 w 284"/>
                <a:gd name="T1" fmla="*/ 143 h 286"/>
                <a:gd name="T2" fmla="*/ 2 w 284"/>
                <a:gd name="T3" fmla="*/ 114 h 286"/>
                <a:gd name="T4" fmla="*/ 10 w 284"/>
                <a:gd name="T5" fmla="*/ 86 h 286"/>
                <a:gd name="T6" fmla="*/ 23 w 284"/>
                <a:gd name="T7" fmla="*/ 63 h 286"/>
                <a:gd name="T8" fmla="*/ 41 w 284"/>
                <a:gd name="T9" fmla="*/ 41 h 286"/>
                <a:gd name="T10" fmla="*/ 63 w 284"/>
                <a:gd name="T11" fmla="*/ 23 h 286"/>
                <a:gd name="T12" fmla="*/ 86 w 284"/>
                <a:gd name="T13" fmla="*/ 10 h 286"/>
                <a:gd name="T14" fmla="*/ 112 w 284"/>
                <a:gd name="T15" fmla="*/ 2 h 286"/>
                <a:gd name="T16" fmla="*/ 141 w 284"/>
                <a:gd name="T17" fmla="*/ 0 h 286"/>
                <a:gd name="T18" fmla="*/ 170 w 284"/>
                <a:gd name="T19" fmla="*/ 2 h 286"/>
                <a:gd name="T20" fmla="*/ 196 w 284"/>
                <a:gd name="T21" fmla="*/ 10 h 286"/>
                <a:gd name="T22" fmla="*/ 221 w 284"/>
                <a:gd name="T23" fmla="*/ 23 h 286"/>
                <a:gd name="T24" fmla="*/ 241 w 284"/>
                <a:gd name="T25" fmla="*/ 41 h 286"/>
                <a:gd name="T26" fmla="*/ 259 w 284"/>
                <a:gd name="T27" fmla="*/ 63 h 286"/>
                <a:gd name="T28" fmla="*/ 272 w 284"/>
                <a:gd name="T29" fmla="*/ 86 h 286"/>
                <a:gd name="T30" fmla="*/ 280 w 284"/>
                <a:gd name="T31" fmla="*/ 114 h 286"/>
                <a:gd name="T32" fmla="*/ 284 w 284"/>
                <a:gd name="T33" fmla="*/ 143 h 286"/>
                <a:gd name="T34" fmla="*/ 280 w 284"/>
                <a:gd name="T35" fmla="*/ 170 h 286"/>
                <a:gd name="T36" fmla="*/ 272 w 284"/>
                <a:gd name="T37" fmla="*/ 198 h 286"/>
                <a:gd name="T38" fmla="*/ 259 w 284"/>
                <a:gd name="T39" fmla="*/ 221 h 286"/>
                <a:gd name="T40" fmla="*/ 241 w 284"/>
                <a:gd name="T41" fmla="*/ 243 h 286"/>
                <a:gd name="T42" fmla="*/ 221 w 284"/>
                <a:gd name="T43" fmla="*/ 261 h 286"/>
                <a:gd name="T44" fmla="*/ 196 w 284"/>
                <a:gd name="T45" fmla="*/ 274 h 286"/>
                <a:gd name="T46" fmla="*/ 170 w 284"/>
                <a:gd name="T47" fmla="*/ 282 h 286"/>
                <a:gd name="T48" fmla="*/ 141 w 284"/>
                <a:gd name="T49" fmla="*/ 286 h 286"/>
                <a:gd name="T50" fmla="*/ 112 w 284"/>
                <a:gd name="T51" fmla="*/ 282 h 286"/>
                <a:gd name="T52" fmla="*/ 86 w 284"/>
                <a:gd name="T53" fmla="*/ 274 h 286"/>
                <a:gd name="T54" fmla="*/ 63 w 284"/>
                <a:gd name="T55" fmla="*/ 261 h 286"/>
                <a:gd name="T56" fmla="*/ 41 w 284"/>
                <a:gd name="T57" fmla="*/ 243 h 286"/>
                <a:gd name="T58" fmla="*/ 23 w 284"/>
                <a:gd name="T59" fmla="*/ 221 h 286"/>
                <a:gd name="T60" fmla="*/ 10 w 284"/>
                <a:gd name="T61" fmla="*/ 198 h 286"/>
                <a:gd name="T62" fmla="*/ 2 w 284"/>
                <a:gd name="T63" fmla="*/ 170 h 286"/>
                <a:gd name="T64" fmla="*/ 0 w 284"/>
                <a:gd name="T65" fmla="*/ 14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6">
                  <a:moveTo>
                    <a:pt x="0" y="143"/>
                  </a:moveTo>
                  <a:lnTo>
                    <a:pt x="2" y="114"/>
                  </a:lnTo>
                  <a:lnTo>
                    <a:pt x="10" y="86"/>
                  </a:lnTo>
                  <a:lnTo>
                    <a:pt x="23" y="63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1" y="0"/>
                  </a:lnTo>
                  <a:lnTo>
                    <a:pt x="170" y="2"/>
                  </a:lnTo>
                  <a:lnTo>
                    <a:pt x="196" y="10"/>
                  </a:lnTo>
                  <a:lnTo>
                    <a:pt x="221" y="23"/>
                  </a:lnTo>
                  <a:lnTo>
                    <a:pt x="241" y="41"/>
                  </a:lnTo>
                  <a:lnTo>
                    <a:pt x="259" y="63"/>
                  </a:lnTo>
                  <a:lnTo>
                    <a:pt x="272" y="86"/>
                  </a:lnTo>
                  <a:lnTo>
                    <a:pt x="280" y="114"/>
                  </a:lnTo>
                  <a:lnTo>
                    <a:pt x="284" y="143"/>
                  </a:lnTo>
                  <a:lnTo>
                    <a:pt x="280" y="170"/>
                  </a:lnTo>
                  <a:lnTo>
                    <a:pt x="272" y="198"/>
                  </a:lnTo>
                  <a:lnTo>
                    <a:pt x="259" y="221"/>
                  </a:lnTo>
                  <a:lnTo>
                    <a:pt x="241" y="243"/>
                  </a:lnTo>
                  <a:lnTo>
                    <a:pt x="221" y="261"/>
                  </a:lnTo>
                  <a:lnTo>
                    <a:pt x="196" y="274"/>
                  </a:lnTo>
                  <a:lnTo>
                    <a:pt x="170" y="282"/>
                  </a:lnTo>
                  <a:lnTo>
                    <a:pt x="141" y="286"/>
                  </a:lnTo>
                  <a:lnTo>
                    <a:pt x="112" y="282"/>
                  </a:lnTo>
                  <a:lnTo>
                    <a:pt x="86" y="274"/>
                  </a:lnTo>
                  <a:lnTo>
                    <a:pt x="63" y="261"/>
                  </a:lnTo>
                  <a:lnTo>
                    <a:pt x="41" y="243"/>
                  </a:lnTo>
                  <a:lnTo>
                    <a:pt x="23" y="221"/>
                  </a:lnTo>
                  <a:lnTo>
                    <a:pt x="10" y="198"/>
                  </a:lnTo>
                  <a:lnTo>
                    <a:pt x="2" y="170"/>
                  </a:lnTo>
                  <a:lnTo>
                    <a:pt x="0" y="143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32"/>
            <p:cNvSpPr>
              <a:spLocks/>
            </p:cNvSpPr>
            <p:nvPr/>
          </p:nvSpPr>
          <p:spPr bwMode="auto">
            <a:xfrm>
              <a:off x="5607050" y="5680076"/>
              <a:ext cx="79375" cy="79375"/>
            </a:xfrm>
            <a:custGeom>
              <a:avLst/>
              <a:gdLst>
                <a:gd name="T0" fmla="*/ 0 w 100"/>
                <a:gd name="T1" fmla="*/ 51 h 100"/>
                <a:gd name="T2" fmla="*/ 2 w 100"/>
                <a:gd name="T3" fmla="*/ 39 h 100"/>
                <a:gd name="T4" fmla="*/ 4 w 100"/>
                <a:gd name="T5" fmla="*/ 31 h 100"/>
                <a:gd name="T6" fmla="*/ 16 w 100"/>
                <a:gd name="T7" fmla="*/ 16 h 100"/>
                <a:gd name="T8" fmla="*/ 31 w 100"/>
                <a:gd name="T9" fmla="*/ 4 h 100"/>
                <a:gd name="T10" fmla="*/ 39 w 100"/>
                <a:gd name="T11" fmla="*/ 2 h 100"/>
                <a:gd name="T12" fmla="*/ 51 w 100"/>
                <a:gd name="T13" fmla="*/ 0 h 100"/>
                <a:gd name="T14" fmla="*/ 61 w 100"/>
                <a:gd name="T15" fmla="*/ 2 h 100"/>
                <a:gd name="T16" fmla="*/ 69 w 100"/>
                <a:gd name="T17" fmla="*/ 4 h 100"/>
                <a:gd name="T18" fmla="*/ 86 w 100"/>
                <a:gd name="T19" fmla="*/ 16 h 100"/>
                <a:gd name="T20" fmla="*/ 96 w 100"/>
                <a:gd name="T21" fmla="*/ 31 h 100"/>
                <a:gd name="T22" fmla="*/ 100 w 100"/>
                <a:gd name="T23" fmla="*/ 39 h 100"/>
                <a:gd name="T24" fmla="*/ 100 w 100"/>
                <a:gd name="T25" fmla="*/ 51 h 100"/>
                <a:gd name="T26" fmla="*/ 100 w 100"/>
                <a:gd name="T27" fmla="*/ 61 h 100"/>
                <a:gd name="T28" fmla="*/ 96 w 100"/>
                <a:gd name="T29" fmla="*/ 69 h 100"/>
                <a:gd name="T30" fmla="*/ 86 w 100"/>
                <a:gd name="T31" fmla="*/ 86 h 100"/>
                <a:gd name="T32" fmla="*/ 69 w 100"/>
                <a:gd name="T33" fmla="*/ 96 h 100"/>
                <a:gd name="T34" fmla="*/ 61 w 100"/>
                <a:gd name="T35" fmla="*/ 100 h 100"/>
                <a:gd name="T36" fmla="*/ 51 w 100"/>
                <a:gd name="T37" fmla="*/ 100 h 100"/>
                <a:gd name="T38" fmla="*/ 39 w 100"/>
                <a:gd name="T39" fmla="*/ 100 h 100"/>
                <a:gd name="T40" fmla="*/ 31 w 100"/>
                <a:gd name="T41" fmla="*/ 96 h 100"/>
                <a:gd name="T42" fmla="*/ 16 w 100"/>
                <a:gd name="T43" fmla="*/ 86 h 100"/>
                <a:gd name="T44" fmla="*/ 4 w 100"/>
                <a:gd name="T45" fmla="*/ 69 h 100"/>
                <a:gd name="T46" fmla="*/ 2 w 100"/>
                <a:gd name="T47" fmla="*/ 61 h 100"/>
                <a:gd name="T48" fmla="*/ 0 w 100"/>
                <a:gd name="T49" fmla="*/ 5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0">
                  <a:moveTo>
                    <a:pt x="0" y="51"/>
                  </a:moveTo>
                  <a:lnTo>
                    <a:pt x="2" y="39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9" y="4"/>
                  </a:lnTo>
                  <a:lnTo>
                    <a:pt x="86" y="16"/>
                  </a:lnTo>
                  <a:lnTo>
                    <a:pt x="96" y="31"/>
                  </a:lnTo>
                  <a:lnTo>
                    <a:pt x="100" y="39"/>
                  </a:lnTo>
                  <a:lnTo>
                    <a:pt x="100" y="51"/>
                  </a:lnTo>
                  <a:lnTo>
                    <a:pt x="100" y="61"/>
                  </a:lnTo>
                  <a:lnTo>
                    <a:pt x="96" y="69"/>
                  </a:lnTo>
                  <a:lnTo>
                    <a:pt x="86" y="86"/>
                  </a:lnTo>
                  <a:lnTo>
                    <a:pt x="69" y="96"/>
                  </a:lnTo>
                  <a:lnTo>
                    <a:pt x="61" y="100"/>
                  </a:lnTo>
                  <a:lnTo>
                    <a:pt x="51" y="100"/>
                  </a:lnTo>
                  <a:lnTo>
                    <a:pt x="39" y="100"/>
                  </a:lnTo>
                  <a:lnTo>
                    <a:pt x="31" y="96"/>
                  </a:lnTo>
                  <a:lnTo>
                    <a:pt x="16" y="86"/>
                  </a:lnTo>
                  <a:lnTo>
                    <a:pt x="4" y="69"/>
                  </a:lnTo>
                  <a:lnTo>
                    <a:pt x="2" y="6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33"/>
            <p:cNvSpPr>
              <a:spLocks/>
            </p:cNvSpPr>
            <p:nvPr/>
          </p:nvSpPr>
          <p:spPr bwMode="auto">
            <a:xfrm>
              <a:off x="5607050" y="5680076"/>
              <a:ext cx="79375" cy="79375"/>
            </a:xfrm>
            <a:custGeom>
              <a:avLst/>
              <a:gdLst>
                <a:gd name="T0" fmla="*/ 0 w 100"/>
                <a:gd name="T1" fmla="*/ 51 h 100"/>
                <a:gd name="T2" fmla="*/ 2 w 100"/>
                <a:gd name="T3" fmla="*/ 39 h 100"/>
                <a:gd name="T4" fmla="*/ 4 w 100"/>
                <a:gd name="T5" fmla="*/ 31 h 100"/>
                <a:gd name="T6" fmla="*/ 16 w 100"/>
                <a:gd name="T7" fmla="*/ 16 h 100"/>
                <a:gd name="T8" fmla="*/ 31 w 100"/>
                <a:gd name="T9" fmla="*/ 4 h 100"/>
                <a:gd name="T10" fmla="*/ 39 w 100"/>
                <a:gd name="T11" fmla="*/ 2 h 100"/>
                <a:gd name="T12" fmla="*/ 51 w 100"/>
                <a:gd name="T13" fmla="*/ 0 h 100"/>
                <a:gd name="T14" fmla="*/ 61 w 100"/>
                <a:gd name="T15" fmla="*/ 2 h 100"/>
                <a:gd name="T16" fmla="*/ 69 w 100"/>
                <a:gd name="T17" fmla="*/ 4 h 100"/>
                <a:gd name="T18" fmla="*/ 86 w 100"/>
                <a:gd name="T19" fmla="*/ 16 h 100"/>
                <a:gd name="T20" fmla="*/ 96 w 100"/>
                <a:gd name="T21" fmla="*/ 31 h 100"/>
                <a:gd name="T22" fmla="*/ 100 w 100"/>
                <a:gd name="T23" fmla="*/ 39 h 100"/>
                <a:gd name="T24" fmla="*/ 100 w 100"/>
                <a:gd name="T25" fmla="*/ 51 h 100"/>
                <a:gd name="T26" fmla="*/ 100 w 100"/>
                <a:gd name="T27" fmla="*/ 61 h 100"/>
                <a:gd name="T28" fmla="*/ 96 w 100"/>
                <a:gd name="T29" fmla="*/ 69 h 100"/>
                <a:gd name="T30" fmla="*/ 86 w 100"/>
                <a:gd name="T31" fmla="*/ 86 h 100"/>
                <a:gd name="T32" fmla="*/ 69 w 100"/>
                <a:gd name="T33" fmla="*/ 96 h 100"/>
                <a:gd name="T34" fmla="*/ 61 w 100"/>
                <a:gd name="T35" fmla="*/ 100 h 100"/>
                <a:gd name="T36" fmla="*/ 51 w 100"/>
                <a:gd name="T37" fmla="*/ 100 h 100"/>
                <a:gd name="T38" fmla="*/ 39 w 100"/>
                <a:gd name="T39" fmla="*/ 100 h 100"/>
                <a:gd name="T40" fmla="*/ 31 w 100"/>
                <a:gd name="T41" fmla="*/ 96 h 100"/>
                <a:gd name="T42" fmla="*/ 16 w 100"/>
                <a:gd name="T43" fmla="*/ 86 h 100"/>
                <a:gd name="T44" fmla="*/ 4 w 100"/>
                <a:gd name="T45" fmla="*/ 69 h 100"/>
                <a:gd name="T46" fmla="*/ 2 w 100"/>
                <a:gd name="T47" fmla="*/ 61 h 100"/>
                <a:gd name="T48" fmla="*/ 0 w 100"/>
                <a:gd name="T49" fmla="*/ 5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0">
                  <a:moveTo>
                    <a:pt x="0" y="51"/>
                  </a:moveTo>
                  <a:lnTo>
                    <a:pt x="2" y="39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9" y="4"/>
                  </a:lnTo>
                  <a:lnTo>
                    <a:pt x="86" y="16"/>
                  </a:lnTo>
                  <a:lnTo>
                    <a:pt x="96" y="31"/>
                  </a:lnTo>
                  <a:lnTo>
                    <a:pt x="100" y="39"/>
                  </a:lnTo>
                  <a:lnTo>
                    <a:pt x="100" y="51"/>
                  </a:lnTo>
                  <a:lnTo>
                    <a:pt x="100" y="61"/>
                  </a:lnTo>
                  <a:lnTo>
                    <a:pt x="96" y="69"/>
                  </a:lnTo>
                  <a:lnTo>
                    <a:pt x="86" y="86"/>
                  </a:lnTo>
                  <a:lnTo>
                    <a:pt x="69" y="96"/>
                  </a:lnTo>
                  <a:lnTo>
                    <a:pt x="61" y="100"/>
                  </a:lnTo>
                  <a:lnTo>
                    <a:pt x="51" y="100"/>
                  </a:lnTo>
                  <a:lnTo>
                    <a:pt x="39" y="100"/>
                  </a:lnTo>
                  <a:lnTo>
                    <a:pt x="31" y="96"/>
                  </a:lnTo>
                  <a:lnTo>
                    <a:pt x="16" y="86"/>
                  </a:lnTo>
                  <a:lnTo>
                    <a:pt x="4" y="69"/>
                  </a:lnTo>
                  <a:lnTo>
                    <a:pt x="2" y="61"/>
                  </a:lnTo>
                  <a:lnTo>
                    <a:pt x="0" y="51"/>
                  </a:lnTo>
                </a:path>
              </a:pathLst>
            </a:custGeom>
            <a:noFill/>
            <a:ln w="3016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33711" y="1154329"/>
            <a:ext cx="236538" cy="238125"/>
            <a:chOff x="5527675" y="5599113"/>
            <a:chExt cx="236538" cy="238125"/>
          </a:xfrm>
        </p:grpSpPr>
        <p:sp>
          <p:nvSpPr>
            <p:cNvPr id="213" name="AutoShape 28"/>
            <p:cNvSpPr>
              <a:spLocks noChangeAspect="1" noChangeArrowheads="1" noTextEdit="1"/>
            </p:cNvSpPr>
            <p:nvPr/>
          </p:nvSpPr>
          <p:spPr bwMode="auto">
            <a:xfrm>
              <a:off x="5527675" y="5599113"/>
              <a:ext cx="236538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30"/>
            <p:cNvSpPr>
              <a:spLocks/>
            </p:cNvSpPr>
            <p:nvPr/>
          </p:nvSpPr>
          <p:spPr bwMode="auto">
            <a:xfrm>
              <a:off x="5534025" y="5605463"/>
              <a:ext cx="225425" cy="227013"/>
            </a:xfrm>
            <a:custGeom>
              <a:avLst/>
              <a:gdLst>
                <a:gd name="T0" fmla="*/ 0 w 284"/>
                <a:gd name="T1" fmla="*/ 143 h 286"/>
                <a:gd name="T2" fmla="*/ 2 w 284"/>
                <a:gd name="T3" fmla="*/ 114 h 286"/>
                <a:gd name="T4" fmla="*/ 10 w 284"/>
                <a:gd name="T5" fmla="*/ 86 h 286"/>
                <a:gd name="T6" fmla="*/ 23 w 284"/>
                <a:gd name="T7" fmla="*/ 63 h 286"/>
                <a:gd name="T8" fmla="*/ 41 w 284"/>
                <a:gd name="T9" fmla="*/ 41 h 286"/>
                <a:gd name="T10" fmla="*/ 63 w 284"/>
                <a:gd name="T11" fmla="*/ 23 h 286"/>
                <a:gd name="T12" fmla="*/ 86 w 284"/>
                <a:gd name="T13" fmla="*/ 10 h 286"/>
                <a:gd name="T14" fmla="*/ 112 w 284"/>
                <a:gd name="T15" fmla="*/ 2 h 286"/>
                <a:gd name="T16" fmla="*/ 141 w 284"/>
                <a:gd name="T17" fmla="*/ 0 h 286"/>
                <a:gd name="T18" fmla="*/ 170 w 284"/>
                <a:gd name="T19" fmla="*/ 2 h 286"/>
                <a:gd name="T20" fmla="*/ 196 w 284"/>
                <a:gd name="T21" fmla="*/ 10 h 286"/>
                <a:gd name="T22" fmla="*/ 221 w 284"/>
                <a:gd name="T23" fmla="*/ 23 h 286"/>
                <a:gd name="T24" fmla="*/ 241 w 284"/>
                <a:gd name="T25" fmla="*/ 41 h 286"/>
                <a:gd name="T26" fmla="*/ 259 w 284"/>
                <a:gd name="T27" fmla="*/ 63 h 286"/>
                <a:gd name="T28" fmla="*/ 272 w 284"/>
                <a:gd name="T29" fmla="*/ 86 h 286"/>
                <a:gd name="T30" fmla="*/ 280 w 284"/>
                <a:gd name="T31" fmla="*/ 114 h 286"/>
                <a:gd name="T32" fmla="*/ 284 w 284"/>
                <a:gd name="T33" fmla="*/ 143 h 286"/>
                <a:gd name="T34" fmla="*/ 280 w 284"/>
                <a:gd name="T35" fmla="*/ 170 h 286"/>
                <a:gd name="T36" fmla="*/ 272 w 284"/>
                <a:gd name="T37" fmla="*/ 198 h 286"/>
                <a:gd name="T38" fmla="*/ 259 w 284"/>
                <a:gd name="T39" fmla="*/ 221 h 286"/>
                <a:gd name="T40" fmla="*/ 241 w 284"/>
                <a:gd name="T41" fmla="*/ 243 h 286"/>
                <a:gd name="T42" fmla="*/ 221 w 284"/>
                <a:gd name="T43" fmla="*/ 261 h 286"/>
                <a:gd name="T44" fmla="*/ 196 w 284"/>
                <a:gd name="T45" fmla="*/ 274 h 286"/>
                <a:gd name="T46" fmla="*/ 170 w 284"/>
                <a:gd name="T47" fmla="*/ 282 h 286"/>
                <a:gd name="T48" fmla="*/ 141 w 284"/>
                <a:gd name="T49" fmla="*/ 286 h 286"/>
                <a:gd name="T50" fmla="*/ 112 w 284"/>
                <a:gd name="T51" fmla="*/ 282 h 286"/>
                <a:gd name="T52" fmla="*/ 86 w 284"/>
                <a:gd name="T53" fmla="*/ 274 h 286"/>
                <a:gd name="T54" fmla="*/ 63 w 284"/>
                <a:gd name="T55" fmla="*/ 261 h 286"/>
                <a:gd name="T56" fmla="*/ 41 w 284"/>
                <a:gd name="T57" fmla="*/ 243 h 286"/>
                <a:gd name="T58" fmla="*/ 23 w 284"/>
                <a:gd name="T59" fmla="*/ 221 h 286"/>
                <a:gd name="T60" fmla="*/ 10 w 284"/>
                <a:gd name="T61" fmla="*/ 198 h 286"/>
                <a:gd name="T62" fmla="*/ 2 w 284"/>
                <a:gd name="T63" fmla="*/ 170 h 286"/>
                <a:gd name="T64" fmla="*/ 0 w 284"/>
                <a:gd name="T65" fmla="*/ 14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6">
                  <a:moveTo>
                    <a:pt x="0" y="143"/>
                  </a:moveTo>
                  <a:lnTo>
                    <a:pt x="2" y="114"/>
                  </a:lnTo>
                  <a:lnTo>
                    <a:pt x="10" y="86"/>
                  </a:lnTo>
                  <a:lnTo>
                    <a:pt x="23" y="63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1" y="0"/>
                  </a:lnTo>
                  <a:lnTo>
                    <a:pt x="170" y="2"/>
                  </a:lnTo>
                  <a:lnTo>
                    <a:pt x="196" y="10"/>
                  </a:lnTo>
                  <a:lnTo>
                    <a:pt x="221" y="23"/>
                  </a:lnTo>
                  <a:lnTo>
                    <a:pt x="241" y="41"/>
                  </a:lnTo>
                  <a:lnTo>
                    <a:pt x="259" y="63"/>
                  </a:lnTo>
                  <a:lnTo>
                    <a:pt x="272" y="86"/>
                  </a:lnTo>
                  <a:lnTo>
                    <a:pt x="280" y="114"/>
                  </a:lnTo>
                  <a:lnTo>
                    <a:pt x="284" y="143"/>
                  </a:lnTo>
                  <a:lnTo>
                    <a:pt x="280" y="170"/>
                  </a:lnTo>
                  <a:lnTo>
                    <a:pt x="272" y="198"/>
                  </a:lnTo>
                  <a:lnTo>
                    <a:pt x="259" y="221"/>
                  </a:lnTo>
                  <a:lnTo>
                    <a:pt x="241" y="243"/>
                  </a:lnTo>
                  <a:lnTo>
                    <a:pt x="221" y="261"/>
                  </a:lnTo>
                  <a:lnTo>
                    <a:pt x="196" y="274"/>
                  </a:lnTo>
                  <a:lnTo>
                    <a:pt x="170" y="282"/>
                  </a:lnTo>
                  <a:lnTo>
                    <a:pt x="141" y="286"/>
                  </a:lnTo>
                  <a:lnTo>
                    <a:pt x="112" y="282"/>
                  </a:lnTo>
                  <a:lnTo>
                    <a:pt x="86" y="274"/>
                  </a:lnTo>
                  <a:lnTo>
                    <a:pt x="63" y="261"/>
                  </a:lnTo>
                  <a:lnTo>
                    <a:pt x="41" y="243"/>
                  </a:lnTo>
                  <a:lnTo>
                    <a:pt x="23" y="221"/>
                  </a:lnTo>
                  <a:lnTo>
                    <a:pt x="10" y="198"/>
                  </a:lnTo>
                  <a:lnTo>
                    <a:pt x="2" y="17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31"/>
            <p:cNvSpPr>
              <a:spLocks/>
            </p:cNvSpPr>
            <p:nvPr/>
          </p:nvSpPr>
          <p:spPr bwMode="auto">
            <a:xfrm>
              <a:off x="5534025" y="5605463"/>
              <a:ext cx="225425" cy="227013"/>
            </a:xfrm>
            <a:custGeom>
              <a:avLst/>
              <a:gdLst>
                <a:gd name="T0" fmla="*/ 0 w 284"/>
                <a:gd name="T1" fmla="*/ 143 h 286"/>
                <a:gd name="T2" fmla="*/ 2 w 284"/>
                <a:gd name="T3" fmla="*/ 114 h 286"/>
                <a:gd name="T4" fmla="*/ 10 w 284"/>
                <a:gd name="T5" fmla="*/ 86 h 286"/>
                <a:gd name="T6" fmla="*/ 23 w 284"/>
                <a:gd name="T7" fmla="*/ 63 h 286"/>
                <a:gd name="T8" fmla="*/ 41 w 284"/>
                <a:gd name="T9" fmla="*/ 41 h 286"/>
                <a:gd name="T10" fmla="*/ 63 w 284"/>
                <a:gd name="T11" fmla="*/ 23 h 286"/>
                <a:gd name="T12" fmla="*/ 86 w 284"/>
                <a:gd name="T13" fmla="*/ 10 h 286"/>
                <a:gd name="T14" fmla="*/ 112 w 284"/>
                <a:gd name="T15" fmla="*/ 2 h 286"/>
                <a:gd name="T16" fmla="*/ 141 w 284"/>
                <a:gd name="T17" fmla="*/ 0 h 286"/>
                <a:gd name="T18" fmla="*/ 170 w 284"/>
                <a:gd name="T19" fmla="*/ 2 h 286"/>
                <a:gd name="T20" fmla="*/ 196 w 284"/>
                <a:gd name="T21" fmla="*/ 10 h 286"/>
                <a:gd name="T22" fmla="*/ 221 w 284"/>
                <a:gd name="T23" fmla="*/ 23 h 286"/>
                <a:gd name="T24" fmla="*/ 241 w 284"/>
                <a:gd name="T25" fmla="*/ 41 h 286"/>
                <a:gd name="T26" fmla="*/ 259 w 284"/>
                <a:gd name="T27" fmla="*/ 63 h 286"/>
                <a:gd name="T28" fmla="*/ 272 w 284"/>
                <a:gd name="T29" fmla="*/ 86 h 286"/>
                <a:gd name="T30" fmla="*/ 280 w 284"/>
                <a:gd name="T31" fmla="*/ 114 h 286"/>
                <a:gd name="T32" fmla="*/ 284 w 284"/>
                <a:gd name="T33" fmla="*/ 143 h 286"/>
                <a:gd name="T34" fmla="*/ 280 w 284"/>
                <a:gd name="T35" fmla="*/ 170 h 286"/>
                <a:gd name="T36" fmla="*/ 272 w 284"/>
                <a:gd name="T37" fmla="*/ 198 h 286"/>
                <a:gd name="T38" fmla="*/ 259 w 284"/>
                <a:gd name="T39" fmla="*/ 221 h 286"/>
                <a:gd name="T40" fmla="*/ 241 w 284"/>
                <a:gd name="T41" fmla="*/ 243 h 286"/>
                <a:gd name="T42" fmla="*/ 221 w 284"/>
                <a:gd name="T43" fmla="*/ 261 h 286"/>
                <a:gd name="T44" fmla="*/ 196 w 284"/>
                <a:gd name="T45" fmla="*/ 274 h 286"/>
                <a:gd name="T46" fmla="*/ 170 w 284"/>
                <a:gd name="T47" fmla="*/ 282 h 286"/>
                <a:gd name="T48" fmla="*/ 141 w 284"/>
                <a:gd name="T49" fmla="*/ 286 h 286"/>
                <a:gd name="T50" fmla="*/ 112 w 284"/>
                <a:gd name="T51" fmla="*/ 282 h 286"/>
                <a:gd name="T52" fmla="*/ 86 w 284"/>
                <a:gd name="T53" fmla="*/ 274 h 286"/>
                <a:gd name="T54" fmla="*/ 63 w 284"/>
                <a:gd name="T55" fmla="*/ 261 h 286"/>
                <a:gd name="T56" fmla="*/ 41 w 284"/>
                <a:gd name="T57" fmla="*/ 243 h 286"/>
                <a:gd name="T58" fmla="*/ 23 w 284"/>
                <a:gd name="T59" fmla="*/ 221 h 286"/>
                <a:gd name="T60" fmla="*/ 10 w 284"/>
                <a:gd name="T61" fmla="*/ 198 h 286"/>
                <a:gd name="T62" fmla="*/ 2 w 284"/>
                <a:gd name="T63" fmla="*/ 170 h 286"/>
                <a:gd name="T64" fmla="*/ 0 w 284"/>
                <a:gd name="T65" fmla="*/ 14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6">
                  <a:moveTo>
                    <a:pt x="0" y="143"/>
                  </a:moveTo>
                  <a:lnTo>
                    <a:pt x="2" y="114"/>
                  </a:lnTo>
                  <a:lnTo>
                    <a:pt x="10" y="86"/>
                  </a:lnTo>
                  <a:lnTo>
                    <a:pt x="23" y="63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1" y="0"/>
                  </a:lnTo>
                  <a:lnTo>
                    <a:pt x="170" y="2"/>
                  </a:lnTo>
                  <a:lnTo>
                    <a:pt x="196" y="10"/>
                  </a:lnTo>
                  <a:lnTo>
                    <a:pt x="221" y="23"/>
                  </a:lnTo>
                  <a:lnTo>
                    <a:pt x="241" y="41"/>
                  </a:lnTo>
                  <a:lnTo>
                    <a:pt x="259" y="63"/>
                  </a:lnTo>
                  <a:lnTo>
                    <a:pt x="272" y="86"/>
                  </a:lnTo>
                  <a:lnTo>
                    <a:pt x="280" y="114"/>
                  </a:lnTo>
                  <a:lnTo>
                    <a:pt x="284" y="143"/>
                  </a:lnTo>
                  <a:lnTo>
                    <a:pt x="280" y="170"/>
                  </a:lnTo>
                  <a:lnTo>
                    <a:pt x="272" y="198"/>
                  </a:lnTo>
                  <a:lnTo>
                    <a:pt x="259" y="221"/>
                  </a:lnTo>
                  <a:lnTo>
                    <a:pt x="241" y="243"/>
                  </a:lnTo>
                  <a:lnTo>
                    <a:pt x="221" y="261"/>
                  </a:lnTo>
                  <a:lnTo>
                    <a:pt x="196" y="274"/>
                  </a:lnTo>
                  <a:lnTo>
                    <a:pt x="170" y="282"/>
                  </a:lnTo>
                  <a:lnTo>
                    <a:pt x="141" y="286"/>
                  </a:lnTo>
                  <a:lnTo>
                    <a:pt x="112" y="282"/>
                  </a:lnTo>
                  <a:lnTo>
                    <a:pt x="86" y="274"/>
                  </a:lnTo>
                  <a:lnTo>
                    <a:pt x="63" y="261"/>
                  </a:lnTo>
                  <a:lnTo>
                    <a:pt x="41" y="243"/>
                  </a:lnTo>
                  <a:lnTo>
                    <a:pt x="23" y="221"/>
                  </a:lnTo>
                  <a:lnTo>
                    <a:pt x="10" y="198"/>
                  </a:lnTo>
                  <a:lnTo>
                    <a:pt x="2" y="170"/>
                  </a:lnTo>
                  <a:lnTo>
                    <a:pt x="0" y="143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32"/>
            <p:cNvSpPr>
              <a:spLocks/>
            </p:cNvSpPr>
            <p:nvPr/>
          </p:nvSpPr>
          <p:spPr bwMode="auto">
            <a:xfrm>
              <a:off x="5607050" y="5680076"/>
              <a:ext cx="79375" cy="79375"/>
            </a:xfrm>
            <a:custGeom>
              <a:avLst/>
              <a:gdLst>
                <a:gd name="T0" fmla="*/ 0 w 100"/>
                <a:gd name="T1" fmla="*/ 51 h 100"/>
                <a:gd name="T2" fmla="*/ 2 w 100"/>
                <a:gd name="T3" fmla="*/ 39 h 100"/>
                <a:gd name="T4" fmla="*/ 4 w 100"/>
                <a:gd name="T5" fmla="*/ 31 h 100"/>
                <a:gd name="T6" fmla="*/ 16 w 100"/>
                <a:gd name="T7" fmla="*/ 16 h 100"/>
                <a:gd name="T8" fmla="*/ 31 w 100"/>
                <a:gd name="T9" fmla="*/ 4 h 100"/>
                <a:gd name="T10" fmla="*/ 39 w 100"/>
                <a:gd name="T11" fmla="*/ 2 h 100"/>
                <a:gd name="T12" fmla="*/ 51 w 100"/>
                <a:gd name="T13" fmla="*/ 0 h 100"/>
                <a:gd name="T14" fmla="*/ 61 w 100"/>
                <a:gd name="T15" fmla="*/ 2 h 100"/>
                <a:gd name="T16" fmla="*/ 69 w 100"/>
                <a:gd name="T17" fmla="*/ 4 h 100"/>
                <a:gd name="T18" fmla="*/ 86 w 100"/>
                <a:gd name="T19" fmla="*/ 16 h 100"/>
                <a:gd name="T20" fmla="*/ 96 w 100"/>
                <a:gd name="T21" fmla="*/ 31 h 100"/>
                <a:gd name="T22" fmla="*/ 100 w 100"/>
                <a:gd name="T23" fmla="*/ 39 h 100"/>
                <a:gd name="T24" fmla="*/ 100 w 100"/>
                <a:gd name="T25" fmla="*/ 51 h 100"/>
                <a:gd name="T26" fmla="*/ 100 w 100"/>
                <a:gd name="T27" fmla="*/ 61 h 100"/>
                <a:gd name="T28" fmla="*/ 96 w 100"/>
                <a:gd name="T29" fmla="*/ 69 h 100"/>
                <a:gd name="T30" fmla="*/ 86 w 100"/>
                <a:gd name="T31" fmla="*/ 86 h 100"/>
                <a:gd name="T32" fmla="*/ 69 w 100"/>
                <a:gd name="T33" fmla="*/ 96 h 100"/>
                <a:gd name="T34" fmla="*/ 61 w 100"/>
                <a:gd name="T35" fmla="*/ 100 h 100"/>
                <a:gd name="T36" fmla="*/ 51 w 100"/>
                <a:gd name="T37" fmla="*/ 100 h 100"/>
                <a:gd name="T38" fmla="*/ 39 w 100"/>
                <a:gd name="T39" fmla="*/ 100 h 100"/>
                <a:gd name="T40" fmla="*/ 31 w 100"/>
                <a:gd name="T41" fmla="*/ 96 h 100"/>
                <a:gd name="T42" fmla="*/ 16 w 100"/>
                <a:gd name="T43" fmla="*/ 86 h 100"/>
                <a:gd name="T44" fmla="*/ 4 w 100"/>
                <a:gd name="T45" fmla="*/ 69 h 100"/>
                <a:gd name="T46" fmla="*/ 2 w 100"/>
                <a:gd name="T47" fmla="*/ 61 h 100"/>
                <a:gd name="T48" fmla="*/ 0 w 100"/>
                <a:gd name="T49" fmla="*/ 5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0">
                  <a:moveTo>
                    <a:pt x="0" y="51"/>
                  </a:moveTo>
                  <a:lnTo>
                    <a:pt x="2" y="39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9" y="4"/>
                  </a:lnTo>
                  <a:lnTo>
                    <a:pt x="86" y="16"/>
                  </a:lnTo>
                  <a:lnTo>
                    <a:pt x="96" y="31"/>
                  </a:lnTo>
                  <a:lnTo>
                    <a:pt x="100" y="39"/>
                  </a:lnTo>
                  <a:lnTo>
                    <a:pt x="100" y="51"/>
                  </a:lnTo>
                  <a:lnTo>
                    <a:pt x="100" y="61"/>
                  </a:lnTo>
                  <a:lnTo>
                    <a:pt x="96" y="69"/>
                  </a:lnTo>
                  <a:lnTo>
                    <a:pt x="86" y="86"/>
                  </a:lnTo>
                  <a:lnTo>
                    <a:pt x="69" y="96"/>
                  </a:lnTo>
                  <a:lnTo>
                    <a:pt x="61" y="100"/>
                  </a:lnTo>
                  <a:lnTo>
                    <a:pt x="51" y="100"/>
                  </a:lnTo>
                  <a:lnTo>
                    <a:pt x="39" y="100"/>
                  </a:lnTo>
                  <a:lnTo>
                    <a:pt x="31" y="96"/>
                  </a:lnTo>
                  <a:lnTo>
                    <a:pt x="16" y="86"/>
                  </a:lnTo>
                  <a:lnTo>
                    <a:pt x="4" y="69"/>
                  </a:lnTo>
                  <a:lnTo>
                    <a:pt x="2" y="6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33"/>
            <p:cNvSpPr>
              <a:spLocks/>
            </p:cNvSpPr>
            <p:nvPr/>
          </p:nvSpPr>
          <p:spPr bwMode="auto">
            <a:xfrm>
              <a:off x="5607050" y="5680076"/>
              <a:ext cx="79375" cy="79375"/>
            </a:xfrm>
            <a:custGeom>
              <a:avLst/>
              <a:gdLst>
                <a:gd name="T0" fmla="*/ 0 w 100"/>
                <a:gd name="T1" fmla="*/ 51 h 100"/>
                <a:gd name="T2" fmla="*/ 2 w 100"/>
                <a:gd name="T3" fmla="*/ 39 h 100"/>
                <a:gd name="T4" fmla="*/ 4 w 100"/>
                <a:gd name="T5" fmla="*/ 31 h 100"/>
                <a:gd name="T6" fmla="*/ 16 w 100"/>
                <a:gd name="T7" fmla="*/ 16 h 100"/>
                <a:gd name="T8" fmla="*/ 31 w 100"/>
                <a:gd name="T9" fmla="*/ 4 h 100"/>
                <a:gd name="T10" fmla="*/ 39 w 100"/>
                <a:gd name="T11" fmla="*/ 2 h 100"/>
                <a:gd name="T12" fmla="*/ 51 w 100"/>
                <a:gd name="T13" fmla="*/ 0 h 100"/>
                <a:gd name="T14" fmla="*/ 61 w 100"/>
                <a:gd name="T15" fmla="*/ 2 h 100"/>
                <a:gd name="T16" fmla="*/ 69 w 100"/>
                <a:gd name="T17" fmla="*/ 4 h 100"/>
                <a:gd name="T18" fmla="*/ 86 w 100"/>
                <a:gd name="T19" fmla="*/ 16 h 100"/>
                <a:gd name="T20" fmla="*/ 96 w 100"/>
                <a:gd name="T21" fmla="*/ 31 h 100"/>
                <a:gd name="T22" fmla="*/ 100 w 100"/>
                <a:gd name="T23" fmla="*/ 39 h 100"/>
                <a:gd name="T24" fmla="*/ 100 w 100"/>
                <a:gd name="T25" fmla="*/ 51 h 100"/>
                <a:gd name="T26" fmla="*/ 100 w 100"/>
                <a:gd name="T27" fmla="*/ 61 h 100"/>
                <a:gd name="T28" fmla="*/ 96 w 100"/>
                <a:gd name="T29" fmla="*/ 69 h 100"/>
                <a:gd name="T30" fmla="*/ 86 w 100"/>
                <a:gd name="T31" fmla="*/ 86 h 100"/>
                <a:gd name="T32" fmla="*/ 69 w 100"/>
                <a:gd name="T33" fmla="*/ 96 h 100"/>
                <a:gd name="T34" fmla="*/ 61 w 100"/>
                <a:gd name="T35" fmla="*/ 100 h 100"/>
                <a:gd name="T36" fmla="*/ 51 w 100"/>
                <a:gd name="T37" fmla="*/ 100 h 100"/>
                <a:gd name="T38" fmla="*/ 39 w 100"/>
                <a:gd name="T39" fmla="*/ 100 h 100"/>
                <a:gd name="T40" fmla="*/ 31 w 100"/>
                <a:gd name="T41" fmla="*/ 96 h 100"/>
                <a:gd name="T42" fmla="*/ 16 w 100"/>
                <a:gd name="T43" fmla="*/ 86 h 100"/>
                <a:gd name="T44" fmla="*/ 4 w 100"/>
                <a:gd name="T45" fmla="*/ 69 h 100"/>
                <a:gd name="T46" fmla="*/ 2 w 100"/>
                <a:gd name="T47" fmla="*/ 61 h 100"/>
                <a:gd name="T48" fmla="*/ 0 w 100"/>
                <a:gd name="T49" fmla="*/ 5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0">
                  <a:moveTo>
                    <a:pt x="0" y="51"/>
                  </a:moveTo>
                  <a:lnTo>
                    <a:pt x="2" y="39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9" y="4"/>
                  </a:lnTo>
                  <a:lnTo>
                    <a:pt x="86" y="16"/>
                  </a:lnTo>
                  <a:lnTo>
                    <a:pt x="96" y="31"/>
                  </a:lnTo>
                  <a:lnTo>
                    <a:pt x="100" y="39"/>
                  </a:lnTo>
                  <a:lnTo>
                    <a:pt x="100" y="51"/>
                  </a:lnTo>
                  <a:lnTo>
                    <a:pt x="100" y="61"/>
                  </a:lnTo>
                  <a:lnTo>
                    <a:pt x="96" y="69"/>
                  </a:lnTo>
                  <a:lnTo>
                    <a:pt x="86" y="86"/>
                  </a:lnTo>
                  <a:lnTo>
                    <a:pt x="69" y="96"/>
                  </a:lnTo>
                  <a:lnTo>
                    <a:pt x="61" y="100"/>
                  </a:lnTo>
                  <a:lnTo>
                    <a:pt x="51" y="100"/>
                  </a:lnTo>
                  <a:lnTo>
                    <a:pt x="39" y="100"/>
                  </a:lnTo>
                  <a:lnTo>
                    <a:pt x="31" y="96"/>
                  </a:lnTo>
                  <a:lnTo>
                    <a:pt x="16" y="86"/>
                  </a:lnTo>
                  <a:lnTo>
                    <a:pt x="4" y="69"/>
                  </a:lnTo>
                  <a:lnTo>
                    <a:pt x="2" y="61"/>
                  </a:lnTo>
                  <a:lnTo>
                    <a:pt x="0" y="51"/>
                  </a:lnTo>
                </a:path>
              </a:pathLst>
            </a:custGeom>
            <a:noFill/>
            <a:ln w="3016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424352" y="1530273"/>
            <a:ext cx="5132585" cy="584775"/>
            <a:chOff x="6487537" y="936182"/>
            <a:chExt cx="5014802" cy="584775"/>
          </a:xfrm>
        </p:grpSpPr>
        <p:sp>
          <p:nvSpPr>
            <p:cNvPr id="152" name="TextBox 151"/>
            <p:cNvSpPr txBox="1"/>
            <p:nvPr/>
          </p:nvSpPr>
          <p:spPr>
            <a:xfrm>
              <a:off x="6737381" y="936182"/>
              <a:ext cx="476495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ourier New" pitchFamily="49" charset="0"/>
                </a:rPr>
                <a:t>Moving from old “car counting” </a:t>
              </a:r>
            </a:p>
            <a:p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ourier New" pitchFamily="49" charset="0"/>
                </a:rPr>
                <a:t>to new “mobile location” based measurement.</a:t>
              </a:r>
            </a:p>
          </p:txBody>
        </p:sp>
        <p:cxnSp>
          <p:nvCxnSpPr>
            <p:cNvPr id="153" name="Straight Connector 152"/>
            <p:cNvCxnSpPr>
              <a:cxnSpLocks/>
            </p:cNvCxnSpPr>
            <p:nvPr/>
          </p:nvCxnSpPr>
          <p:spPr>
            <a:xfrm flipH="1">
              <a:off x="6487537" y="1104142"/>
              <a:ext cx="270104" cy="0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2A61A1E0-22BE-48B3-AEC4-F20D09733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109" y="331939"/>
            <a:ext cx="307306" cy="36197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6F370549-2947-4CB7-B581-07DFCE260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290" y="1297818"/>
            <a:ext cx="293784" cy="346042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63831098-4235-42EC-9D03-6E1D54439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99" y="4198038"/>
            <a:ext cx="302918" cy="356804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89B58C54-FF37-4717-B5DF-3348F09FB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39" y="5550418"/>
            <a:ext cx="315346" cy="371438"/>
          </a:xfrm>
          <a:prstGeom prst="rect">
            <a:avLst/>
          </a:prstGeom>
        </p:spPr>
      </p:pic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3C216EE-BDE2-4AF7-96B3-FDF8DF32EB1C}"/>
              </a:ext>
            </a:extLst>
          </p:cNvPr>
          <p:cNvGrpSpPr/>
          <p:nvPr/>
        </p:nvGrpSpPr>
        <p:grpSpPr>
          <a:xfrm>
            <a:off x="10151221" y="4185364"/>
            <a:ext cx="1542419" cy="1841400"/>
            <a:chOff x="10151221" y="4185364"/>
            <a:chExt cx="1542419" cy="1841400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672296C9-D00D-4AF5-8DF0-E7AA18E6EC9C}"/>
                </a:ext>
              </a:extLst>
            </p:cNvPr>
            <p:cNvSpPr/>
            <p:nvPr/>
          </p:nvSpPr>
          <p:spPr>
            <a:xfrm>
              <a:off x="10151221" y="4185364"/>
              <a:ext cx="1542419" cy="18414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8170DB2C-1CA3-4645-8B4B-E8BD03F662F7}"/>
                </a:ext>
              </a:extLst>
            </p:cNvPr>
            <p:cNvSpPr txBox="1"/>
            <p:nvPr/>
          </p:nvSpPr>
          <p:spPr>
            <a:xfrm>
              <a:off x="10437930" y="4264577"/>
              <a:ext cx="1196175" cy="156709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TV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Radio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Newspaper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Magazine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Internet</a:t>
              </a:r>
            </a:p>
          </p:txBody>
        </p:sp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868A568F-7D5A-4A88-A812-D502944EC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17364" y="4354761"/>
              <a:ext cx="250566" cy="295138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16B9AF4A-48D0-439D-ACBC-C19AB530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14696" y="4649989"/>
              <a:ext cx="255902" cy="301426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86BED5C4-DB5A-423A-8473-2A9B1E44A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08226" y="5189331"/>
              <a:ext cx="268842" cy="316662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1C300335-8D80-456C-A96E-0F3311183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19154" y="4922270"/>
              <a:ext cx="246986" cy="290924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10BD96FF-EAA0-441F-B83D-0CDC3E1B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98259" y="5498632"/>
              <a:ext cx="288776" cy="340146"/>
            </a:xfrm>
            <a:prstGeom prst="rect">
              <a:avLst/>
            </a:prstGeom>
          </p:spPr>
        </p:pic>
      </p:grpSp>
      <p:pic>
        <p:nvPicPr>
          <p:cNvPr id="170" name="Picture 169">
            <a:extLst>
              <a:ext uri="{FF2B5EF4-FFF2-40B4-BE49-F238E27FC236}">
                <a16:creationId xmlns:a16="http://schemas.microsoft.com/office/drawing/2014/main" id="{47D57A62-F2C0-496D-8410-4730F144E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6980" y="346224"/>
            <a:ext cx="282792" cy="3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2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3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2" dur="5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3" dur="5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7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8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2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3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1B5A7B6E-8392-4A62-BD23-9A006D3B7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2" t="24194" r="15993" b="9630"/>
          <a:stretch/>
        </p:blipFill>
        <p:spPr>
          <a:xfrm>
            <a:off x="-33867" y="-27806"/>
            <a:ext cx="12225867" cy="6885806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7CB7CC87-FB96-4857-BB49-36ACD94034A9}"/>
              </a:ext>
            </a:extLst>
          </p:cNvPr>
          <p:cNvGrpSpPr/>
          <p:nvPr/>
        </p:nvGrpSpPr>
        <p:grpSpPr>
          <a:xfrm>
            <a:off x="1979271" y="2289810"/>
            <a:ext cx="5960962" cy="4278630"/>
            <a:chOff x="2126430" y="2289810"/>
            <a:chExt cx="5665470" cy="4278630"/>
          </a:xfrm>
        </p:grpSpPr>
        <p:pic>
          <p:nvPicPr>
            <p:cNvPr id="64" name="Picture 2" descr="https://static.thenounproject.com/png/1009811-200.png">
              <a:extLst>
                <a:ext uri="{FF2B5EF4-FFF2-40B4-BE49-F238E27FC236}">
                  <a16:creationId xmlns:a16="http://schemas.microsoft.com/office/drawing/2014/main" id="{9468685A-2A86-4861-B6F5-067E64A37D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34"/>
            <a:stretch/>
          </p:blipFill>
          <p:spPr bwMode="auto">
            <a:xfrm>
              <a:off x="2126430" y="2289810"/>
              <a:ext cx="5665470" cy="427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27E512-B7B1-4E42-B653-ED5C0550972A}"/>
                </a:ext>
              </a:extLst>
            </p:cNvPr>
            <p:cNvSpPr/>
            <p:nvPr/>
          </p:nvSpPr>
          <p:spPr>
            <a:xfrm>
              <a:off x="2562578" y="2727960"/>
              <a:ext cx="4799918" cy="179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DF14B8-EC55-402A-B382-070C49E2FEAB}"/>
              </a:ext>
            </a:extLst>
          </p:cNvPr>
          <p:cNvGrpSpPr/>
          <p:nvPr/>
        </p:nvGrpSpPr>
        <p:grpSpPr>
          <a:xfrm>
            <a:off x="-17352111" y="2970720"/>
            <a:ext cx="19831151" cy="1289538"/>
            <a:chOff x="7098032" y="1141920"/>
            <a:chExt cx="19831151" cy="12895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80A0B9-0481-40F5-A006-E9BA85DEEC0E}"/>
                </a:ext>
              </a:extLst>
            </p:cNvPr>
            <p:cNvSpPr/>
            <p:nvPr/>
          </p:nvSpPr>
          <p:spPr>
            <a:xfrm>
              <a:off x="7098032" y="1141920"/>
              <a:ext cx="19831151" cy="128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99062B-2B28-4403-A767-131049AD3B1F}"/>
                </a:ext>
              </a:extLst>
            </p:cNvPr>
            <p:cNvSpPr txBox="1"/>
            <p:nvPr/>
          </p:nvSpPr>
          <p:spPr>
            <a:xfrm>
              <a:off x="18954349" y="1488950"/>
              <a:ext cx="921325" cy="58477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-150" dirty="0">
                  <a:latin typeface="Century Gothic" panose="020B0502020202020204" pitchFamily="34" charset="0"/>
                </a:rPr>
                <a:t>SUMMER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2020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71AE015-9170-4A2C-8A76-8A67CCE385BC}"/>
                </a:ext>
              </a:extLst>
            </p:cNvPr>
            <p:cNvGrpSpPr/>
            <p:nvPr/>
          </p:nvGrpSpPr>
          <p:grpSpPr>
            <a:xfrm>
              <a:off x="20056966" y="1350954"/>
              <a:ext cx="1453267" cy="860766"/>
              <a:chOff x="8826256" y="1350954"/>
              <a:chExt cx="1453267" cy="86076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0748662-749E-4AD3-8F57-30CDC09D47EA}"/>
                  </a:ext>
                </a:extLst>
              </p:cNvPr>
              <p:cNvGrpSpPr/>
              <p:nvPr/>
            </p:nvGrpSpPr>
            <p:grpSpPr>
              <a:xfrm>
                <a:off x="9467993" y="1362198"/>
                <a:ext cx="811530" cy="838279"/>
                <a:chOff x="6004285" y="3756892"/>
                <a:chExt cx="811530" cy="838279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83B5C24-A837-48C7-8C23-C846629FAFD6}"/>
                    </a:ext>
                  </a:extLst>
                </p:cNvPr>
                <p:cNvGrpSpPr/>
                <p:nvPr/>
              </p:nvGrpSpPr>
              <p:grpSpPr>
                <a:xfrm>
                  <a:off x="6004285" y="3756892"/>
                  <a:ext cx="811530" cy="545592"/>
                  <a:chOff x="6197172" y="3756892"/>
                  <a:chExt cx="811530" cy="545592"/>
                </a:xfrm>
              </p:grpSpPr>
              <p:pic>
                <p:nvPicPr>
                  <p:cNvPr id="60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04039E41-9A64-4D1F-B6F1-3D7ACB592CD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63110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1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786D62FF-B025-4471-BB44-593E3EA883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97172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20BF6F0-D906-4797-8CFA-4C8611097464}"/>
                    </a:ext>
                  </a:extLst>
                </p:cNvPr>
                <p:cNvSpPr txBox="1"/>
                <p:nvPr/>
              </p:nvSpPr>
              <p:spPr>
                <a:xfrm>
                  <a:off x="6108197" y="4333561"/>
                  <a:ext cx="59824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MARKET</a:t>
                  </a:r>
                  <a:endParaRPr lang="en-CA" sz="1100" spc="-10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EF414A7-6739-4A35-932C-F2070A2538A4}"/>
                  </a:ext>
                </a:extLst>
              </p:cNvPr>
              <p:cNvGrpSpPr/>
              <p:nvPr/>
            </p:nvGrpSpPr>
            <p:grpSpPr>
              <a:xfrm>
                <a:off x="8826256" y="1350954"/>
                <a:ext cx="651140" cy="860766"/>
                <a:chOff x="5075899" y="3714982"/>
                <a:chExt cx="651140" cy="860766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3CF9CC6-25A2-4107-92AB-6BEA4754B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40437" y="3714982"/>
                  <a:ext cx="509524" cy="629412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0FAD1ED-B59F-4118-8E1A-A2EFDC25CD89}"/>
                    </a:ext>
                  </a:extLst>
                </p:cNvPr>
                <p:cNvSpPr txBox="1"/>
                <p:nvPr/>
              </p:nvSpPr>
              <p:spPr>
                <a:xfrm>
                  <a:off x="5075899" y="4314138"/>
                  <a:ext cx="6511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365  DAYS</a:t>
                  </a:r>
                  <a:endParaRPr lang="en-CA" sz="1100" spc="-100" dirty="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16E187-526F-425D-B1D6-2FAC23372B0F}"/>
                </a:ext>
              </a:extLst>
            </p:cNvPr>
            <p:cNvGrpSpPr/>
            <p:nvPr/>
          </p:nvGrpSpPr>
          <p:grpSpPr>
            <a:xfrm>
              <a:off x="16091950" y="1374112"/>
              <a:ext cx="645884" cy="814450"/>
              <a:chOff x="5852768" y="5293337"/>
              <a:chExt cx="645884" cy="81445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8494AE0-2609-4A67-B14C-AF4632A95C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07" t="19833" r="17845" b="27361"/>
              <a:stretch/>
            </p:blipFill>
            <p:spPr>
              <a:xfrm>
                <a:off x="5852768" y="5293337"/>
                <a:ext cx="645884" cy="81445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D2DA67A-18FB-43AD-B50A-C33564748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09" b="23096"/>
              <a:stretch/>
            </p:blipFill>
            <p:spPr>
              <a:xfrm>
                <a:off x="5994368" y="5428410"/>
                <a:ext cx="362684" cy="25093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0F59C1-35A2-4253-8EF6-8B61B2DAEEAD}"/>
                </a:ext>
              </a:extLst>
            </p:cNvPr>
            <p:cNvGrpSpPr/>
            <p:nvPr/>
          </p:nvGrpSpPr>
          <p:grpSpPr>
            <a:xfrm>
              <a:off x="11998228" y="1451946"/>
              <a:ext cx="2968356" cy="658782"/>
              <a:chOff x="3953907" y="1451946"/>
              <a:chExt cx="2968356" cy="65878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4F2E0F1-99DF-4986-A6FE-F098B4782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4696" y="1451946"/>
                <a:ext cx="595666" cy="658782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7E1A1-56D6-4C1E-B1D0-182D6D9CACF2}"/>
                  </a:ext>
                </a:extLst>
              </p:cNvPr>
              <p:cNvSpPr txBox="1"/>
              <p:nvPr/>
            </p:nvSpPr>
            <p:spPr>
              <a:xfrm>
                <a:off x="3953907" y="1488950"/>
                <a:ext cx="832624" cy="58477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spc="-150" dirty="0">
                    <a:latin typeface="Century Gothic" panose="020B0502020202020204" pitchFamily="34" charset="0"/>
                  </a:rPr>
                  <a:t>LATE</a:t>
                </a:r>
              </a:p>
              <a:p>
                <a:pPr algn="ctr"/>
                <a:r>
                  <a:rPr lang="en-US" sz="1600" b="1" dirty="0">
                    <a:latin typeface="Century Gothic" panose="020B0502020202020204" pitchFamily="34" charset="0"/>
                  </a:rPr>
                  <a:t>2020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757415A-BBE6-47F0-B9DA-50FE07DB597C}"/>
                  </a:ext>
                </a:extLst>
              </p:cNvPr>
              <p:cNvGrpSpPr/>
              <p:nvPr/>
            </p:nvGrpSpPr>
            <p:grpSpPr>
              <a:xfrm>
                <a:off x="6194744" y="1504070"/>
                <a:ext cx="727519" cy="554535"/>
                <a:chOff x="4808541" y="5114743"/>
                <a:chExt cx="727519" cy="554535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90558DF-6FAE-416A-BFE8-55918463B4A4}"/>
                    </a:ext>
                  </a:extLst>
                </p:cNvPr>
                <p:cNvGrpSpPr/>
                <p:nvPr/>
              </p:nvGrpSpPr>
              <p:grpSpPr>
                <a:xfrm>
                  <a:off x="5202763" y="5114745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50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DFF1E6F1-D97B-4E65-BB35-9D5F04E0CA3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66E5BE91-582A-4371-A7D1-2A487E0EE10E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4AFB9B6-11E9-4D6B-BA2F-5919FF84CB0B}"/>
                    </a:ext>
                  </a:extLst>
                </p:cNvPr>
                <p:cNvGrpSpPr/>
                <p:nvPr/>
              </p:nvGrpSpPr>
              <p:grpSpPr>
                <a:xfrm flipH="1">
                  <a:off x="4808541" y="5114743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48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5083CB98-C300-425A-BFA0-D81FAAC12D2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0314C30D-FEC7-447B-B814-498F6FB0101C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47" name="Picture 6" descr="https://static.thenounproject.com/png/101031-200.png">
                  <a:extLst>
                    <a:ext uri="{FF2B5EF4-FFF2-40B4-BE49-F238E27FC236}">
                      <a16:creationId xmlns:a16="http://schemas.microsoft.com/office/drawing/2014/main" id="{59AF70C5-73A9-45A4-93D2-EDCA5F0E25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46" r="20185"/>
                <a:stretch/>
              </p:blipFill>
              <p:spPr bwMode="auto">
                <a:xfrm>
                  <a:off x="5041899" y="5212274"/>
                  <a:ext cx="236418" cy="3594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E6C0E4F-87D2-4A13-B362-8223122C4CF8}"/>
                  </a:ext>
                </a:extLst>
              </p:cNvPr>
              <p:cNvGrpSpPr/>
              <p:nvPr/>
            </p:nvGrpSpPr>
            <p:grpSpPr>
              <a:xfrm>
                <a:off x="5523176" y="1457714"/>
                <a:ext cx="545743" cy="647246"/>
                <a:chOff x="4390928" y="5017721"/>
                <a:chExt cx="545743" cy="647246"/>
              </a:xfrm>
            </p:grpSpPr>
            <p:pic>
              <p:nvPicPr>
                <p:cNvPr id="43" name="Picture 8" descr="https://static.thenounproject.com/png/1854991-200.png">
                  <a:extLst>
                    <a:ext uri="{FF2B5EF4-FFF2-40B4-BE49-F238E27FC236}">
                      <a16:creationId xmlns:a16="http://schemas.microsoft.com/office/drawing/2014/main" id="{296AA488-148D-440B-B5E9-29A0E0017B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0928" y="5167992"/>
                  <a:ext cx="496975" cy="496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E8668B8E-E6AF-4E84-BAFE-0520149E1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644" t="26238" r="26728" b="25758"/>
                <a:stretch/>
              </p:blipFill>
              <p:spPr>
                <a:xfrm>
                  <a:off x="4511618" y="5017721"/>
                  <a:ext cx="425053" cy="3602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DD87F1-542F-4D48-BEEC-04DC8A579572}"/>
                </a:ext>
              </a:extLst>
            </p:cNvPr>
            <p:cNvGrpSpPr/>
            <p:nvPr/>
          </p:nvGrpSpPr>
          <p:grpSpPr>
            <a:xfrm>
              <a:off x="8180493" y="1201914"/>
              <a:ext cx="2693011" cy="1169551"/>
              <a:chOff x="4264983" y="1201914"/>
              <a:chExt cx="2693011" cy="116955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14E7D2-CF7D-4033-9F32-799EFBA7B174}"/>
                  </a:ext>
                </a:extLst>
              </p:cNvPr>
              <p:cNvSpPr txBox="1"/>
              <p:nvPr/>
            </p:nvSpPr>
            <p:spPr>
              <a:xfrm>
                <a:off x="5117258" y="1201914"/>
                <a:ext cx="1101007" cy="116955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Reach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Frequency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GRPs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MAPPING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RFI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6480BCF-298F-4B55-8635-058D46D095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40061" t="14957" r="53990" b="19339"/>
              <a:stretch/>
            </p:blipFill>
            <p:spPr>
              <a:xfrm>
                <a:off x="6256330" y="1515371"/>
                <a:ext cx="701664" cy="531933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BCECECD-3BBD-4EEB-9BA1-9274B9D395C2}"/>
                  </a:ext>
                </a:extLst>
              </p:cNvPr>
              <p:cNvGrpSpPr/>
              <p:nvPr/>
            </p:nvGrpSpPr>
            <p:grpSpPr>
              <a:xfrm>
                <a:off x="4264983" y="1239019"/>
                <a:ext cx="902933" cy="1084637"/>
                <a:chOff x="5435374" y="2389654"/>
                <a:chExt cx="902933" cy="1084637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9BA348B5-C80B-4A47-8B35-BFAD9226B314}"/>
                    </a:ext>
                  </a:extLst>
                </p:cNvPr>
                <p:cNvGrpSpPr/>
                <p:nvPr/>
              </p:nvGrpSpPr>
              <p:grpSpPr>
                <a:xfrm>
                  <a:off x="5435374" y="2535894"/>
                  <a:ext cx="902933" cy="938397"/>
                  <a:chOff x="391663" y="3190625"/>
                  <a:chExt cx="895975" cy="934563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709E1B50-825C-4000-9440-17935AE5AF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890" t="16104" r="19746" b="21931"/>
                  <a:stretch/>
                </p:blipFill>
                <p:spPr>
                  <a:xfrm>
                    <a:off x="391663" y="3190625"/>
                    <a:ext cx="895975" cy="934563"/>
                  </a:xfrm>
                  <a:prstGeom prst="rect">
                    <a:avLst/>
                  </a:prstGeom>
                </p:spPr>
              </p:pic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4C4B93A-43AD-4A69-860C-5D954AC0320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243" y="3309567"/>
                    <a:ext cx="719435" cy="2077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750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C4780F0C-459F-449B-9B43-4ABD87C795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BFFFF"/>
                    </a:clrFrom>
                    <a:clrTo>
                      <a:srgbClr val="FB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2124" y="2775820"/>
                  <a:ext cx="503781" cy="201846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A966633-D873-427C-8435-7071C08D08F0}"/>
                    </a:ext>
                  </a:extLst>
                </p:cNvPr>
                <p:cNvSpPr txBox="1"/>
                <p:nvPr/>
              </p:nvSpPr>
              <p:spPr>
                <a:xfrm>
                  <a:off x="5502715" y="2389654"/>
                  <a:ext cx="6463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Century Gothic" panose="020B0502020202020204" pitchFamily="34" charset="0"/>
                    </a:rPr>
                    <a:t>2021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A0FD38-EED0-40C4-9E1B-FB217E6F54F4}"/>
                </a:ext>
              </a:extLst>
            </p:cNvPr>
            <p:cNvGrpSpPr/>
            <p:nvPr/>
          </p:nvGrpSpPr>
          <p:grpSpPr>
            <a:xfrm>
              <a:off x="22820222" y="1373564"/>
              <a:ext cx="3475443" cy="815547"/>
              <a:chOff x="7916672" y="1373564"/>
              <a:chExt cx="3475443" cy="81554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4F145-CE57-4FC8-804D-7A47CCC2342E}"/>
                  </a:ext>
                </a:extLst>
              </p:cNvPr>
              <p:cNvSpPr txBox="1"/>
              <p:nvPr/>
            </p:nvSpPr>
            <p:spPr>
              <a:xfrm>
                <a:off x="10597269" y="1581282"/>
                <a:ext cx="79484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NEW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DFFD575-6631-4B6B-A0B6-AD9B234ACC1B}"/>
                  </a:ext>
                </a:extLst>
              </p:cNvPr>
              <p:cNvGrpSpPr/>
              <p:nvPr/>
            </p:nvGrpSpPr>
            <p:grpSpPr>
              <a:xfrm>
                <a:off x="8732512" y="1426799"/>
                <a:ext cx="824409" cy="709077"/>
                <a:chOff x="6977515" y="2867495"/>
                <a:chExt cx="824409" cy="709077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30D8031-162A-454A-BA6A-914ED18446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34681" y="3078459"/>
                  <a:ext cx="710077" cy="498113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F0BAC1-0A61-41B3-ACE2-7E3C34FE65F8}"/>
                    </a:ext>
                  </a:extLst>
                </p:cNvPr>
                <p:cNvSpPr txBox="1"/>
                <p:nvPr/>
              </p:nvSpPr>
              <p:spPr>
                <a:xfrm>
                  <a:off x="6977515" y="2867495"/>
                  <a:ext cx="824409" cy="307777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alibri" panose="020F0502020204030204" pitchFamily="34" charset="0"/>
                    </a:rPr>
                    <a:t>100%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C814277-D8D7-46C6-9665-7ECB5E0AF970}"/>
                  </a:ext>
                </a:extLst>
              </p:cNvPr>
              <p:cNvGrpSpPr/>
              <p:nvPr/>
            </p:nvGrpSpPr>
            <p:grpSpPr>
              <a:xfrm>
                <a:off x="9621168" y="1373564"/>
                <a:ext cx="961376" cy="815547"/>
                <a:chOff x="10053984" y="3535414"/>
                <a:chExt cx="961376" cy="815547"/>
              </a:xfrm>
            </p:grpSpPr>
            <p:pic>
              <p:nvPicPr>
                <p:cNvPr id="23" name="Picture 2" descr="https://static.thenounproject.com/png/905897-200.png">
                  <a:extLst>
                    <a:ext uri="{FF2B5EF4-FFF2-40B4-BE49-F238E27FC236}">
                      <a16:creationId xmlns:a16="http://schemas.microsoft.com/office/drawing/2014/main" id="{BE0C1730-69B3-4A2F-9802-E022F963BB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645"/>
                <a:stretch/>
              </p:blipFill>
              <p:spPr bwMode="auto">
                <a:xfrm>
                  <a:off x="10053984" y="3738629"/>
                  <a:ext cx="762035" cy="6123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Bent-Up Arrow 55">
                  <a:extLst>
                    <a:ext uri="{FF2B5EF4-FFF2-40B4-BE49-F238E27FC236}">
                      <a16:creationId xmlns:a16="http://schemas.microsoft.com/office/drawing/2014/main" id="{FEEEF8FC-84ED-4CF6-B63E-2E64BA85370B}"/>
                    </a:ext>
                  </a:extLst>
                </p:cNvPr>
                <p:cNvSpPr/>
                <p:nvPr/>
              </p:nvSpPr>
              <p:spPr>
                <a:xfrm rot="16200000">
                  <a:off x="10282270" y="3522196"/>
                  <a:ext cx="210736" cy="237171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ight Arrow 56">
                  <a:extLst>
                    <a:ext uri="{FF2B5EF4-FFF2-40B4-BE49-F238E27FC236}">
                      <a16:creationId xmlns:a16="http://schemas.microsoft.com/office/drawing/2014/main" id="{A562DE3C-88CB-418B-AB48-04571BF9A04E}"/>
                    </a:ext>
                  </a:extLst>
                </p:cNvPr>
                <p:cNvSpPr/>
                <p:nvPr/>
              </p:nvSpPr>
              <p:spPr>
                <a:xfrm>
                  <a:off x="10796724" y="3920171"/>
                  <a:ext cx="218636" cy="13593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9684EAD-6B6F-4AE5-B85C-1878BD572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6672" y="1675795"/>
                <a:ext cx="771318" cy="463990"/>
              </a:xfrm>
              <a:prstGeom prst="rect">
                <a:avLst/>
              </a:prstGeom>
            </p:spPr>
          </p:pic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AEB9F7EF-4616-4692-8B67-49648E81B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51" t="24194" r="15993" b="9630"/>
          <a:stretch/>
        </p:blipFill>
        <p:spPr>
          <a:xfrm>
            <a:off x="7407924" y="-27806"/>
            <a:ext cx="4784076" cy="6885806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B4BBB4AD-96D4-4D13-8C8A-157539DFCCED}"/>
              </a:ext>
            </a:extLst>
          </p:cNvPr>
          <p:cNvGrpSpPr/>
          <p:nvPr/>
        </p:nvGrpSpPr>
        <p:grpSpPr>
          <a:xfrm>
            <a:off x="-474563" y="-27806"/>
            <a:ext cx="2945983" cy="6885806"/>
            <a:chOff x="-474563" y="-27806"/>
            <a:chExt cx="2945983" cy="6885806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A8945A7-EB9D-4040-B87D-D6B57E327B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932" t="24194" r="68528" b="9630"/>
            <a:stretch/>
          </p:blipFill>
          <p:spPr>
            <a:xfrm>
              <a:off x="-33866" y="-27806"/>
              <a:ext cx="2505286" cy="6885806"/>
            </a:xfrm>
            <a:prstGeom prst="rect">
              <a:avLst/>
            </a:prstGeom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080BD3-FCC5-4386-8595-C4158DFF6D6A}"/>
                </a:ext>
              </a:extLst>
            </p:cNvPr>
            <p:cNvSpPr/>
            <p:nvPr/>
          </p:nvSpPr>
          <p:spPr>
            <a:xfrm>
              <a:off x="-474563" y="-11575"/>
              <a:ext cx="561565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8960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023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A3267603-F690-4946-B070-6ABBB6648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2" t="24194" r="15993" b="9630"/>
          <a:stretch/>
        </p:blipFill>
        <p:spPr>
          <a:xfrm>
            <a:off x="-33867" y="-27806"/>
            <a:ext cx="12225867" cy="6885806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F856C007-FA8F-489E-A5FB-43F862E40198}"/>
              </a:ext>
            </a:extLst>
          </p:cNvPr>
          <p:cNvGrpSpPr/>
          <p:nvPr/>
        </p:nvGrpSpPr>
        <p:grpSpPr>
          <a:xfrm>
            <a:off x="1979271" y="2289810"/>
            <a:ext cx="5960962" cy="4278630"/>
            <a:chOff x="2126430" y="2289810"/>
            <a:chExt cx="5665470" cy="4278630"/>
          </a:xfrm>
        </p:grpSpPr>
        <p:pic>
          <p:nvPicPr>
            <p:cNvPr id="64" name="Picture 2" descr="https://static.thenounproject.com/png/1009811-200.png">
              <a:extLst>
                <a:ext uri="{FF2B5EF4-FFF2-40B4-BE49-F238E27FC236}">
                  <a16:creationId xmlns:a16="http://schemas.microsoft.com/office/drawing/2014/main" id="{BAD0170C-8AA5-432E-809D-5BA1B69CFE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34"/>
            <a:stretch/>
          </p:blipFill>
          <p:spPr bwMode="auto">
            <a:xfrm>
              <a:off x="2126430" y="2289810"/>
              <a:ext cx="5665470" cy="427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B1BDFF8-9DB3-4BE1-B38A-48BDDAFF1971}"/>
                </a:ext>
              </a:extLst>
            </p:cNvPr>
            <p:cNvSpPr/>
            <p:nvPr/>
          </p:nvSpPr>
          <p:spPr>
            <a:xfrm>
              <a:off x="2562578" y="2727960"/>
              <a:ext cx="4799918" cy="179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DF14B8-EC55-402A-B382-070C49E2FEAB}"/>
              </a:ext>
            </a:extLst>
          </p:cNvPr>
          <p:cNvGrpSpPr/>
          <p:nvPr/>
        </p:nvGrpSpPr>
        <p:grpSpPr>
          <a:xfrm>
            <a:off x="-12439751" y="2970720"/>
            <a:ext cx="19831151" cy="1289538"/>
            <a:chOff x="7098032" y="1141920"/>
            <a:chExt cx="19831151" cy="12895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80A0B9-0481-40F5-A006-E9BA85DEEC0E}"/>
                </a:ext>
              </a:extLst>
            </p:cNvPr>
            <p:cNvSpPr/>
            <p:nvPr/>
          </p:nvSpPr>
          <p:spPr>
            <a:xfrm>
              <a:off x="7098032" y="1141920"/>
              <a:ext cx="19831151" cy="128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99062B-2B28-4403-A767-131049AD3B1F}"/>
                </a:ext>
              </a:extLst>
            </p:cNvPr>
            <p:cNvSpPr txBox="1"/>
            <p:nvPr/>
          </p:nvSpPr>
          <p:spPr>
            <a:xfrm>
              <a:off x="18954349" y="1488950"/>
              <a:ext cx="921325" cy="58477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-150" dirty="0">
                  <a:latin typeface="Century Gothic" panose="020B0502020202020204" pitchFamily="34" charset="0"/>
                </a:rPr>
                <a:t>SUMMER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2020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71AE015-9170-4A2C-8A76-8A67CCE385BC}"/>
                </a:ext>
              </a:extLst>
            </p:cNvPr>
            <p:cNvGrpSpPr/>
            <p:nvPr/>
          </p:nvGrpSpPr>
          <p:grpSpPr>
            <a:xfrm>
              <a:off x="20056966" y="1350954"/>
              <a:ext cx="1453267" cy="860766"/>
              <a:chOff x="8826256" y="1350954"/>
              <a:chExt cx="1453267" cy="86076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0748662-749E-4AD3-8F57-30CDC09D47EA}"/>
                  </a:ext>
                </a:extLst>
              </p:cNvPr>
              <p:cNvGrpSpPr/>
              <p:nvPr/>
            </p:nvGrpSpPr>
            <p:grpSpPr>
              <a:xfrm>
                <a:off x="9467993" y="1362198"/>
                <a:ext cx="811530" cy="838279"/>
                <a:chOff x="6004285" y="3756892"/>
                <a:chExt cx="811530" cy="838279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83B5C24-A837-48C7-8C23-C846629FAFD6}"/>
                    </a:ext>
                  </a:extLst>
                </p:cNvPr>
                <p:cNvGrpSpPr/>
                <p:nvPr/>
              </p:nvGrpSpPr>
              <p:grpSpPr>
                <a:xfrm>
                  <a:off x="6004285" y="3756892"/>
                  <a:ext cx="811530" cy="545592"/>
                  <a:chOff x="6197172" y="3756892"/>
                  <a:chExt cx="811530" cy="545592"/>
                </a:xfrm>
              </p:grpSpPr>
              <p:pic>
                <p:nvPicPr>
                  <p:cNvPr id="60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04039E41-9A64-4D1F-B6F1-3D7ACB592CD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63110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1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786D62FF-B025-4471-BB44-593E3EA883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97172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20BF6F0-D906-4797-8CFA-4C8611097464}"/>
                    </a:ext>
                  </a:extLst>
                </p:cNvPr>
                <p:cNvSpPr txBox="1"/>
                <p:nvPr/>
              </p:nvSpPr>
              <p:spPr>
                <a:xfrm>
                  <a:off x="6108197" y="4333561"/>
                  <a:ext cx="59824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MARKET</a:t>
                  </a:r>
                  <a:endParaRPr lang="en-CA" sz="1100" spc="-10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EF414A7-6739-4A35-932C-F2070A2538A4}"/>
                  </a:ext>
                </a:extLst>
              </p:cNvPr>
              <p:cNvGrpSpPr/>
              <p:nvPr/>
            </p:nvGrpSpPr>
            <p:grpSpPr>
              <a:xfrm>
                <a:off x="8826256" y="1350954"/>
                <a:ext cx="651140" cy="860766"/>
                <a:chOff x="5075899" y="3714982"/>
                <a:chExt cx="651140" cy="860766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3CF9CC6-25A2-4107-92AB-6BEA4754B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40437" y="3714982"/>
                  <a:ext cx="509524" cy="629412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0FAD1ED-B59F-4118-8E1A-A2EFDC25CD89}"/>
                    </a:ext>
                  </a:extLst>
                </p:cNvPr>
                <p:cNvSpPr txBox="1"/>
                <p:nvPr/>
              </p:nvSpPr>
              <p:spPr>
                <a:xfrm>
                  <a:off x="5075899" y="4314138"/>
                  <a:ext cx="6511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365  DAYS</a:t>
                  </a:r>
                  <a:endParaRPr lang="en-CA" sz="1100" spc="-100" dirty="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16E187-526F-425D-B1D6-2FAC23372B0F}"/>
                </a:ext>
              </a:extLst>
            </p:cNvPr>
            <p:cNvGrpSpPr/>
            <p:nvPr/>
          </p:nvGrpSpPr>
          <p:grpSpPr>
            <a:xfrm>
              <a:off x="16091950" y="1374112"/>
              <a:ext cx="645884" cy="814450"/>
              <a:chOff x="5852768" y="5293337"/>
              <a:chExt cx="645884" cy="81445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8494AE0-2609-4A67-B14C-AF4632A95C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07" t="19833" r="17845" b="27361"/>
              <a:stretch/>
            </p:blipFill>
            <p:spPr>
              <a:xfrm>
                <a:off x="5852768" y="5293337"/>
                <a:ext cx="645884" cy="81445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D2DA67A-18FB-43AD-B50A-C33564748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09" b="23096"/>
              <a:stretch/>
            </p:blipFill>
            <p:spPr>
              <a:xfrm>
                <a:off x="5994368" y="5428410"/>
                <a:ext cx="362684" cy="25093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0F59C1-35A2-4253-8EF6-8B61B2DAEEAD}"/>
                </a:ext>
              </a:extLst>
            </p:cNvPr>
            <p:cNvGrpSpPr/>
            <p:nvPr/>
          </p:nvGrpSpPr>
          <p:grpSpPr>
            <a:xfrm>
              <a:off x="11998228" y="1451946"/>
              <a:ext cx="2968356" cy="658782"/>
              <a:chOff x="3953907" y="1451946"/>
              <a:chExt cx="2968356" cy="65878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4F2E0F1-99DF-4986-A6FE-F098B4782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4696" y="1451946"/>
                <a:ext cx="595666" cy="658782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7E1A1-56D6-4C1E-B1D0-182D6D9CACF2}"/>
                  </a:ext>
                </a:extLst>
              </p:cNvPr>
              <p:cNvSpPr txBox="1"/>
              <p:nvPr/>
            </p:nvSpPr>
            <p:spPr>
              <a:xfrm>
                <a:off x="3953907" y="1488950"/>
                <a:ext cx="832624" cy="58477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spc="-150" dirty="0">
                    <a:latin typeface="Century Gothic" panose="020B0502020202020204" pitchFamily="34" charset="0"/>
                  </a:rPr>
                  <a:t>LATE</a:t>
                </a:r>
              </a:p>
              <a:p>
                <a:pPr algn="ctr"/>
                <a:r>
                  <a:rPr lang="en-US" sz="1600" b="1" dirty="0">
                    <a:latin typeface="Century Gothic" panose="020B0502020202020204" pitchFamily="34" charset="0"/>
                  </a:rPr>
                  <a:t>2020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757415A-BBE6-47F0-B9DA-50FE07DB597C}"/>
                  </a:ext>
                </a:extLst>
              </p:cNvPr>
              <p:cNvGrpSpPr/>
              <p:nvPr/>
            </p:nvGrpSpPr>
            <p:grpSpPr>
              <a:xfrm>
                <a:off x="6194744" y="1504070"/>
                <a:ext cx="727519" cy="554535"/>
                <a:chOff x="4808541" y="5114743"/>
                <a:chExt cx="727519" cy="554535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90558DF-6FAE-416A-BFE8-55918463B4A4}"/>
                    </a:ext>
                  </a:extLst>
                </p:cNvPr>
                <p:cNvGrpSpPr/>
                <p:nvPr/>
              </p:nvGrpSpPr>
              <p:grpSpPr>
                <a:xfrm>
                  <a:off x="5202763" y="5114745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50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DFF1E6F1-D97B-4E65-BB35-9D5F04E0CA3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66E5BE91-582A-4371-A7D1-2A487E0EE10E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4AFB9B6-11E9-4D6B-BA2F-5919FF84CB0B}"/>
                    </a:ext>
                  </a:extLst>
                </p:cNvPr>
                <p:cNvGrpSpPr/>
                <p:nvPr/>
              </p:nvGrpSpPr>
              <p:grpSpPr>
                <a:xfrm flipH="1">
                  <a:off x="4808541" y="5114743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48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5083CB98-C300-425A-BFA0-D81FAAC12D2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0314C30D-FEC7-447B-B814-498F6FB0101C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47" name="Picture 6" descr="https://static.thenounproject.com/png/101031-200.png">
                  <a:extLst>
                    <a:ext uri="{FF2B5EF4-FFF2-40B4-BE49-F238E27FC236}">
                      <a16:creationId xmlns:a16="http://schemas.microsoft.com/office/drawing/2014/main" id="{59AF70C5-73A9-45A4-93D2-EDCA5F0E25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46" r="20185"/>
                <a:stretch/>
              </p:blipFill>
              <p:spPr bwMode="auto">
                <a:xfrm>
                  <a:off x="5041899" y="5212274"/>
                  <a:ext cx="236418" cy="3594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E6C0E4F-87D2-4A13-B362-8223122C4CF8}"/>
                  </a:ext>
                </a:extLst>
              </p:cNvPr>
              <p:cNvGrpSpPr/>
              <p:nvPr/>
            </p:nvGrpSpPr>
            <p:grpSpPr>
              <a:xfrm>
                <a:off x="5523176" y="1457714"/>
                <a:ext cx="545743" cy="647246"/>
                <a:chOff x="4390928" y="5017721"/>
                <a:chExt cx="545743" cy="647246"/>
              </a:xfrm>
            </p:grpSpPr>
            <p:pic>
              <p:nvPicPr>
                <p:cNvPr id="43" name="Picture 8" descr="https://static.thenounproject.com/png/1854991-200.png">
                  <a:extLst>
                    <a:ext uri="{FF2B5EF4-FFF2-40B4-BE49-F238E27FC236}">
                      <a16:creationId xmlns:a16="http://schemas.microsoft.com/office/drawing/2014/main" id="{296AA488-148D-440B-B5E9-29A0E0017B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0928" y="5167992"/>
                  <a:ext cx="496975" cy="496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E8668B8E-E6AF-4E84-BAFE-0520149E1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644" t="26238" r="26728" b="25758"/>
                <a:stretch/>
              </p:blipFill>
              <p:spPr>
                <a:xfrm>
                  <a:off x="4511618" y="5017721"/>
                  <a:ext cx="425053" cy="3602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DD87F1-542F-4D48-BEEC-04DC8A579572}"/>
                </a:ext>
              </a:extLst>
            </p:cNvPr>
            <p:cNvGrpSpPr/>
            <p:nvPr/>
          </p:nvGrpSpPr>
          <p:grpSpPr>
            <a:xfrm>
              <a:off x="8180493" y="1201914"/>
              <a:ext cx="2693011" cy="1169551"/>
              <a:chOff x="4264983" y="1201914"/>
              <a:chExt cx="2693011" cy="116955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14E7D2-CF7D-4033-9F32-799EFBA7B174}"/>
                  </a:ext>
                </a:extLst>
              </p:cNvPr>
              <p:cNvSpPr txBox="1"/>
              <p:nvPr/>
            </p:nvSpPr>
            <p:spPr>
              <a:xfrm>
                <a:off x="5117258" y="1201914"/>
                <a:ext cx="1101007" cy="116955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Reach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Frequency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GRPs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MAPPING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RFI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6480BCF-298F-4B55-8635-058D46D095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40061" t="14957" r="53990" b="19339"/>
              <a:stretch/>
            </p:blipFill>
            <p:spPr>
              <a:xfrm>
                <a:off x="6256330" y="1515371"/>
                <a:ext cx="701664" cy="531933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BCECECD-3BBD-4EEB-9BA1-9274B9D395C2}"/>
                  </a:ext>
                </a:extLst>
              </p:cNvPr>
              <p:cNvGrpSpPr/>
              <p:nvPr/>
            </p:nvGrpSpPr>
            <p:grpSpPr>
              <a:xfrm>
                <a:off x="4264983" y="1239019"/>
                <a:ext cx="902933" cy="1084637"/>
                <a:chOff x="5435374" y="2389654"/>
                <a:chExt cx="902933" cy="1084637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9BA348B5-C80B-4A47-8B35-BFAD9226B314}"/>
                    </a:ext>
                  </a:extLst>
                </p:cNvPr>
                <p:cNvGrpSpPr/>
                <p:nvPr/>
              </p:nvGrpSpPr>
              <p:grpSpPr>
                <a:xfrm>
                  <a:off x="5435374" y="2535894"/>
                  <a:ext cx="902933" cy="938397"/>
                  <a:chOff x="391663" y="3190625"/>
                  <a:chExt cx="895975" cy="934563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709E1B50-825C-4000-9440-17935AE5AF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890" t="16104" r="19746" b="21931"/>
                  <a:stretch/>
                </p:blipFill>
                <p:spPr>
                  <a:xfrm>
                    <a:off x="391663" y="3190625"/>
                    <a:ext cx="895975" cy="934563"/>
                  </a:xfrm>
                  <a:prstGeom prst="rect">
                    <a:avLst/>
                  </a:prstGeom>
                </p:spPr>
              </p:pic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4C4B93A-43AD-4A69-860C-5D954AC0320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243" y="3309567"/>
                    <a:ext cx="719435" cy="2077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750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C4780F0C-459F-449B-9B43-4ABD87C795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BFFFF"/>
                    </a:clrFrom>
                    <a:clrTo>
                      <a:srgbClr val="FB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2124" y="2775820"/>
                  <a:ext cx="503781" cy="201846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A966633-D873-427C-8435-7071C08D08F0}"/>
                    </a:ext>
                  </a:extLst>
                </p:cNvPr>
                <p:cNvSpPr txBox="1"/>
                <p:nvPr/>
              </p:nvSpPr>
              <p:spPr>
                <a:xfrm>
                  <a:off x="5502715" y="2389654"/>
                  <a:ext cx="6463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Century Gothic" panose="020B0502020202020204" pitchFamily="34" charset="0"/>
                    </a:rPr>
                    <a:t>2021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A0FD38-EED0-40C4-9E1B-FB217E6F54F4}"/>
                </a:ext>
              </a:extLst>
            </p:cNvPr>
            <p:cNvGrpSpPr/>
            <p:nvPr/>
          </p:nvGrpSpPr>
          <p:grpSpPr>
            <a:xfrm>
              <a:off x="22820222" y="1373564"/>
              <a:ext cx="3475443" cy="815547"/>
              <a:chOff x="7916672" y="1373564"/>
              <a:chExt cx="3475443" cy="81554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4F145-CE57-4FC8-804D-7A47CCC2342E}"/>
                  </a:ext>
                </a:extLst>
              </p:cNvPr>
              <p:cNvSpPr txBox="1"/>
              <p:nvPr/>
            </p:nvSpPr>
            <p:spPr>
              <a:xfrm>
                <a:off x="10597269" y="1581282"/>
                <a:ext cx="79484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NEW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DFFD575-6631-4B6B-A0B6-AD9B234ACC1B}"/>
                  </a:ext>
                </a:extLst>
              </p:cNvPr>
              <p:cNvGrpSpPr/>
              <p:nvPr/>
            </p:nvGrpSpPr>
            <p:grpSpPr>
              <a:xfrm>
                <a:off x="8732512" y="1426799"/>
                <a:ext cx="824409" cy="709077"/>
                <a:chOff x="6977515" y="2867495"/>
                <a:chExt cx="824409" cy="709077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30D8031-162A-454A-BA6A-914ED18446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34681" y="3078459"/>
                  <a:ext cx="710077" cy="498113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F0BAC1-0A61-41B3-ACE2-7E3C34FE65F8}"/>
                    </a:ext>
                  </a:extLst>
                </p:cNvPr>
                <p:cNvSpPr txBox="1"/>
                <p:nvPr/>
              </p:nvSpPr>
              <p:spPr>
                <a:xfrm>
                  <a:off x="6977515" y="2867495"/>
                  <a:ext cx="824409" cy="307777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alibri" panose="020F0502020204030204" pitchFamily="34" charset="0"/>
                    </a:rPr>
                    <a:t>100%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C814277-D8D7-46C6-9665-7ECB5E0AF970}"/>
                  </a:ext>
                </a:extLst>
              </p:cNvPr>
              <p:cNvGrpSpPr/>
              <p:nvPr/>
            </p:nvGrpSpPr>
            <p:grpSpPr>
              <a:xfrm>
                <a:off x="9621168" y="1373564"/>
                <a:ext cx="961376" cy="815547"/>
                <a:chOff x="10053984" y="3535414"/>
                <a:chExt cx="961376" cy="815547"/>
              </a:xfrm>
            </p:grpSpPr>
            <p:pic>
              <p:nvPicPr>
                <p:cNvPr id="23" name="Picture 2" descr="https://static.thenounproject.com/png/905897-200.png">
                  <a:extLst>
                    <a:ext uri="{FF2B5EF4-FFF2-40B4-BE49-F238E27FC236}">
                      <a16:creationId xmlns:a16="http://schemas.microsoft.com/office/drawing/2014/main" id="{BE0C1730-69B3-4A2F-9802-E022F963BB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645"/>
                <a:stretch/>
              </p:blipFill>
              <p:spPr bwMode="auto">
                <a:xfrm>
                  <a:off x="10053984" y="3738629"/>
                  <a:ext cx="762035" cy="6123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Bent-Up Arrow 55">
                  <a:extLst>
                    <a:ext uri="{FF2B5EF4-FFF2-40B4-BE49-F238E27FC236}">
                      <a16:creationId xmlns:a16="http://schemas.microsoft.com/office/drawing/2014/main" id="{FEEEF8FC-84ED-4CF6-B63E-2E64BA85370B}"/>
                    </a:ext>
                  </a:extLst>
                </p:cNvPr>
                <p:cNvSpPr/>
                <p:nvPr/>
              </p:nvSpPr>
              <p:spPr>
                <a:xfrm rot="16200000">
                  <a:off x="10282270" y="3522196"/>
                  <a:ext cx="210736" cy="237171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ight Arrow 56">
                  <a:extLst>
                    <a:ext uri="{FF2B5EF4-FFF2-40B4-BE49-F238E27FC236}">
                      <a16:creationId xmlns:a16="http://schemas.microsoft.com/office/drawing/2014/main" id="{A562DE3C-88CB-418B-AB48-04571BF9A04E}"/>
                    </a:ext>
                  </a:extLst>
                </p:cNvPr>
                <p:cNvSpPr/>
                <p:nvPr/>
              </p:nvSpPr>
              <p:spPr>
                <a:xfrm>
                  <a:off x="10796724" y="3920171"/>
                  <a:ext cx="218636" cy="13593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9684EAD-6B6F-4AE5-B85C-1878BD572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6672" y="1675795"/>
                <a:ext cx="771318" cy="463990"/>
              </a:xfrm>
              <a:prstGeom prst="rect">
                <a:avLst/>
              </a:prstGeom>
            </p:spPr>
          </p:pic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0D53F106-E15A-4F93-A7AB-604AF2491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51" t="24194" r="15993" b="9630"/>
          <a:stretch/>
        </p:blipFill>
        <p:spPr>
          <a:xfrm>
            <a:off x="7407924" y="-27806"/>
            <a:ext cx="4784076" cy="6885806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72BB002F-297D-41E8-B1B0-AD4005E874A0}"/>
              </a:ext>
            </a:extLst>
          </p:cNvPr>
          <p:cNvGrpSpPr/>
          <p:nvPr/>
        </p:nvGrpSpPr>
        <p:grpSpPr>
          <a:xfrm>
            <a:off x="-474563" y="-27806"/>
            <a:ext cx="2945983" cy="6885806"/>
            <a:chOff x="-474563" y="-27806"/>
            <a:chExt cx="2945983" cy="6885806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95BF81B9-9D44-4D84-98EA-907801293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932" t="24194" r="68528" b="9630"/>
            <a:stretch/>
          </p:blipFill>
          <p:spPr>
            <a:xfrm>
              <a:off x="-33866" y="-27806"/>
              <a:ext cx="2505286" cy="6885806"/>
            </a:xfrm>
            <a:prstGeom prst="rect">
              <a:avLst/>
            </a:prstGeom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A0E9D2B-453F-4C54-9C19-6BA4DB8D051F}"/>
                </a:ext>
              </a:extLst>
            </p:cNvPr>
            <p:cNvSpPr/>
            <p:nvPr/>
          </p:nvSpPr>
          <p:spPr>
            <a:xfrm>
              <a:off x="-474563" y="-11575"/>
              <a:ext cx="561565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353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34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4F4C716A-0EB2-4ED4-90D0-38517BDCE0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2" t="24194" r="15993" b="9630"/>
          <a:stretch/>
        </p:blipFill>
        <p:spPr>
          <a:xfrm>
            <a:off x="-33867" y="-27806"/>
            <a:ext cx="12225867" cy="6885806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CD60A94B-3764-4628-9A60-E57252AD714F}"/>
              </a:ext>
            </a:extLst>
          </p:cNvPr>
          <p:cNvGrpSpPr/>
          <p:nvPr/>
        </p:nvGrpSpPr>
        <p:grpSpPr>
          <a:xfrm>
            <a:off x="1979271" y="2289810"/>
            <a:ext cx="5960962" cy="4278630"/>
            <a:chOff x="2126430" y="2289810"/>
            <a:chExt cx="5665470" cy="4278630"/>
          </a:xfrm>
        </p:grpSpPr>
        <p:pic>
          <p:nvPicPr>
            <p:cNvPr id="64" name="Picture 2" descr="https://static.thenounproject.com/png/1009811-200.png">
              <a:extLst>
                <a:ext uri="{FF2B5EF4-FFF2-40B4-BE49-F238E27FC236}">
                  <a16:creationId xmlns:a16="http://schemas.microsoft.com/office/drawing/2014/main" id="{13BB51F1-F4E5-49A2-AED3-4189E6D7C5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34"/>
            <a:stretch/>
          </p:blipFill>
          <p:spPr bwMode="auto">
            <a:xfrm>
              <a:off x="2126430" y="2289810"/>
              <a:ext cx="5665470" cy="427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8694641-C81D-40F1-B9BD-0712E113BAE1}"/>
                </a:ext>
              </a:extLst>
            </p:cNvPr>
            <p:cNvSpPr/>
            <p:nvPr/>
          </p:nvSpPr>
          <p:spPr>
            <a:xfrm>
              <a:off x="2562578" y="2727960"/>
              <a:ext cx="4799918" cy="179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3EF073-22C9-42A8-8392-BFD0BB3A55C3}"/>
              </a:ext>
            </a:extLst>
          </p:cNvPr>
          <p:cNvGrpSpPr/>
          <p:nvPr/>
        </p:nvGrpSpPr>
        <p:grpSpPr>
          <a:xfrm>
            <a:off x="-9216464" y="2970720"/>
            <a:ext cx="20850662" cy="1289538"/>
            <a:chOff x="-5345722" y="2970720"/>
            <a:chExt cx="20850662" cy="12895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80A0B9-0481-40F5-A006-E9BA85DEEC0E}"/>
                </a:ext>
              </a:extLst>
            </p:cNvPr>
            <p:cNvSpPr/>
            <p:nvPr/>
          </p:nvSpPr>
          <p:spPr>
            <a:xfrm>
              <a:off x="-5345722" y="2970720"/>
              <a:ext cx="20850662" cy="128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99062B-2B28-4403-A767-131049AD3B1F}"/>
                </a:ext>
              </a:extLst>
            </p:cNvPr>
            <p:cNvSpPr txBox="1"/>
            <p:nvPr/>
          </p:nvSpPr>
          <p:spPr>
            <a:xfrm>
              <a:off x="7530105" y="3317750"/>
              <a:ext cx="921325" cy="58477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-150" dirty="0">
                  <a:latin typeface="Century Gothic" panose="020B0502020202020204" pitchFamily="34" charset="0"/>
                </a:rPr>
                <a:t>SUMMER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2020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71AE015-9170-4A2C-8A76-8A67CCE385BC}"/>
                </a:ext>
              </a:extLst>
            </p:cNvPr>
            <p:cNvGrpSpPr/>
            <p:nvPr/>
          </p:nvGrpSpPr>
          <p:grpSpPr>
            <a:xfrm>
              <a:off x="8632722" y="3179754"/>
              <a:ext cx="1453267" cy="860766"/>
              <a:chOff x="8826256" y="1350954"/>
              <a:chExt cx="1453267" cy="86076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0748662-749E-4AD3-8F57-30CDC09D47EA}"/>
                  </a:ext>
                </a:extLst>
              </p:cNvPr>
              <p:cNvGrpSpPr/>
              <p:nvPr/>
            </p:nvGrpSpPr>
            <p:grpSpPr>
              <a:xfrm>
                <a:off x="9467993" y="1362198"/>
                <a:ext cx="811530" cy="838279"/>
                <a:chOff x="6004285" y="3756892"/>
                <a:chExt cx="811530" cy="838279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83B5C24-A837-48C7-8C23-C846629FAFD6}"/>
                    </a:ext>
                  </a:extLst>
                </p:cNvPr>
                <p:cNvGrpSpPr/>
                <p:nvPr/>
              </p:nvGrpSpPr>
              <p:grpSpPr>
                <a:xfrm>
                  <a:off x="6004285" y="3756892"/>
                  <a:ext cx="811530" cy="545592"/>
                  <a:chOff x="6197172" y="3756892"/>
                  <a:chExt cx="811530" cy="545592"/>
                </a:xfrm>
              </p:grpSpPr>
              <p:pic>
                <p:nvPicPr>
                  <p:cNvPr id="60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04039E41-9A64-4D1F-B6F1-3D7ACB592CD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63110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1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786D62FF-B025-4471-BB44-593E3EA883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97172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20BF6F0-D906-4797-8CFA-4C8611097464}"/>
                    </a:ext>
                  </a:extLst>
                </p:cNvPr>
                <p:cNvSpPr txBox="1"/>
                <p:nvPr/>
              </p:nvSpPr>
              <p:spPr>
                <a:xfrm>
                  <a:off x="6108197" y="4333561"/>
                  <a:ext cx="59824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MARKET</a:t>
                  </a:r>
                  <a:endParaRPr lang="en-CA" sz="1100" spc="-10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EF414A7-6739-4A35-932C-F2070A2538A4}"/>
                  </a:ext>
                </a:extLst>
              </p:cNvPr>
              <p:cNvGrpSpPr/>
              <p:nvPr/>
            </p:nvGrpSpPr>
            <p:grpSpPr>
              <a:xfrm>
                <a:off x="8826256" y="1350954"/>
                <a:ext cx="651140" cy="860766"/>
                <a:chOff x="5075899" y="3714982"/>
                <a:chExt cx="651140" cy="860766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3CF9CC6-25A2-4107-92AB-6BEA4754B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40437" y="3714982"/>
                  <a:ext cx="509524" cy="629412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0FAD1ED-B59F-4118-8E1A-A2EFDC25CD89}"/>
                    </a:ext>
                  </a:extLst>
                </p:cNvPr>
                <p:cNvSpPr txBox="1"/>
                <p:nvPr/>
              </p:nvSpPr>
              <p:spPr>
                <a:xfrm>
                  <a:off x="5075899" y="4314138"/>
                  <a:ext cx="6511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365  DAYS</a:t>
                  </a:r>
                  <a:endParaRPr lang="en-CA" sz="1100" spc="-100" dirty="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16E187-526F-425D-B1D6-2FAC23372B0F}"/>
                </a:ext>
              </a:extLst>
            </p:cNvPr>
            <p:cNvGrpSpPr/>
            <p:nvPr/>
          </p:nvGrpSpPr>
          <p:grpSpPr>
            <a:xfrm>
              <a:off x="4667706" y="3202912"/>
              <a:ext cx="645884" cy="814450"/>
              <a:chOff x="5852768" y="5293337"/>
              <a:chExt cx="645884" cy="81445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8494AE0-2609-4A67-B14C-AF4632A95C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07" t="19833" r="17845" b="27361"/>
              <a:stretch/>
            </p:blipFill>
            <p:spPr>
              <a:xfrm>
                <a:off x="5852768" y="5293337"/>
                <a:ext cx="645884" cy="81445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D2DA67A-18FB-43AD-B50A-C33564748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09" b="23096"/>
              <a:stretch/>
            </p:blipFill>
            <p:spPr>
              <a:xfrm>
                <a:off x="5994368" y="5428410"/>
                <a:ext cx="362684" cy="25093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0F59C1-35A2-4253-8EF6-8B61B2DAEEAD}"/>
                </a:ext>
              </a:extLst>
            </p:cNvPr>
            <p:cNvGrpSpPr/>
            <p:nvPr/>
          </p:nvGrpSpPr>
          <p:grpSpPr>
            <a:xfrm>
              <a:off x="-1053178" y="3280746"/>
              <a:ext cx="2968356" cy="658782"/>
              <a:chOff x="3953907" y="1451946"/>
              <a:chExt cx="2968356" cy="65878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4F2E0F1-99DF-4986-A6FE-F098B4782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4696" y="1451946"/>
                <a:ext cx="595666" cy="658782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7E1A1-56D6-4C1E-B1D0-182D6D9CACF2}"/>
                  </a:ext>
                </a:extLst>
              </p:cNvPr>
              <p:cNvSpPr txBox="1"/>
              <p:nvPr/>
            </p:nvSpPr>
            <p:spPr>
              <a:xfrm>
                <a:off x="3953907" y="1488950"/>
                <a:ext cx="832624" cy="58477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spc="-150" dirty="0">
                    <a:latin typeface="Century Gothic" panose="020B0502020202020204" pitchFamily="34" charset="0"/>
                  </a:rPr>
                  <a:t>LATE</a:t>
                </a:r>
              </a:p>
              <a:p>
                <a:pPr algn="ctr"/>
                <a:r>
                  <a:rPr lang="en-US" sz="1600" b="1" dirty="0">
                    <a:latin typeface="Century Gothic" panose="020B0502020202020204" pitchFamily="34" charset="0"/>
                  </a:rPr>
                  <a:t>2020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757415A-BBE6-47F0-B9DA-50FE07DB597C}"/>
                  </a:ext>
                </a:extLst>
              </p:cNvPr>
              <p:cNvGrpSpPr/>
              <p:nvPr/>
            </p:nvGrpSpPr>
            <p:grpSpPr>
              <a:xfrm>
                <a:off x="6194744" y="1504070"/>
                <a:ext cx="727519" cy="554535"/>
                <a:chOff x="4808541" y="5114743"/>
                <a:chExt cx="727519" cy="554535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90558DF-6FAE-416A-BFE8-55918463B4A4}"/>
                    </a:ext>
                  </a:extLst>
                </p:cNvPr>
                <p:cNvGrpSpPr/>
                <p:nvPr/>
              </p:nvGrpSpPr>
              <p:grpSpPr>
                <a:xfrm>
                  <a:off x="5202763" y="5114745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50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DFF1E6F1-D97B-4E65-BB35-9D5F04E0CA3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66E5BE91-582A-4371-A7D1-2A487E0EE10E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4AFB9B6-11E9-4D6B-BA2F-5919FF84CB0B}"/>
                    </a:ext>
                  </a:extLst>
                </p:cNvPr>
                <p:cNvGrpSpPr/>
                <p:nvPr/>
              </p:nvGrpSpPr>
              <p:grpSpPr>
                <a:xfrm flipH="1">
                  <a:off x="4808541" y="5114743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48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5083CB98-C300-425A-BFA0-D81FAAC12D2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0314C30D-FEC7-447B-B814-498F6FB0101C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47" name="Picture 6" descr="https://static.thenounproject.com/png/101031-200.png">
                  <a:extLst>
                    <a:ext uri="{FF2B5EF4-FFF2-40B4-BE49-F238E27FC236}">
                      <a16:creationId xmlns:a16="http://schemas.microsoft.com/office/drawing/2014/main" id="{59AF70C5-73A9-45A4-93D2-EDCA5F0E25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46" r="20185"/>
                <a:stretch/>
              </p:blipFill>
              <p:spPr bwMode="auto">
                <a:xfrm>
                  <a:off x="5041899" y="5212274"/>
                  <a:ext cx="236418" cy="3594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E6C0E4F-87D2-4A13-B362-8223122C4CF8}"/>
                  </a:ext>
                </a:extLst>
              </p:cNvPr>
              <p:cNvGrpSpPr/>
              <p:nvPr/>
            </p:nvGrpSpPr>
            <p:grpSpPr>
              <a:xfrm>
                <a:off x="5523176" y="1457714"/>
                <a:ext cx="545743" cy="647246"/>
                <a:chOff x="4390928" y="5017721"/>
                <a:chExt cx="545743" cy="647246"/>
              </a:xfrm>
            </p:grpSpPr>
            <p:pic>
              <p:nvPicPr>
                <p:cNvPr id="43" name="Picture 8" descr="https://static.thenounproject.com/png/1854991-200.png">
                  <a:extLst>
                    <a:ext uri="{FF2B5EF4-FFF2-40B4-BE49-F238E27FC236}">
                      <a16:creationId xmlns:a16="http://schemas.microsoft.com/office/drawing/2014/main" id="{296AA488-148D-440B-B5E9-29A0E0017B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0928" y="5167992"/>
                  <a:ext cx="496975" cy="496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E8668B8E-E6AF-4E84-BAFE-0520149E1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644" t="26238" r="26728" b="25758"/>
                <a:stretch/>
              </p:blipFill>
              <p:spPr>
                <a:xfrm>
                  <a:off x="4511618" y="5017721"/>
                  <a:ext cx="425053" cy="3602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DD87F1-542F-4D48-BEEC-04DC8A579572}"/>
                </a:ext>
              </a:extLst>
            </p:cNvPr>
            <p:cNvGrpSpPr/>
            <p:nvPr/>
          </p:nvGrpSpPr>
          <p:grpSpPr>
            <a:xfrm>
              <a:off x="-4870913" y="3030714"/>
              <a:ext cx="2693011" cy="1169551"/>
              <a:chOff x="4264983" y="1201914"/>
              <a:chExt cx="2693011" cy="116955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14E7D2-CF7D-4033-9F32-799EFBA7B174}"/>
                  </a:ext>
                </a:extLst>
              </p:cNvPr>
              <p:cNvSpPr txBox="1"/>
              <p:nvPr/>
            </p:nvSpPr>
            <p:spPr>
              <a:xfrm>
                <a:off x="5117258" y="1201914"/>
                <a:ext cx="1101007" cy="116955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Reach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Frequency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GRPs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MAPPING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RFI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6480BCF-298F-4B55-8635-058D46D095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40061" t="14957" r="53990" b="19339"/>
              <a:stretch/>
            </p:blipFill>
            <p:spPr>
              <a:xfrm>
                <a:off x="6256330" y="1515371"/>
                <a:ext cx="701664" cy="531933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BCECECD-3BBD-4EEB-9BA1-9274B9D395C2}"/>
                  </a:ext>
                </a:extLst>
              </p:cNvPr>
              <p:cNvGrpSpPr/>
              <p:nvPr/>
            </p:nvGrpSpPr>
            <p:grpSpPr>
              <a:xfrm>
                <a:off x="4264983" y="1239019"/>
                <a:ext cx="902933" cy="1084637"/>
                <a:chOff x="5435374" y="2389654"/>
                <a:chExt cx="902933" cy="1084637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9BA348B5-C80B-4A47-8B35-BFAD9226B314}"/>
                    </a:ext>
                  </a:extLst>
                </p:cNvPr>
                <p:cNvGrpSpPr/>
                <p:nvPr/>
              </p:nvGrpSpPr>
              <p:grpSpPr>
                <a:xfrm>
                  <a:off x="5435374" y="2535894"/>
                  <a:ext cx="902933" cy="938397"/>
                  <a:chOff x="391663" y="3190625"/>
                  <a:chExt cx="895975" cy="934563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709E1B50-825C-4000-9440-17935AE5AF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890" t="16104" r="19746" b="21931"/>
                  <a:stretch/>
                </p:blipFill>
                <p:spPr>
                  <a:xfrm>
                    <a:off x="391663" y="3190625"/>
                    <a:ext cx="895975" cy="934563"/>
                  </a:xfrm>
                  <a:prstGeom prst="rect">
                    <a:avLst/>
                  </a:prstGeom>
                </p:spPr>
              </p:pic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4C4B93A-43AD-4A69-860C-5D954AC0320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243" y="3309567"/>
                    <a:ext cx="719435" cy="2077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750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C4780F0C-459F-449B-9B43-4ABD87C795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BFFFF"/>
                    </a:clrFrom>
                    <a:clrTo>
                      <a:srgbClr val="FB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2124" y="2775820"/>
                  <a:ext cx="503781" cy="201846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A966633-D873-427C-8435-7071C08D08F0}"/>
                    </a:ext>
                  </a:extLst>
                </p:cNvPr>
                <p:cNvSpPr txBox="1"/>
                <p:nvPr/>
              </p:nvSpPr>
              <p:spPr>
                <a:xfrm>
                  <a:off x="5502715" y="2389654"/>
                  <a:ext cx="6463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Century Gothic" panose="020B0502020202020204" pitchFamily="34" charset="0"/>
                    </a:rPr>
                    <a:t>2021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A0FD38-EED0-40C4-9E1B-FB217E6F54F4}"/>
                </a:ext>
              </a:extLst>
            </p:cNvPr>
            <p:cNvGrpSpPr/>
            <p:nvPr/>
          </p:nvGrpSpPr>
          <p:grpSpPr>
            <a:xfrm>
              <a:off x="11395978" y="3202364"/>
              <a:ext cx="3475443" cy="815547"/>
              <a:chOff x="7916672" y="1373564"/>
              <a:chExt cx="3475443" cy="81554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4F145-CE57-4FC8-804D-7A47CCC2342E}"/>
                  </a:ext>
                </a:extLst>
              </p:cNvPr>
              <p:cNvSpPr txBox="1"/>
              <p:nvPr/>
            </p:nvSpPr>
            <p:spPr>
              <a:xfrm>
                <a:off x="10597269" y="1581282"/>
                <a:ext cx="79484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NEW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DFFD575-6631-4B6B-A0B6-AD9B234ACC1B}"/>
                  </a:ext>
                </a:extLst>
              </p:cNvPr>
              <p:cNvGrpSpPr/>
              <p:nvPr/>
            </p:nvGrpSpPr>
            <p:grpSpPr>
              <a:xfrm>
                <a:off x="8732512" y="1426799"/>
                <a:ext cx="824409" cy="709077"/>
                <a:chOff x="6977515" y="2867495"/>
                <a:chExt cx="824409" cy="709077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30D8031-162A-454A-BA6A-914ED18446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34681" y="3078459"/>
                  <a:ext cx="710077" cy="498113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F0BAC1-0A61-41B3-ACE2-7E3C34FE65F8}"/>
                    </a:ext>
                  </a:extLst>
                </p:cNvPr>
                <p:cNvSpPr txBox="1"/>
                <p:nvPr/>
              </p:nvSpPr>
              <p:spPr>
                <a:xfrm>
                  <a:off x="6977515" y="2867495"/>
                  <a:ext cx="824409" cy="307777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alibri" panose="020F0502020204030204" pitchFamily="34" charset="0"/>
                    </a:rPr>
                    <a:t>100%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C814277-D8D7-46C6-9665-7ECB5E0AF970}"/>
                  </a:ext>
                </a:extLst>
              </p:cNvPr>
              <p:cNvGrpSpPr/>
              <p:nvPr/>
            </p:nvGrpSpPr>
            <p:grpSpPr>
              <a:xfrm>
                <a:off x="9621168" y="1373564"/>
                <a:ext cx="961376" cy="815547"/>
                <a:chOff x="10053984" y="3535414"/>
                <a:chExt cx="961376" cy="815547"/>
              </a:xfrm>
            </p:grpSpPr>
            <p:pic>
              <p:nvPicPr>
                <p:cNvPr id="23" name="Picture 2" descr="https://static.thenounproject.com/png/905897-200.png">
                  <a:extLst>
                    <a:ext uri="{FF2B5EF4-FFF2-40B4-BE49-F238E27FC236}">
                      <a16:creationId xmlns:a16="http://schemas.microsoft.com/office/drawing/2014/main" id="{BE0C1730-69B3-4A2F-9802-E022F963BB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645"/>
                <a:stretch/>
              </p:blipFill>
              <p:spPr bwMode="auto">
                <a:xfrm>
                  <a:off x="10053984" y="3738629"/>
                  <a:ext cx="762035" cy="6123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Bent-Up Arrow 55">
                  <a:extLst>
                    <a:ext uri="{FF2B5EF4-FFF2-40B4-BE49-F238E27FC236}">
                      <a16:creationId xmlns:a16="http://schemas.microsoft.com/office/drawing/2014/main" id="{FEEEF8FC-84ED-4CF6-B63E-2E64BA85370B}"/>
                    </a:ext>
                  </a:extLst>
                </p:cNvPr>
                <p:cNvSpPr/>
                <p:nvPr/>
              </p:nvSpPr>
              <p:spPr>
                <a:xfrm rot="16200000">
                  <a:off x="10282270" y="3522196"/>
                  <a:ext cx="210736" cy="237171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ight Arrow 56">
                  <a:extLst>
                    <a:ext uri="{FF2B5EF4-FFF2-40B4-BE49-F238E27FC236}">
                      <a16:creationId xmlns:a16="http://schemas.microsoft.com/office/drawing/2014/main" id="{A562DE3C-88CB-418B-AB48-04571BF9A04E}"/>
                    </a:ext>
                  </a:extLst>
                </p:cNvPr>
                <p:cNvSpPr/>
                <p:nvPr/>
              </p:nvSpPr>
              <p:spPr>
                <a:xfrm>
                  <a:off x="10796724" y="3920171"/>
                  <a:ext cx="218636" cy="13593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9684EAD-6B6F-4AE5-B85C-1878BD572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6672" y="1675795"/>
                <a:ext cx="771318" cy="463990"/>
              </a:xfrm>
              <a:prstGeom prst="rect">
                <a:avLst/>
              </a:prstGeom>
            </p:spPr>
          </p:pic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0F773AF7-9690-4320-A7B0-66DB032C8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51" t="24194" r="15993" b="9630"/>
          <a:stretch/>
        </p:blipFill>
        <p:spPr>
          <a:xfrm>
            <a:off x="7407924" y="-27806"/>
            <a:ext cx="4784076" cy="6885806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243D958D-14D3-4BF2-9810-C417089D2983}"/>
              </a:ext>
            </a:extLst>
          </p:cNvPr>
          <p:cNvGrpSpPr/>
          <p:nvPr/>
        </p:nvGrpSpPr>
        <p:grpSpPr>
          <a:xfrm>
            <a:off x="-474563" y="-27806"/>
            <a:ext cx="2945983" cy="6885806"/>
            <a:chOff x="-474563" y="-27806"/>
            <a:chExt cx="2945983" cy="6885806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905063C9-C1A5-4DD4-81AB-9458CAD72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932" t="24194" r="68528" b="9630"/>
            <a:stretch/>
          </p:blipFill>
          <p:spPr>
            <a:xfrm>
              <a:off x="-33866" y="-27806"/>
              <a:ext cx="2505286" cy="6885806"/>
            </a:xfrm>
            <a:prstGeom prst="rect">
              <a:avLst/>
            </a:prstGeom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8EAECCC-3417-4F92-8666-2C7D26DFF4F5}"/>
                </a:ext>
              </a:extLst>
            </p:cNvPr>
            <p:cNvSpPr/>
            <p:nvPr/>
          </p:nvSpPr>
          <p:spPr>
            <a:xfrm>
              <a:off x="-474563" y="-11575"/>
              <a:ext cx="561565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508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322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CD31F2C0-7E0E-47F6-A3A1-A8E6E9CDA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2" t="24194" r="15993" b="9630"/>
          <a:stretch/>
        </p:blipFill>
        <p:spPr>
          <a:xfrm>
            <a:off x="-33867" y="-27806"/>
            <a:ext cx="12225867" cy="6885806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011022A-5C69-4012-A7AD-E69BE9CFB865}"/>
              </a:ext>
            </a:extLst>
          </p:cNvPr>
          <p:cNvGrpSpPr/>
          <p:nvPr/>
        </p:nvGrpSpPr>
        <p:grpSpPr>
          <a:xfrm>
            <a:off x="1979271" y="2289810"/>
            <a:ext cx="5960962" cy="4278630"/>
            <a:chOff x="2126430" y="2289810"/>
            <a:chExt cx="5665470" cy="4278630"/>
          </a:xfrm>
        </p:grpSpPr>
        <p:pic>
          <p:nvPicPr>
            <p:cNvPr id="64" name="Picture 2" descr="https://static.thenounproject.com/png/1009811-200.png">
              <a:extLst>
                <a:ext uri="{FF2B5EF4-FFF2-40B4-BE49-F238E27FC236}">
                  <a16:creationId xmlns:a16="http://schemas.microsoft.com/office/drawing/2014/main" id="{25F7ACFD-FEE7-4E86-A219-559444A280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34"/>
            <a:stretch/>
          </p:blipFill>
          <p:spPr bwMode="auto">
            <a:xfrm>
              <a:off x="2126430" y="2289810"/>
              <a:ext cx="5665470" cy="427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B7195B-EC4A-4951-917A-747730D95B5B}"/>
                </a:ext>
              </a:extLst>
            </p:cNvPr>
            <p:cNvSpPr/>
            <p:nvPr/>
          </p:nvSpPr>
          <p:spPr>
            <a:xfrm>
              <a:off x="2562578" y="2727960"/>
              <a:ext cx="4799918" cy="179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3EF073-22C9-42A8-8392-BFD0BB3A55C3}"/>
              </a:ext>
            </a:extLst>
          </p:cNvPr>
          <p:cNvGrpSpPr/>
          <p:nvPr/>
        </p:nvGrpSpPr>
        <p:grpSpPr>
          <a:xfrm>
            <a:off x="-5289381" y="2970720"/>
            <a:ext cx="20850662" cy="1289538"/>
            <a:chOff x="-5345722" y="2970720"/>
            <a:chExt cx="20850662" cy="12895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80A0B9-0481-40F5-A006-E9BA85DEEC0E}"/>
                </a:ext>
              </a:extLst>
            </p:cNvPr>
            <p:cNvSpPr/>
            <p:nvPr/>
          </p:nvSpPr>
          <p:spPr>
            <a:xfrm>
              <a:off x="-5345722" y="2970720"/>
              <a:ext cx="20850662" cy="128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99062B-2B28-4403-A767-131049AD3B1F}"/>
                </a:ext>
              </a:extLst>
            </p:cNvPr>
            <p:cNvSpPr txBox="1"/>
            <p:nvPr/>
          </p:nvSpPr>
          <p:spPr>
            <a:xfrm>
              <a:off x="7530105" y="3317750"/>
              <a:ext cx="921325" cy="58477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-150" dirty="0">
                  <a:latin typeface="Century Gothic" panose="020B0502020202020204" pitchFamily="34" charset="0"/>
                </a:rPr>
                <a:t>SUMMER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2020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71AE015-9170-4A2C-8A76-8A67CCE385BC}"/>
                </a:ext>
              </a:extLst>
            </p:cNvPr>
            <p:cNvGrpSpPr/>
            <p:nvPr/>
          </p:nvGrpSpPr>
          <p:grpSpPr>
            <a:xfrm>
              <a:off x="8632722" y="3179754"/>
              <a:ext cx="1453267" cy="860766"/>
              <a:chOff x="8826256" y="1350954"/>
              <a:chExt cx="1453267" cy="86076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0748662-749E-4AD3-8F57-30CDC09D47EA}"/>
                  </a:ext>
                </a:extLst>
              </p:cNvPr>
              <p:cNvGrpSpPr/>
              <p:nvPr/>
            </p:nvGrpSpPr>
            <p:grpSpPr>
              <a:xfrm>
                <a:off x="9467993" y="1362198"/>
                <a:ext cx="811530" cy="838279"/>
                <a:chOff x="6004285" y="3756892"/>
                <a:chExt cx="811530" cy="838279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83B5C24-A837-48C7-8C23-C846629FAFD6}"/>
                    </a:ext>
                  </a:extLst>
                </p:cNvPr>
                <p:cNvGrpSpPr/>
                <p:nvPr/>
              </p:nvGrpSpPr>
              <p:grpSpPr>
                <a:xfrm>
                  <a:off x="6004285" y="3756892"/>
                  <a:ext cx="811530" cy="545592"/>
                  <a:chOff x="6197172" y="3756892"/>
                  <a:chExt cx="811530" cy="545592"/>
                </a:xfrm>
              </p:grpSpPr>
              <p:pic>
                <p:nvPicPr>
                  <p:cNvPr id="60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04039E41-9A64-4D1F-B6F1-3D7ACB592CD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63110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1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786D62FF-B025-4471-BB44-593E3EA883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97172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20BF6F0-D906-4797-8CFA-4C8611097464}"/>
                    </a:ext>
                  </a:extLst>
                </p:cNvPr>
                <p:cNvSpPr txBox="1"/>
                <p:nvPr/>
              </p:nvSpPr>
              <p:spPr>
                <a:xfrm>
                  <a:off x="6108197" y="4333561"/>
                  <a:ext cx="59824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MARKET</a:t>
                  </a:r>
                  <a:endParaRPr lang="en-CA" sz="1100" spc="-10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EF414A7-6739-4A35-932C-F2070A2538A4}"/>
                  </a:ext>
                </a:extLst>
              </p:cNvPr>
              <p:cNvGrpSpPr/>
              <p:nvPr/>
            </p:nvGrpSpPr>
            <p:grpSpPr>
              <a:xfrm>
                <a:off x="8826256" y="1350954"/>
                <a:ext cx="651140" cy="860766"/>
                <a:chOff x="5075899" y="3714982"/>
                <a:chExt cx="651140" cy="860766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3CF9CC6-25A2-4107-92AB-6BEA4754B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40437" y="3714982"/>
                  <a:ext cx="509524" cy="629412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0FAD1ED-B59F-4118-8E1A-A2EFDC25CD89}"/>
                    </a:ext>
                  </a:extLst>
                </p:cNvPr>
                <p:cNvSpPr txBox="1"/>
                <p:nvPr/>
              </p:nvSpPr>
              <p:spPr>
                <a:xfrm>
                  <a:off x="5075899" y="4314138"/>
                  <a:ext cx="6511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365  DAYS</a:t>
                  </a:r>
                  <a:endParaRPr lang="en-CA" sz="1100" spc="-100" dirty="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16E187-526F-425D-B1D6-2FAC23372B0F}"/>
                </a:ext>
              </a:extLst>
            </p:cNvPr>
            <p:cNvGrpSpPr/>
            <p:nvPr/>
          </p:nvGrpSpPr>
          <p:grpSpPr>
            <a:xfrm>
              <a:off x="4667706" y="3202912"/>
              <a:ext cx="645884" cy="814450"/>
              <a:chOff x="5852768" y="5293337"/>
              <a:chExt cx="645884" cy="81445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8494AE0-2609-4A67-B14C-AF4632A95C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07" t="19833" r="17845" b="27361"/>
              <a:stretch/>
            </p:blipFill>
            <p:spPr>
              <a:xfrm>
                <a:off x="5852768" y="5293337"/>
                <a:ext cx="645884" cy="81445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D2DA67A-18FB-43AD-B50A-C33564748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09" b="23096"/>
              <a:stretch/>
            </p:blipFill>
            <p:spPr>
              <a:xfrm>
                <a:off x="5994368" y="5428410"/>
                <a:ext cx="362684" cy="25093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0F59C1-35A2-4253-8EF6-8B61B2DAEEAD}"/>
                </a:ext>
              </a:extLst>
            </p:cNvPr>
            <p:cNvGrpSpPr/>
            <p:nvPr/>
          </p:nvGrpSpPr>
          <p:grpSpPr>
            <a:xfrm>
              <a:off x="-1053178" y="3280746"/>
              <a:ext cx="2968356" cy="658782"/>
              <a:chOff x="3953907" y="1451946"/>
              <a:chExt cx="2968356" cy="65878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4F2E0F1-99DF-4986-A6FE-F098B4782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4696" y="1451946"/>
                <a:ext cx="595666" cy="658782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7E1A1-56D6-4C1E-B1D0-182D6D9CACF2}"/>
                  </a:ext>
                </a:extLst>
              </p:cNvPr>
              <p:cNvSpPr txBox="1"/>
              <p:nvPr/>
            </p:nvSpPr>
            <p:spPr>
              <a:xfrm>
                <a:off x="3953907" y="1488950"/>
                <a:ext cx="832624" cy="58477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spc="-150" dirty="0">
                    <a:latin typeface="Century Gothic" panose="020B0502020202020204" pitchFamily="34" charset="0"/>
                  </a:rPr>
                  <a:t>LATE</a:t>
                </a:r>
              </a:p>
              <a:p>
                <a:pPr algn="ctr"/>
                <a:r>
                  <a:rPr lang="en-US" sz="1600" b="1" dirty="0">
                    <a:latin typeface="Century Gothic" panose="020B0502020202020204" pitchFamily="34" charset="0"/>
                  </a:rPr>
                  <a:t>2020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757415A-BBE6-47F0-B9DA-50FE07DB597C}"/>
                  </a:ext>
                </a:extLst>
              </p:cNvPr>
              <p:cNvGrpSpPr/>
              <p:nvPr/>
            </p:nvGrpSpPr>
            <p:grpSpPr>
              <a:xfrm>
                <a:off x="6194744" y="1504070"/>
                <a:ext cx="727519" cy="554535"/>
                <a:chOff x="4808541" y="5114743"/>
                <a:chExt cx="727519" cy="554535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90558DF-6FAE-416A-BFE8-55918463B4A4}"/>
                    </a:ext>
                  </a:extLst>
                </p:cNvPr>
                <p:cNvGrpSpPr/>
                <p:nvPr/>
              </p:nvGrpSpPr>
              <p:grpSpPr>
                <a:xfrm>
                  <a:off x="5202763" y="5114745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50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DFF1E6F1-D97B-4E65-BB35-9D5F04E0CA3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66E5BE91-582A-4371-A7D1-2A487E0EE10E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4AFB9B6-11E9-4D6B-BA2F-5919FF84CB0B}"/>
                    </a:ext>
                  </a:extLst>
                </p:cNvPr>
                <p:cNvGrpSpPr/>
                <p:nvPr/>
              </p:nvGrpSpPr>
              <p:grpSpPr>
                <a:xfrm flipH="1">
                  <a:off x="4808541" y="5114743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48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5083CB98-C300-425A-BFA0-D81FAAC12D2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0314C30D-FEC7-447B-B814-498F6FB0101C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47" name="Picture 6" descr="https://static.thenounproject.com/png/101031-200.png">
                  <a:extLst>
                    <a:ext uri="{FF2B5EF4-FFF2-40B4-BE49-F238E27FC236}">
                      <a16:creationId xmlns:a16="http://schemas.microsoft.com/office/drawing/2014/main" id="{59AF70C5-73A9-45A4-93D2-EDCA5F0E25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46" r="20185"/>
                <a:stretch/>
              </p:blipFill>
              <p:spPr bwMode="auto">
                <a:xfrm>
                  <a:off x="5041899" y="5212274"/>
                  <a:ext cx="236418" cy="3594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E6C0E4F-87D2-4A13-B362-8223122C4CF8}"/>
                  </a:ext>
                </a:extLst>
              </p:cNvPr>
              <p:cNvGrpSpPr/>
              <p:nvPr/>
            </p:nvGrpSpPr>
            <p:grpSpPr>
              <a:xfrm>
                <a:off x="5523176" y="1457714"/>
                <a:ext cx="545743" cy="647246"/>
                <a:chOff x="4390928" y="5017721"/>
                <a:chExt cx="545743" cy="647246"/>
              </a:xfrm>
            </p:grpSpPr>
            <p:pic>
              <p:nvPicPr>
                <p:cNvPr id="43" name="Picture 8" descr="https://static.thenounproject.com/png/1854991-200.png">
                  <a:extLst>
                    <a:ext uri="{FF2B5EF4-FFF2-40B4-BE49-F238E27FC236}">
                      <a16:creationId xmlns:a16="http://schemas.microsoft.com/office/drawing/2014/main" id="{296AA488-148D-440B-B5E9-29A0E0017B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0928" y="5167992"/>
                  <a:ext cx="496975" cy="496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E8668B8E-E6AF-4E84-BAFE-0520149E1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644" t="26238" r="26728" b="25758"/>
                <a:stretch/>
              </p:blipFill>
              <p:spPr>
                <a:xfrm>
                  <a:off x="4511618" y="5017721"/>
                  <a:ext cx="425053" cy="3602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DD87F1-542F-4D48-BEEC-04DC8A579572}"/>
                </a:ext>
              </a:extLst>
            </p:cNvPr>
            <p:cNvGrpSpPr/>
            <p:nvPr/>
          </p:nvGrpSpPr>
          <p:grpSpPr>
            <a:xfrm>
              <a:off x="-4870913" y="3030714"/>
              <a:ext cx="2693011" cy="1169551"/>
              <a:chOff x="4264983" y="1201914"/>
              <a:chExt cx="2693011" cy="116955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14E7D2-CF7D-4033-9F32-799EFBA7B174}"/>
                  </a:ext>
                </a:extLst>
              </p:cNvPr>
              <p:cNvSpPr txBox="1"/>
              <p:nvPr/>
            </p:nvSpPr>
            <p:spPr>
              <a:xfrm>
                <a:off x="5117258" y="1201914"/>
                <a:ext cx="1101007" cy="116955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Reach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Frequency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GRPs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MAPPING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RFI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6480BCF-298F-4B55-8635-058D46D095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40061" t="14957" r="53990" b="19339"/>
              <a:stretch/>
            </p:blipFill>
            <p:spPr>
              <a:xfrm>
                <a:off x="6256330" y="1515371"/>
                <a:ext cx="701664" cy="531933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BCECECD-3BBD-4EEB-9BA1-9274B9D395C2}"/>
                  </a:ext>
                </a:extLst>
              </p:cNvPr>
              <p:cNvGrpSpPr/>
              <p:nvPr/>
            </p:nvGrpSpPr>
            <p:grpSpPr>
              <a:xfrm>
                <a:off x="4264983" y="1239019"/>
                <a:ext cx="902933" cy="1084637"/>
                <a:chOff x="5435374" y="2389654"/>
                <a:chExt cx="902933" cy="1084637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9BA348B5-C80B-4A47-8B35-BFAD9226B314}"/>
                    </a:ext>
                  </a:extLst>
                </p:cNvPr>
                <p:cNvGrpSpPr/>
                <p:nvPr/>
              </p:nvGrpSpPr>
              <p:grpSpPr>
                <a:xfrm>
                  <a:off x="5435374" y="2535894"/>
                  <a:ext cx="902933" cy="938397"/>
                  <a:chOff x="391663" y="3190625"/>
                  <a:chExt cx="895975" cy="934563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709E1B50-825C-4000-9440-17935AE5AF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890" t="16104" r="19746" b="21931"/>
                  <a:stretch/>
                </p:blipFill>
                <p:spPr>
                  <a:xfrm>
                    <a:off x="391663" y="3190625"/>
                    <a:ext cx="895975" cy="934563"/>
                  </a:xfrm>
                  <a:prstGeom prst="rect">
                    <a:avLst/>
                  </a:prstGeom>
                </p:spPr>
              </p:pic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4C4B93A-43AD-4A69-860C-5D954AC0320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243" y="3309567"/>
                    <a:ext cx="719435" cy="2077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750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C4780F0C-459F-449B-9B43-4ABD87C795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BFFFF"/>
                    </a:clrFrom>
                    <a:clrTo>
                      <a:srgbClr val="FB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2124" y="2775820"/>
                  <a:ext cx="503781" cy="201846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A966633-D873-427C-8435-7071C08D08F0}"/>
                    </a:ext>
                  </a:extLst>
                </p:cNvPr>
                <p:cNvSpPr txBox="1"/>
                <p:nvPr/>
              </p:nvSpPr>
              <p:spPr>
                <a:xfrm>
                  <a:off x="5502715" y="2389654"/>
                  <a:ext cx="6463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Century Gothic" panose="020B0502020202020204" pitchFamily="34" charset="0"/>
                    </a:rPr>
                    <a:t>2021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A0FD38-EED0-40C4-9E1B-FB217E6F54F4}"/>
                </a:ext>
              </a:extLst>
            </p:cNvPr>
            <p:cNvGrpSpPr/>
            <p:nvPr/>
          </p:nvGrpSpPr>
          <p:grpSpPr>
            <a:xfrm>
              <a:off x="11395978" y="3202364"/>
              <a:ext cx="3475443" cy="815547"/>
              <a:chOff x="7916672" y="1373564"/>
              <a:chExt cx="3475443" cy="81554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4F145-CE57-4FC8-804D-7A47CCC2342E}"/>
                  </a:ext>
                </a:extLst>
              </p:cNvPr>
              <p:cNvSpPr txBox="1"/>
              <p:nvPr/>
            </p:nvSpPr>
            <p:spPr>
              <a:xfrm>
                <a:off x="10597269" y="1581282"/>
                <a:ext cx="79484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NEW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DFFD575-6631-4B6B-A0B6-AD9B234ACC1B}"/>
                  </a:ext>
                </a:extLst>
              </p:cNvPr>
              <p:cNvGrpSpPr/>
              <p:nvPr/>
            </p:nvGrpSpPr>
            <p:grpSpPr>
              <a:xfrm>
                <a:off x="8732512" y="1426799"/>
                <a:ext cx="824409" cy="709077"/>
                <a:chOff x="6977515" y="2867495"/>
                <a:chExt cx="824409" cy="709077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30D8031-162A-454A-BA6A-914ED18446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34681" y="3078459"/>
                  <a:ext cx="710077" cy="498113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F0BAC1-0A61-41B3-ACE2-7E3C34FE65F8}"/>
                    </a:ext>
                  </a:extLst>
                </p:cNvPr>
                <p:cNvSpPr txBox="1"/>
                <p:nvPr/>
              </p:nvSpPr>
              <p:spPr>
                <a:xfrm>
                  <a:off x="6977515" y="2867495"/>
                  <a:ext cx="824409" cy="307777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alibri" panose="020F0502020204030204" pitchFamily="34" charset="0"/>
                    </a:rPr>
                    <a:t>100%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C814277-D8D7-46C6-9665-7ECB5E0AF970}"/>
                  </a:ext>
                </a:extLst>
              </p:cNvPr>
              <p:cNvGrpSpPr/>
              <p:nvPr/>
            </p:nvGrpSpPr>
            <p:grpSpPr>
              <a:xfrm>
                <a:off x="9621168" y="1373564"/>
                <a:ext cx="961376" cy="815547"/>
                <a:chOff x="10053984" y="3535414"/>
                <a:chExt cx="961376" cy="815547"/>
              </a:xfrm>
            </p:grpSpPr>
            <p:pic>
              <p:nvPicPr>
                <p:cNvPr id="23" name="Picture 2" descr="https://static.thenounproject.com/png/905897-200.png">
                  <a:extLst>
                    <a:ext uri="{FF2B5EF4-FFF2-40B4-BE49-F238E27FC236}">
                      <a16:creationId xmlns:a16="http://schemas.microsoft.com/office/drawing/2014/main" id="{BE0C1730-69B3-4A2F-9802-E022F963BB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645"/>
                <a:stretch/>
              </p:blipFill>
              <p:spPr bwMode="auto">
                <a:xfrm>
                  <a:off x="10053984" y="3738629"/>
                  <a:ext cx="762035" cy="6123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Bent-Up Arrow 55">
                  <a:extLst>
                    <a:ext uri="{FF2B5EF4-FFF2-40B4-BE49-F238E27FC236}">
                      <a16:creationId xmlns:a16="http://schemas.microsoft.com/office/drawing/2014/main" id="{FEEEF8FC-84ED-4CF6-B63E-2E64BA85370B}"/>
                    </a:ext>
                  </a:extLst>
                </p:cNvPr>
                <p:cNvSpPr/>
                <p:nvPr/>
              </p:nvSpPr>
              <p:spPr>
                <a:xfrm rot="16200000">
                  <a:off x="10282270" y="3522196"/>
                  <a:ext cx="210736" cy="237171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ight Arrow 56">
                  <a:extLst>
                    <a:ext uri="{FF2B5EF4-FFF2-40B4-BE49-F238E27FC236}">
                      <a16:creationId xmlns:a16="http://schemas.microsoft.com/office/drawing/2014/main" id="{A562DE3C-88CB-418B-AB48-04571BF9A04E}"/>
                    </a:ext>
                  </a:extLst>
                </p:cNvPr>
                <p:cNvSpPr/>
                <p:nvPr/>
              </p:nvSpPr>
              <p:spPr>
                <a:xfrm>
                  <a:off x="10796724" y="3920171"/>
                  <a:ext cx="218636" cy="13593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9684EAD-6B6F-4AE5-B85C-1878BD572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6672" y="1675795"/>
                <a:ext cx="771318" cy="463990"/>
              </a:xfrm>
              <a:prstGeom prst="rect">
                <a:avLst/>
              </a:prstGeom>
            </p:spPr>
          </p:pic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8A10F89F-BBBE-4ECD-9809-C245C8908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51" t="24194" r="15993" b="9630"/>
          <a:stretch/>
        </p:blipFill>
        <p:spPr>
          <a:xfrm>
            <a:off x="7407924" y="-27806"/>
            <a:ext cx="4784076" cy="6885806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C9765A07-7A64-487C-B847-29F8DBB8AEDF}"/>
              </a:ext>
            </a:extLst>
          </p:cNvPr>
          <p:cNvGrpSpPr/>
          <p:nvPr/>
        </p:nvGrpSpPr>
        <p:grpSpPr>
          <a:xfrm>
            <a:off x="-474563" y="-27806"/>
            <a:ext cx="2945983" cy="6885806"/>
            <a:chOff x="-474563" y="-27806"/>
            <a:chExt cx="2945983" cy="6885806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9A814A89-6C8E-4B6B-B3F3-59C6E5C59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932" t="24194" r="68528" b="9630"/>
            <a:stretch/>
          </p:blipFill>
          <p:spPr>
            <a:xfrm>
              <a:off x="-33866" y="-27806"/>
              <a:ext cx="2505286" cy="6885806"/>
            </a:xfrm>
            <a:prstGeom prst="rect">
              <a:avLst/>
            </a:prstGeom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C7CAA52-927B-4A31-9B4E-1DB21179C473}"/>
                </a:ext>
              </a:extLst>
            </p:cNvPr>
            <p:cNvSpPr/>
            <p:nvPr/>
          </p:nvSpPr>
          <p:spPr>
            <a:xfrm>
              <a:off x="-474563" y="-11575"/>
              <a:ext cx="561565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2928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36589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>
            <a:extLst>
              <a:ext uri="{FF2B5EF4-FFF2-40B4-BE49-F238E27FC236}">
                <a16:creationId xmlns:a16="http://schemas.microsoft.com/office/drawing/2014/main" id="{62FF5839-9FBE-40CF-960A-FACA864CC505}"/>
              </a:ext>
            </a:extLst>
          </p:cNvPr>
          <p:cNvSpPr txBox="1"/>
          <p:nvPr/>
        </p:nvSpPr>
        <p:spPr>
          <a:xfrm>
            <a:off x="118276" y="2987981"/>
            <a:ext cx="537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4,000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BDCCF54-52E8-4D17-95E0-A63791E1983E}"/>
              </a:ext>
            </a:extLst>
          </p:cNvPr>
          <p:cNvSpPr txBox="1"/>
          <p:nvPr/>
        </p:nvSpPr>
        <p:spPr>
          <a:xfrm>
            <a:off x="110990" y="4468227"/>
            <a:ext cx="537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2,000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745634-18FE-4F21-BD66-12D0D7E4333E}"/>
              </a:ext>
            </a:extLst>
          </p:cNvPr>
          <p:cNvSpPr txBox="1"/>
          <p:nvPr/>
        </p:nvSpPr>
        <p:spPr>
          <a:xfrm>
            <a:off x="411913" y="6167055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28CF2A-E734-4EB1-A9E5-6B9C50BE6015}"/>
              </a:ext>
            </a:extLst>
          </p:cNvPr>
          <p:cNvSpPr txBox="1"/>
          <p:nvPr/>
        </p:nvSpPr>
        <p:spPr>
          <a:xfrm>
            <a:off x="1263426" y="6167055"/>
            <a:ext cx="635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July 2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0A27B34-B482-47D9-A3AF-4A1AEE711BAD}"/>
              </a:ext>
            </a:extLst>
          </p:cNvPr>
          <p:cNvSpPr txBox="1"/>
          <p:nvPr/>
        </p:nvSpPr>
        <p:spPr>
          <a:xfrm>
            <a:off x="2114857" y="6167055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Aug 6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8D06427-5BD0-4DCE-9222-A7F12138AAD1}"/>
              </a:ext>
            </a:extLst>
          </p:cNvPr>
          <p:cNvSpPr txBox="1"/>
          <p:nvPr/>
        </p:nvSpPr>
        <p:spPr>
          <a:xfrm>
            <a:off x="2951465" y="6167055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Sept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262D85-D52F-4FB9-9AD4-3421B3A60493}"/>
              </a:ext>
            </a:extLst>
          </p:cNvPr>
          <p:cNvSpPr txBox="1"/>
          <p:nvPr/>
        </p:nvSpPr>
        <p:spPr>
          <a:xfrm>
            <a:off x="3839370" y="6167055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Oct 1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76B828-CD7E-4E06-B3CE-F1EE613627A2}"/>
              </a:ext>
            </a:extLst>
          </p:cNvPr>
          <p:cNvSpPr txBox="1"/>
          <p:nvPr/>
        </p:nvSpPr>
        <p:spPr>
          <a:xfrm>
            <a:off x="4663549" y="6167055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Nov 5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623D68-0F99-4B94-878B-AEDBBDCAB368}"/>
              </a:ext>
            </a:extLst>
          </p:cNvPr>
          <p:cNvSpPr txBox="1"/>
          <p:nvPr/>
        </p:nvSpPr>
        <p:spPr>
          <a:xfrm>
            <a:off x="5523401" y="6167055"/>
            <a:ext cx="619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Dec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2C092E-B795-4CE5-95B3-656396590A97}"/>
              </a:ext>
            </a:extLst>
          </p:cNvPr>
          <p:cNvSpPr txBox="1"/>
          <p:nvPr/>
        </p:nvSpPr>
        <p:spPr>
          <a:xfrm>
            <a:off x="6384450" y="6167055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Jan 7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2FDD35-211E-4D4F-AA68-74B4D60A8F99}"/>
              </a:ext>
            </a:extLst>
          </p:cNvPr>
          <p:cNvSpPr txBox="1"/>
          <p:nvPr/>
        </p:nvSpPr>
        <p:spPr>
          <a:xfrm>
            <a:off x="7226670" y="6167055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Feb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B8FFF5-C5FA-478B-B04F-9773CF557BA7}"/>
              </a:ext>
            </a:extLst>
          </p:cNvPr>
          <p:cNvSpPr txBox="1"/>
          <p:nvPr/>
        </p:nvSpPr>
        <p:spPr>
          <a:xfrm>
            <a:off x="8065682" y="6167055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Mar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2B2417A-7DD1-4B8B-83A9-5652E55B5B1F}"/>
              </a:ext>
            </a:extLst>
          </p:cNvPr>
          <p:cNvGrpSpPr/>
          <p:nvPr/>
        </p:nvGrpSpPr>
        <p:grpSpPr>
          <a:xfrm>
            <a:off x="725860" y="3122339"/>
            <a:ext cx="11055133" cy="2962270"/>
            <a:chOff x="3718437" y="4228108"/>
            <a:chExt cx="5801360" cy="139669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1F8E3E9-74C4-42D9-B8CC-354F1BD22F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8437" y="4228108"/>
              <a:ext cx="0" cy="1396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F75AFE6-145A-4284-9439-67B14FF85D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9797" y="4228108"/>
              <a:ext cx="0" cy="1396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055231E-7AA3-4007-A376-3075649353E2}"/>
                </a:ext>
              </a:extLst>
            </p:cNvPr>
            <p:cNvCxnSpPr>
              <a:cxnSpLocks/>
            </p:cNvCxnSpPr>
            <p:nvPr/>
          </p:nvCxnSpPr>
          <p:spPr>
            <a:xfrm>
              <a:off x="3718437" y="4228108"/>
              <a:ext cx="580136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9A6AB11-8708-4A7A-9B91-82EF4F483385}"/>
                </a:ext>
              </a:extLst>
            </p:cNvPr>
            <p:cNvCxnSpPr>
              <a:cxnSpLocks/>
            </p:cNvCxnSpPr>
            <p:nvPr/>
          </p:nvCxnSpPr>
          <p:spPr>
            <a:xfrm>
              <a:off x="3718437" y="5624798"/>
              <a:ext cx="58013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D0C027D-7C80-43EA-AD10-9CBE6054C884}"/>
              </a:ext>
            </a:extLst>
          </p:cNvPr>
          <p:cNvSpPr txBox="1"/>
          <p:nvPr/>
        </p:nvSpPr>
        <p:spPr>
          <a:xfrm>
            <a:off x="3349169" y="6427862"/>
            <a:ext cx="473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2018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A1817F-95A9-4F4B-9B6E-284670815E37}"/>
              </a:ext>
            </a:extLst>
          </p:cNvPr>
          <p:cNvSpPr txBox="1"/>
          <p:nvPr/>
        </p:nvSpPr>
        <p:spPr>
          <a:xfrm>
            <a:off x="8663647" y="6427862"/>
            <a:ext cx="473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2019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2BBFEB3-643F-4431-A4ED-EE7B65E077A5}"/>
              </a:ext>
            </a:extLst>
          </p:cNvPr>
          <p:cNvSpPr/>
          <p:nvPr/>
        </p:nvSpPr>
        <p:spPr>
          <a:xfrm>
            <a:off x="725861" y="3122341"/>
            <a:ext cx="11055133" cy="2975815"/>
          </a:xfrm>
          <a:prstGeom prst="rect">
            <a:avLst/>
          </a:prstGeom>
          <a:noFill/>
          <a:ln w="3175">
            <a:solidFill>
              <a:srgbClr val="C2D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EB4C1D2-CDB2-4B9D-83F6-AC76C443A1F7}"/>
              </a:ext>
            </a:extLst>
          </p:cNvPr>
          <p:cNvCxnSpPr>
            <a:cxnSpLocks/>
          </p:cNvCxnSpPr>
          <p:nvPr/>
        </p:nvCxnSpPr>
        <p:spPr>
          <a:xfrm>
            <a:off x="1576256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1698EC4-A64E-47A4-8C30-4EEF0D73FD00}"/>
              </a:ext>
            </a:extLst>
          </p:cNvPr>
          <p:cNvCxnSpPr>
            <a:cxnSpLocks/>
          </p:cNvCxnSpPr>
          <p:nvPr/>
        </p:nvCxnSpPr>
        <p:spPr>
          <a:xfrm>
            <a:off x="2426651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3D68444-655B-4C14-95F8-B18CCBC058AD}"/>
              </a:ext>
            </a:extLst>
          </p:cNvPr>
          <p:cNvCxnSpPr>
            <a:cxnSpLocks/>
          </p:cNvCxnSpPr>
          <p:nvPr/>
        </p:nvCxnSpPr>
        <p:spPr>
          <a:xfrm>
            <a:off x="3277046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AAA0C55-3980-4BA1-B1D1-84DF9CDAD71F}"/>
              </a:ext>
            </a:extLst>
          </p:cNvPr>
          <p:cNvCxnSpPr>
            <a:cxnSpLocks/>
          </p:cNvCxnSpPr>
          <p:nvPr/>
        </p:nvCxnSpPr>
        <p:spPr>
          <a:xfrm>
            <a:off x="412744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E2A47D-6068-4B60-B2D0-7ED1DB271D5C}"/>
              </a:ext>
            </a:extLst>
          </p:cNvPr>
          <p:cNvCxnSpPr>
            <a:cxnSpLocks/>
          </p:cNvCxnSpPr>
          <p:nvPr/>
        </p:nvCxnSpPr>
        <p:spPr>
          <a:xfrm>
            <a:off x="497783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9EA3B9-B73C-41D8-B2A0-F63944803416}"/>
              </a:ext>
            </a:extLst>
          </p:cNvPr>
          <p:cNvCxnSpPr>
            <a:cxnSpLocks/>
          </p:cNvCxnSpPr>
          <p:nvPr/>
        </p:nvCxnSpPr>
        <p:spPr>
          <a:xfrm>
            <a:off x="582823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124A1F0-AF8C-4F88-97E2-3788B2EABDFA}"/>
              </a:ext>
            </a:extLst>
          </p:cNvPr>
          <p:cNvCxnSpPr>
            <a:cxnSpLocks/>
          </p:cNvCxnSpPr>
          <p:nvPr/>
        </p:nvCxnSpPr>
        <p:spPr>
          <a:xfrm>
            <a:off x="667862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E875377-8A6D-4E7C-AF72-FC664104529C}"/>
              </a:ext>
            </a:extLst>
          </p:cNvPr>
          <p:cNvCxnSpPr>
            <a:cxnSpLocks/>
          </p:cNvCxnSpPr>
          <p:nvPr/>
        </p:nvCxnSpPr>
        <p:spPr>
          <a:xfrm>
            <a:off x="752902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39C37C0-B173-47C1-A10C-55444420DED2}"/>
              </a:ext>
            </a:extLst>
          </p:cNvPr>
          <p:cNvCxnSpPr>
            <a:cxnSpLocks/>
          </p:cNvCxnSpPr>
          <p:nvPr/>
        </p:nvCxnSpPr>
        <p:spPr>
          <a:xfrm>
            <a:off x="837941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F69FCC-0989-48FD-A6E2-FAD830711382}"/>
              </a:ext>
            </a:extLst>
          </p:cNvPr>
          <p:cNvCxnSpPr>
            <a:cxnSpLocks/>
          </p:cNvCxnSpPr>
          <p:nvPr/>
        </p:nvCxnSpPr>
        <p:spPr>
          <a:xfrm>
            <a:off x="922980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0C3E8EB-BCA5-4AB3-B406-BEE66C401FF3}"/>
              </a:ext>
            </a:extLst>
          </p:cNvPr>
          <p:cNvCxnSpPr>
            <a:cxnSpLocks/>
          </p:cNvCxnSpPr>
          <p:nvPr/>
        </p:nvCxnSpPr>
        <p:spPr>
          <a:xfrm>
            <a:off x="1008020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0BA1E42-22B8-49DD-B5D7-8F67B3522CFB}"/>
              </a:ext>
            </a:extLst>
          </p:cNvPr>
          <p:cNvCxnSpPr>
            <a:cxnSpLocks/>
          </p:cNvCxnSpPr>
          <p:nvPr/>
        </p:nvCxnSpPr>
        <p:spPr>
          <a:xfrm>
            <a:off x="1093059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42CA979-D9CA-4552-9336-7CC50C5175D9}"/>
              </a:ext>
            </a:extLst>
          </p:cNvPr>
          <p:cNvSpPr txBox="1"/>
          <p:nvPr/>
        </p:nvSpPr>
        <p:spPr>
          <a:xfrm>
            <a:off x="8933944" y="6167055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Apr 1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76840E-C0FE-4762-A6F6-82AAD3E5B325}"/>
              </a:ext>
            </a:extLst>
          </p:cNvPr>
          <p:cNvSpPr txBox="1"/>
          <p:nvPr/>
        </p:nvSpPr>
        <p:spPr>
          <a:xfrm>
            <a:off x="9757727" y="6167055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May 6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1EAA6A-9FF3-4255-9BAD-91738D52BFBF}"/>
              </a:ext>
            </a:extLst>
          </p:cNvPr>
          <p:cNvSpPr txBox="1"/>
          <p:nvPr/>
        </p:nvSpPr>
        <p:spPr>
          <a:xfrm>
            <a:off x="10597939" y="6167055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BBC7CCF-EE04-4802-8BB6-A7681C04E5BD}"/>
              </a:ext>
            </a:extLst>
          </p:cNvPr>
          <p:cNvSpPr txBox="1"/>
          <p:nvPr/>
        </p:nvSpPr>
        <p:spPr>
          <a:xfrm>
            <a:off x="11477761" y="6167055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July 1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9ECB79-793F-45C2-8881-BD82E43D20B4}"/>
              </a:ext>
            </a:extLst>
          </p:cNvPr>
          <p:cNvGrpSpPr/>
          <p:nvPr/>
        </p:nvGrpSpPr>
        <p:grpSpPr>
          <a:xfrm>
            <a:off x="10660948" y="1912343"/>
            <a:ext cx="738264" cy="738264"/>
            <a:chOff x="9341940" y="1912343"/>
            <a:chExt cx="738264" cy="7382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162AC-A40A-4429-8C15-314FE1C69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627" t="30240" r="30100" b="30486"/>
            <a:stretch/>
          </p:blipFill>
          <p:spPr>
            <a:xfrm>
              <a:off x="9341940" y="1912343"/>
              <a:ext cx="738264" cy="738264"/>
            </a:xfrm>
            <a:prstGeom prst="ellipse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62E9A0C-C628-4979-976C-CE4DD7A4FAB5}"/>
                </a:ext>
              </a:extLst>
            </p:cNvPr>
            <p:cNvSpPr/>
            <p:nvPr/>
          </p:nvSpPr>
          <p:spPr>
            <a:xfrm>
              <a:off x="9341940" y="1912343"/>
              <a:ext cx="738264" cy="738264"/>
            </a:xfrm>
            <a:prstGeom prst="ellipse">
              <a:avLst/>
            </a:prstGeom>
            <a:noFill/>
            <a:ln w="28575">
              <a:solidFill>
                <a:srgbClr val="BA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61AD05B-1B0A-42BF-94FC-67CE4D380B44}"/>
              </a:ext>
            </a:extLst>
          </p:cNvPr>
          <p:cNvCxnSpPr/>
          <p:nvPr/>
        </p:nvCxnSpPr>
        <p:spPr>
          <a:xfrm>
            <a:off x="725858" y="3866281"/>
            <a:ext cx="11055129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30EAB59-FEF0-47D7-B648-B21A19629F82}"/>
              </a:ext>
            </a:extLst>
          </p:cNvPr>
          <p:cNvCxnSpPr/>
          <p:nvPr/>
        </p:nvCxnSpPr>
        <p:spPr>
          <a:xfrm>
            <a:off x="725858" y="4610234"/>
            <a:ext cx="11055129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FE27540-7D93-4B55-A308-4AD520B9042A}"/>
              </a:ext>
            </a:extLst>
          </p:cNvPr>
          <p:cNvCxnSpPr/>
          <p:nvPr/>
        </p:nvCxnSpPr>
        <p:spPr>
          <a:xfrm>
            <a:off x="725858" y="5354188"/>
            <a:ext cx="11055129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5C8985C1-9B68-4BA7-A317-AD091B7F4BE1}"/>
              </a:ext>
            </a:extLst>
          </p:cNvPr>
          <p:cNvSpPr txBox="1"/>
          <p:nvPr/>
        </p:nvSpPr>
        <p:spPr>
          <a:xfrm>
            <a:off x="114633" y="3728109"/>
            <a:ext cx="537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3,000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DE465CC-53F1-41F6-8C3C-505973842C03}"/>
              </a:ext>
            </a:extLst>
          </p:cNvPr>
          <p:cNvSpPr txBox="1"/>
          <p:nvPr/>
        </p:nvSpPr>
        <p:spPr>
          <a:xfrm>
            <a:off x="107347" y="5230655"/>
            <a:ext cx="537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1,000</a:t>
            </a: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D317E698-E5DF-456E-A7D6-D4C31F97BD3A}"/>
              </a:ext>
            </a:extLst>
          </p:cNvPr>
          <p:cNvSpPr/>
          <p:nvPr/>
        </p:nvSpPr>
        <p:spPr>
          <a:xfrm>
            <a:off x="4460488" y="3133493"/>
            <a:ext cx="6634975" cy="2966224"/>
          </a:xfrm>
          <a:custGeom>
            <a:avLst/>
            <a:gdLst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594302 w 6634975"/>
              <a:gd name="connsiteY66" fmla="*/ 2787805 h 2966224"/>
              <a:gd name="connsiteX67" fmla="*/ 4627756 w 6634975"/>
              <a:gd name="connsiteY67" fmla="*/ 2687444 h 2966224"/>
              <a:gd name="connsiteX68" fmla="*/ 4739268 w 6634975"/>
              <a:gd name="connsiteY68" fmla="*/ 2776653 h 2966224"/>
              <a:gd name="connsiteX69" fmla="*/ 4806175 w 6634975"/>
              <a:gd name="connsiteY69" fmla="*/ 2776653 h 2966224"/>
              <a:gd name="connsiteX70" fmla="*/ 4917688 w 6634975"/>
              <a:gd name="connsiteY70" fmla="*/ 2497873 h 2966224"/>
              <a:gd name="connsiteX71" fmla="*/ 5096107 w 6634975"/>
              <a:gd name="connsiteY71" fmla="*/ 2609385 h 2966224"/>
              <a:gd name="connsiteX72" fmla="*/ 5163014 w 6634975"/>
              <a:gd name="connsiteY72" fmla="*/ 2375209 h 2966224"/>
              <a:gd name="connsiteX73" fmla="*/ 5207619 w 6634975"/>
              <a:gd name="connsiteY73" fmla="*/ 2609385 h 2966224"/>
              <a:gd name="connsiteX74" fmla="*/ 5319132 w 6634975"/>
              <a:gd name="connsiteY74" fmla="*/ 2408663 h 2966224"/>
              <a:gd name="connsiteX75" fmla="*/ 5464097 w 6634975"/>
              <a:gd name="connsiteY75" fmla="*/ 2509024 h 2966224"/>
              <a:gd name="connsiteX76" fmla="*/ 5542156 w 6634975"/>
              <a:gd name="connsiteY76" fmla="*/ 2542478 h 2966224"/>
              <a:gd name="connsiteX77" fmla="*/ 5609063 w 6634975"/>
              <a:gd name="connsiteY77" fmla="*/ 2163336 h 2966224"/>
              <a:gd name="connsiteX78" fmla="*/ 5642517 w 6634975"/>
              <a:gd name="connsiteY78" fmla="*/ 2419814 h 2966224"/>
              <a:gd name="connsiteX79" fmla="*/ 5720575 w 6634975"/>
              <a:gd name="connsiteY79" fmla="*/ 1951463 h 2966224"/>
              <a:gd name="connsiteX80" fmla="*/ 5865541 w 6634975"/>
              <a:gd name="connsiteY80" fmla="*/ 2442117 h 2966224"/>
              <a:gd name="connsiteX81" fmla="*/ 5932449 w 6634975"/>
              <a:gd name="connsiteY81" fmla="*/ 2174487 h 2966224"/>
              <a:gd name="connsiteX82" fmla="*/ 6032810 w 6634975"/>
              <a:gd name="connsiteY82" fmla="*/ 1839951 h 2966224"/>
              <a:gd name="connsiteX83" fmla="*/ 6077414 w 6634975"/>
              <a:gd name="connsiteY83" fmla="*/ 1438507 h 2966224"/>
              <a:gd name="connsiteX84" fmla="*/ 6244683 w 6634975"/>
              <a:gd name="connsiteY84" fmla="*/ 1393902 h 2966224"/>
              <a:gd name="connsiteX85" fmla="*/ 6311590 w 6634975"/>
              <a:gd name="connsiteY85" fmla="*/ 1081668 h 2966224"/>
              <a:gd name="connsiteX86" fmla="*/ 6400800 w 6634975"/>
              <a:gd name="connsiteY86" fmla="*/ 1215483 h 2966224"/>
              <a:gd name="connsiteX87" fmla="*/ 6445405 w 6634975"/>
              <a:gd name="connsiteY87" fmla="*/ 903248 h 2966224"/>
              <a:gd name="connsiteX88" fmla="*/ 6545766 w 6634975"/>
              <a:gd name="connsiteY88" fmla="*/ 724829 h 2966224"/>
              <a:gd name="connsiteX89" fmla="*/ 6579219 w 6634975"/>
              <a:gd name="connsiteY89" fmla="*/ 334536 h 2966224"/>
              <a:gd name="connsiteX90" fmla="*/ 6634975 w 6634975"/>
              <a:gd name="connsiteY90" fmla="*/ 0 h 2966224"/>
              <a:gd name="connsiteX91" fmla="*/ 6634975 w 6634975"/>
              <a:gd name="connsiteY91" fmla="*/ 2966224 h 2966224"/>
              <a:gd name="connsiteX92" fmla="*/ 0 w 6634975"/>
              <a:gd name="connsiteY92" fmla="*/ 2966224 h 2966224"/>
              <a:gd name="connsiteX93" fmla="*/ 11151 w 6634975"/>
              <a:gd name="connsiteY93" fmla="*/ 2653990 h 296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634975" h="2966224">
                <a:moveTo>
                  <a:pt x="11151" y="2653990"/>
                </a:moveTo>
                <a:lnTo>
                  <a:pt x="122663" y="2899317"/>
                </a:lnTo>
                <a:lnTo>
                  <a:pt x="178419" y="2765502"/>
                </a:lnTo>
                <a:lnTo>
                  <a:pt x="245327" y="2687444"/>
                </a:lnTo>
                <a:lnTo>
                  <a:pt x="312234" y="2810107"/>
                </a:lnTo>
                <a:lnTo>
                  <a:pt x="345688" y="2754351"/>
                </a:lnTo>
                <a:lnTo>
                  <a:pt x="446049" y="2921619"/>
                </a:lnTo>
                <a:lnTo>
                  <a:pt x="434897" y="2787805"/>
                </a:lnTo>
                <a:lnTo>
                  <a:pt x="490653" y="2832409"/>
                </a:lnTo>
                <a:lnTo>
                  <a:pt x="579863" y="2720897"/>
                </a:lnTo>
                <a:lnTo>
                  <a:pt x="669073" y="2899317"/>
                </a:lnTo>
                <a:lnTo>
                  <a:pt x="747132" y="2709746"/>
                </a:lnTo>
                <a:lnTo>
                  <a:pt x="780585" y="2676292"/>
                </a:lnTo>
                <a:lnTo>
                  <a:pt x="825190" y="2865863"/>
                </a:lnTo>
                <a:lnTo>
                  <a:pt x="847492" y="2743200"/>
                </a:lnTo>
                <a:lnTo>
                  <a:pt x="936702" y="2910468"/>
                </a:lnTo>
                <a:lnTo>
                  <a:pt x="981307" y="2732048"/>
                </a:lnTo>
                <a:lnTo>
                  <a:pt x="1048214" y="2899317"/>
                </a:lnTo>
                <a:lnTo>
                  <a:pt x="1059366" y="2821258"/>
                </a:lnTo>
                <a:lnTo>
                  <a:pt x="1115122" y="2888166"/>
                </a:lnTo>
                <a:lnTo>
                  <a:pt x="1193180" y="2631687"/>
                </a:lnTo>
                <a:lnTo>
                  <a:pt x="1237785" y="2743200"/>
                </a:lnTo>
                <a:lnTo>
                  <a:pt x="1338146" y="2720897"/>
                </a:lnTo>
                <a:lnTo>
                  <a:pt x="1416205" y="2899317"/>
                </a:lnTo>
                <a:lnTo>
                  <a:pt x="1460810" y="2754351"/>
                </a:lnTo>
                <a:lnTo>
                  <a:pt x="1516566" y="2921619"/>
                </a:lnTo>
                <a:lnTo>
                  <a:pt x="1538868" y="2754351"/>
                </a:lnTo>
                <a:lnTo>
                  <a:pt x="1605775" y="2888166"/>
                </a:lnTo>
                <a:lnTo>
                  <a:pt x="1628078" y="2787805"/>
                </a:lnTo>
                <a:lnTo>
                  <a:pt x="1728439" y="2720897"/>
                </a:lnTo>
                <a:lnTo>
                  <a:pt x="1806497" y="2810107"/>
                </a:lnTo>
                <a:lnTo>
                  <a:pt x="1929161" y="2921619"/>
                </a:lnTo>
                <a:lnTo>
                  <a:pt x="1929161" y="2798956"/>
                </a:lnTo>
                <a:lnTo>
                  <a:pt x="1996068" y="2921619"/>
                </a:lnTo>
                <a:lnTo>
                  <a:pt x="2051824" y="2743200"/>
                </a:lnTo>
                <a:lnTo>
                  <a:pt x="2107580" y="2854712"/>
                </a:lnTo>
                <a:lnTo>
                  <a:pt x="2219092" y="2754351"/>
                </a:lnTo>
                <a:lnTo>
                  <a:pt x="2286000" y="2665141"/>
                </a:lnTo>
                <a:lnTo>
                  <a:pt x="2375210" y="2698595"/>
                </a:lnTo>
                <a:lnTo>
                  <a:pt x="2419814" y="2888166"/>
                </a:lnTo>
                <a:lnTo>
                  <a:pt x="2520175" y="2676292"/>
                </a:lnTo>
                <a:lnTo>
                  <a:pt x="2564780" y="2798956"/>
                </a:lnTo>
                <a:lnTo>
                  <a:pt x="2687444" y="2743200"/>
                </a:lnTo>
                <a:lnTo>
                  <a:pt x="2687444" y="2743200"/>
                </a:lnTo>
                <a:lnTo>
                  <a:pt x="2798956" y="2631687"/>
                </a:lnTo>
                <a:lnTo>
                  <a:pt x="2921619" y="2687444"/>
                </a:lnTo>
                <a:lnTo>
                  <a:pt x="3033132" y="2787805"/>
                </a:lnTo>
                <a:lnTo>
                  <a:pt x="3066585" y="2665141"/>
                </a:lnTo>
                <a:lnTo>
                  <a:pt x="3133492" y="2732048"/>
                </a:lnTo>
                <a:lnTo>
                  <a:pt x="3200400" y="2698595"/>
                </a:lnTo>
                <a:lnTo>
                  <a:pt x="3245005" y="2732048"/>
                </a:lnTo>
                <a:lnTo>
                  <a:pt x="3278458" y="2642839"/>
                </a:lnTo>
                <a:lnTo>
                  <a:pt x="3546088" y="2542478"/>
                </a:lnTo>
                <a:lnTo>
                  <a:pt x="3612995" y="2910468"/>
                </a:lnTo>
                <a:lnTo>
                  <a:pt x="3657600" y="2832409"/>
                </a:lnTo>
                <a:lnTo>
                  <a:pt x="3780263" y="2631687"/>
                </a:lnTo>
                <a:lnTo>
                  <a:pt x="3858322" y="2754351"/>
                </a:lnTo>
                <a:lnTo>
                  <a:pt x="3992136" y="2921619"/>
                </a:lnTo>
                <a:lnTo>
                  <a:pt x="4014439" y="2765502"/>
                </a:lnTo>
                <a:lnTo>
                  <a:pt x="4081346" y="2832409"/>
                </a:lnTo>
                <a:lnTo>
                  <a:pt x="4181707" y="2732048"/>
                </a:lnTo>
                <a:lnTo>
                  <a:pt x="4315522" y="2921619"/>
                </a:lnTo>
                <a:lnTo>
                  <a:pt x="4326673" y="2754351"/>
                </a:lnTo>
                <a:lnTo>
                  <a:pt x="4404732" y="2732048"/>
                </a:lnTo>
                <a:lnTo>
                  <a:pt x="4493941" y="2865863"/>
                </a:lnTo>
                <a:lnTo>
                  <a:pt x="4516244" y="2787805"/>
                </a:lnTo>
                <a:lnTo>
                  <a:pt x="4594302" y="2787805"/>
                </a:lnTo>
                <a:lnTo>
                  <a:pt x="4627756" y="2687444"/>
                </a:lnTo>
                <a:lnTo>
                  <a:pt x="4739268" y="2776653"/>
                </a:lnTo>
                <a:lnTo>
                  <a:pt x="4806175" y="2776653"/>
                </a:lnTo>
                <a:lnTo>
                  <a:pt x="4917688" y="2497873"/>
                </a:lnTo>
                <a:lnTo>
                  <a:pt x="5096107" y="2609385"/>
                </a:lnTo>
                <a:lnTo>
                  <a:pt x="5163014" y="2375209"/>
                </a:lnTo>
                <a:lnTo>
                  <a:pt x="5207619" y="2609385"/>
                </a:lnTo>
                <a:lnTo>
                  <a:pt x="5319132" y="2408663"/>
                </a:lnTo>
                <a:lnTo>
                  <a:pt x="5464097" y="2509024"/>
                </a:lnTo>
                <a:lnTo>
                  <a:pt x="5542156" y="2542478"/>
                </a:lnTo>
                <a:lnTo>
                  <a:pt x="5609063" y="2163336"/>
                </a:lnTo>
                <a:lnTo>
                  <a:pt x="5642517" y="2419814"/>
                </a:lnTo>
                <a:lnTo>
                  <a:pt x="5720575" y="1951463"/>
                </a:lnTo>
                <a:lnTo>
                  <a:pt x="5865541" y="2442117"/>
                </a:lnTo>
                <a:lnTo>
                  <a:pt x="5932449" y="2174487"/>
                </a:lnTo>
                <a:lnTo>
                  <a:pt x="6032810" y="1839951"/>
                </a:lnTo>
                <a:lnTo>
                  <a:pt x="6077414" y="1438507"/>
                </a:lnTo>
                <a:lnTo>
                  <a:pt x="6244683" y="1393902"/>
                </a:lnTo>
                <a:lnTo>
                  <a:pt x="6311590" y="1081668"/>
                </a:lnTo>
                <a:lnTo>
                  <a:pt x="6400800" y="1215483"/>
                </a:lnTo>
                <a:lnTo>
                  <a:pt x="6445405" y="903248"/>
                </a:lnTo>
                <a:lnTo>
                  <a:pt x="6545766" y="724829"/>
                </a:lnTo>
                <a:lnTo>
                  <a:pt x="6579219" y="334536"/>
                </a:lnTo>
                <a:lnTo>
                  <a:pt x="6634975" y="0"/>
                </a:lnTo>
                <a:lnTo>
                  <a:pt x="6634975" y="2966224"/>
                </a:lnTo>
                <a:lnTo>
                  <a:pt x="0" y="2966224"/>
                </a:lnTo>
                <a:lnTo>
                  <a:pt x="11151" y="2653990"/>
                </a:lnTo>
                <a:close/>
              </a:path>
            </a:pathLst>
          </a:custGeom>
          <a:solidFill>
            <a:srgbClr val="BDD7EE">
              <a:alpha val="8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E1B6E48-2646-494D-AAAF-53223329DEAE}"/>
              </a:ext>
            </a:extLst>
          </p:cNvPr>
          <p:cNvSpPr/>
          <p:nvPr/>
        </p:nvSpPr>
        <p:spPr>
          <a:xfrm>
            <a:off x="9403829" y="3133493"/>
            <a:ext cx="1691640" cy="2966224"/>
          </a:xfrm>
          <a:custGeom>
            <a:avLst/>
            <a:gdLst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594302 w 6634975"/>
              <a:gd name="connsiteY66" fmla="*/ 2787805 h 2966224"/>
              <a:gd name="connsiteX67" fmla="*/ 4627756 w 6634975"/>
              <a:gd name="connsiteY67" fmla="*/ 2687444 h 2966224"/>
              <a:gd name="connsiteX68" fmla="*/ 4739268 w 6634975"/>
              <a:gd name="connsiteY68" fmla="*/ 2776653 h 2966224"/>
              <a:gd name="connsiteX69" fmla="*/ 4806175 w 6634975"/>
              <a:gd name="connsiteY69" fmla="*/ 2776653 h 2966224"/>
              <a:gd name="connsiteX70" fmla="*/ 4917688 w 6634975"/>
              <a:gd name="connsiteY70" fmla="*/ 2497873 h 2966224"/>
              <a:gd name="connsiteX71" fmla="*/ 5096107 w 6634975"/>
              <a:gd name="connsiteY71" fmla="*/ 2609385 h 2966224"/>
              <a:gd name="connsiteX72" fmla="*/ 5163014 w 6634975"/>
              <a:gd name="connsiteY72" fmla="*/ 2375209 h 2966224"/>
              <a:gd name="connsiteX73" fmla="*/ 5207619 w 6634975"/>
              <a:gd name="connsiteY73" fmla="*/ 2609385 h 2966224"/>
              <a:gd name="connsiteX74" fmla="*/ 5319132 w 6634975"/>
              <a:gd name="connsiteY74" fmla="*/ 2408663 h 2966224"/>
              <a:gd name="connsiteX75" fmla="*/ 5464097 w 6634975"/>
              <a:gd name="connsiteY75" fmla="*/ 2509024 h 2966224"/>
              <a:gd name="connsiteX76" fmla="*/ 5542156 w 6634975"/>
              <a:gd name="connsiteY76" fmla="*/ 2542478 h 2966224"/>
              <a:gd name="connsiteX77" fmla="*/ 5609063 w 6634975"/>
              <a:gd name="connsiteY77" fmla="*/ 2163336 h 2966224"/>
              <a:gd name="connsiteX78" fmla="*/ 5642517 w 6634975"/>
              <a:gd name="connsiteY78" fmla="*/ 2419814 h 2966224"/>
              <a:gd name="connsiteX79" fmla="*/ 5720575 w 6634975"/>
              <a:gd name="connsiteY79" fmla="*/ 1951463 h 2966224"/>
              <a:gd name="connsiteX80" fmla="*/ 5865541 w 6634975"/>
              <a:gd name="connsiteY80" fmla="*/ 2442117 h 2966224"/>
              <a:gd name="connsiteX81" fmla="*/ 5932449 w 6634975"/>
              <a:gd name="connsiteY81" fmla="*/ 2174487 h 2966224"/>
              <a:gd name="connsiteX82" fmla="*/ 6032810 w 6634975"/>
              <a:gd name="connsiteY82" fmla="*/ 1839951 h 2966224"/>
              <a:gd name="connsiteX83" fmla="*/ 6077414 w 6634975"/>
              <a:gd name="connsiteY83" fmla="*/ 1438507 h 2966224"/>
              <a:gd name="connsiteX84" fmla="*/ 6244683 w 6634975"/>
              <a:gd name="connsiteY84" fmla="*/ 1393902 h 2966224"/>
              <a:gd name="connsiteX85" fmla="*/ 6311590 w 6634975"/>
              <a:gd name="connsiteY85" fmla="*/ 1081668 h 2966224"/>
              <a:gd name="connsiteX86" fmla="*/ 6400800 w 6634975"/>
              <a:gd name="connsiteY86" fmla="*/ 1215483 h 2966224"/>
              <a:gd name="connsiteX87" fmla="*/ 6445405 w 6634975"/>
              <a:gd name="connsiteY87" fmla="*/ 903248 h 2966224"/>
              <a:gd name="connsiteX88" fmla="*/ 6545766 w 6634975"/>
              <a:gd name="connsiteY88" fmla="*/ 724829 h 2966224"/>
              <a:gd name="connsiteX89" fmla="*/ 6579219 w 6634975"/>
              <a:gd name="connsiteY89" fmla="*/ 334536 h 2966224"/>
              <a:gd name="connsiteX90" fmla="*/ 6634975 w 6634975"/>
              <a:gd name="connsiteY90" fmla="*/ 0 h 2966224"/>
              <a:gd name="connsiteX91" fmla="*/ 6634975 w 6634975"/>
              <a:gd name="connsiteY91" fmla="*/ 2966224 h 2966224"/>
              <a:gd name="connsiteX92" fmla="*/ 0 w 6634975"/>
              <a:gd name="connsiteY92" fmla="*/ 2966224 h 2966224"/>
              <a:gd name="connsiteX93" fmla="*/ 11151 w 6634975"/>
              <a:gd name="connsiteY93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594302 w 6634975"/>
              <a:gd name="connsiteY66" fmla="*/ 2787805 h 2966224"/>
              <a:gd name="connsiteX67" fmla="*/ 4627756 w 6634975"/>
              <a:gd name="connsiteY67" fmla="*/ 2687444 h 2966224"/>
              <a:gd name="connsiteX68" fmla="*/ 4739268 w 6634975"/>
              <a:gd name="connsiteY68" fmla="*/ 2776653 h 2966224"/>
              <a:gd name="connsiteX69" fmla="*/ 4806175 w 6634975"/>
              <a:gd name="connsiteY69" fmla="*/ 2776653 h 2966224"/>
              <a:gd name="connsiteX70" fmla="*/ 4948168 w 6634975"/>
              <a:gd name="connsiteY70" fmla="*/ 2497873 h 2966224"/>
              <a:gd name="connsiteX71" fmla="*/ 5096107 w 6634975"/>
              <a:gd name="connsiteY71" fmla="*/ 2609385 h 2966224"/>
              <a:gd name="connsiteX72" fmla="*/ 5163014 w 6634975"/>
              <a:gd name="connsiteY72" fmla="*/ 2375209 h 2966224"/>
              <a:gd name="connsiteX73" fmla="*/ 5207619 w 6634975"/>
              <a:gd name="connsiteY73" fmla="*/ 2609385 h 2966224"/>
              <a:gd name="connsiteX74" fmla="*/ 5319132 w 6634975"/>
              <a:gd name="connsiteY74" fmla="*/ 2408663 h 2966224"/>
              <a:gd name="connsiteX75" fmla="*/ 5464097 w 6634975"/>
              <a:gd name="connsiteY75" fmla="*/ 2509024 h 2966224"/>
              <a:gd name="connsiteX76" fmla="*/ 5542156 w 6634975"/>
              <a:gd name="connsiteY76" fmla="*/ 2542478 h 2966224"/>
              <a:gd name="connsiteX77" fmla="*/ 5609063 w 6634975"/>
              <a:gd name="connsiteY77" fmla="*/ 2163336 h 2966224"/>
              <a:gd name="connsiteX78" fmla="*/ 5642517 w 6634975"/>
              <a:gd name="connsiteY78" fmla="*/ 2419814 h 2966224"/>
              <a:gd name="connsiteX79" fmla="*/ 5720575 w 6634975"/>
              <a:gd name="connsiteY79" fmla="*/ 1951463 h 2966224"/>
              <a:gd name="connsiteX80" fmla="*/ 5865541 w 6634975"/>
              <a:gd name="connsiteY80" fmla="*/ 2442117 h 2966224"/>
              <a:gd name="connsiteX81" fmla="*/ 5932449 w 6634975"/>
              <a:gd name="connsiteY81" fmla="*/ 2174487 h 2966224"/>
              <a:gd name="connsiteX82" fmla="*/ 6032810 w 6634975"/>
              <a:gd name="connsiteY82" fmla="*/ 1839951 h 2966224"/>
              <a:gd name="connsiteX83" fmla="*/ 6077414 w 6634975"/>
              <a:gd name="connsiteY83" fmla="*/ 1438507 h 2966224"/>
              <a:gd name="connsiteX84" fmla="*/ 6244683 w 6634975"/>
              <a:gd name="connsiteY84" fmla="*/ 1393902 h 2966224"/>
              <a:gd name="connsiteX85" fmla="*/ 6311590 w 6634975"/>
              <a:gd name="connsiteY85" fmla="*/ 1081668 h 2966224"/>
              <a:gd name="connsiteX86" fmla="*/ 6400800 w 6634975"/>
              <a:gd name="connsiteY86" fmla="*/ 1215483 h 2966224"/>
              <a:gd name="connsiteX87" fmla="*/ 6445405 w 6634975"/>
              <a:gd name="connsiteY87" fmla="*/ 903248 h 2966224"/>
              <a:gd name="connsiteX88" fmla="*/ 6545766 w 6634975"/>
              <a:gd name="connsiteY88" fmla="*/ 724829 h 2966224"/>
              <a:gd name="connsiteX89" fmla="*/ 6579219 w 6634975"/>
              <a:gd name="connsiteY89" fmla="*/ 334536 h 2966224"/>
              <a:gd name="connsiteX90" fmla="*/ 6634975 w 6634975"/>
              <a:gd name="connsiteY90" fmla="*/ 0 h 2966224"/>
              <a:gd name="connsiteX91" fmla="*/ 6634975 w 6634975"/>
              <a:gd name="connsiteY91" fmla="*/ 2966224 h 2966224"/>
              <a:gd name="connsiteX92" fmla="*/ 0 w 6634975"/>
              <a:gd name="connsiteY92" fmla="*/ 2966224 h 2966224"/>
              <a:gd name="connsiteX93" fmla="*/ 11151 w 6634975"/>
              <a:gd name="connsiteY93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594302 w 6634975"/>
              <a:gd name="connsiteY66" fmla="*/ 2787805 h 2966224"/>
              <a:gd name="connsiteX67" fmla="*/ 4627756 w 6634975"/>
              <a:gd name="connsiteY67" fmla="*/ 2687444 h 2966224"/>
              <a:gd name="connsiteX68" fmla="*/ 4739268 w 6634975"/>
              <a:gd name="connsiteY68" fmla="*/ 2776653 h 2966224"/>
              <a:gd name="connsiteX69" fmla="*/ 4920475 w 6634975"/>
              <a:gd name="connsiteY69" fmla="*/ 2959533 h 2966224"/>
              <a:gd name="connsiteX70" fmla="*/ 4948168 w 6634975"/>
              <a:gd name="connsiteY70" fmla="*/ 2497873 h 2966224"/>
              <a:gd name="connsiteX71" fmla="*/ 5096107 w 6634975"/>
              <a:gd name="connsiteY71" fmla="*/ 2609385 h 2966224"/>
              <a:gd name="connsiteX72" fmla="*/ 5163014 w 6634975"/>
              <a:gd name="connsiteY72" fmla="*/ 2375209 h 2966224"/>
              <a:gd name="connsiteX73" fmla="*/ 5207619 w 6634975"/>
              <a:gd name="connsiteY73" fmla="*/ 2609385 h 2966224"/>
              <a:gd name="connsiteX74" fmla="*/ 5319132 w 6634975"/>
              <a:gd name="connsiteY74" fmla="*/ 2408663 h 2966224"/>
              <a:gd name="connsiteX75" fmla="*/ 5464097 w 6634975"/>
              <a:gd name="connsiteY75" fmla="*/ 2509024 h 2966224"/>
              <a:gd name="connsiteX76" fmla="*/ 5542156 w 6634975"/>
              <a:gd name="connsiteY76" fmla="*/ 2542478 h 2966224"/>
              <a:gd name="connsiteX77" fmla="*/ 5609063 w 6634975"/>
              <a:gd name="connsiteY77" fmla="*/ 2163336 h 2966224"/>
              <a:gd name="connsiteX78" fmla="*/ 5642517 w 6634975"/>
              <a:gd name="connsiteY78" fmla="*/ 2419814 h 2966224"/>
              <a:gd name="connsiteX79" fmla="*/ 5720575 w 6634975"/>
              <a:gd name="connsiteY79" fmla="*/ 1951463 h 2966224"/>
              <a:gd name="connsiteX80" fmla="*/ 5865541 w 6634975"/>
              <a:gd name="connsiteY80" fmla="*/ 2442117 h 2966224"/>
              <a:gd name="connsiteX81" fmla="*/ 5932449 w 6634975"/>
              <a:gd name="connsiteY81" fmla="*/ 2174487 h 2966224"/>
              <a:gd name="connsiteX82" fmla="*/ 6032810 w 6634975"/>
              <a:gd name="connsiteY82" fmla="*/ 1839951 h 2966224"/>
              <a:gd name="connsiteX83" fmla="*/ 6077414 w 6634975"/>
              <a:gd name="connsiteY83" fmla="*/ 1438507 h 2966224"/>
              <a:gd name="connsiteX84" fmla="*/ 6244683 w 6634975"/>
              <a:gd name="connsiteY84" fmla="*/ 1393902 h 2966224"/>
              <a:gd name="connsiteX85" fmla="*/ 6311590 w 6634975"/>
              <a:gd name="connsiteY85" fmla="*/ 1081668 h 2966224"/>
              <a:gd name="connsiteX86" fmla="*/ 6400800 w 6634975"/>
              <a:gd name="connsiteY86" fmla="*/ 1215483 h 2966224"/>
              <a:gd name="connsiteX87" fmla="*/ 6445405 w 6634975"/>
              <a:gd name="connsiteY87" fmla="*/ 903248 h 2966224"/>
              <a:gd name="connsiteX88" fmla="*/ 6545766 w 6634975"/>
              <a:gd name="connsiteY88" fmla="*/ 724829 h 2966224"/>
              <a:gd name="connsiteX89" fmla="*/ 6579219 w 6634975"/>
              <a:gd name="connsiteY89" fmla="*/ 334536 h 2966224"/>
              <a:gd name="connsiteX90" fmla="*/ 6634975 w 6634975"/>
              <a:gd name="connsiteY90" fmla="*/ 0 h 2966224"/>
              <a:gd name="connsiteX91" fmla="*/ 6634975 w 6634975"/>
              <a:gd name="connsiteY91" fmla="*/ 2966224 h 2966224"/>
              <a:gd name="connsiteX92" fmla="*/ 0 w 6634975"/>
              <a:gd name="connsiteY92" fmla="*/ 2966224 h 2966224"/>
              <a:gd name="connsiteX93" fmla="*/ 11151 w 6634975"/>
              <a:gd name="connsiteY93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594302 w 6634975"/>
              <a:gd name="connsiteY66" fmla="*/ 2787805 h 2966224"/>
              <a:gd name="connsiteX67" fmla="*/ 4627756 w 6634975"/>
              <a:gd name="connsiteY67" fmla="*/ 2687444 h 2966224"/>
              <a:gd name="connsiteX68" fmla="*/ 4739268 w 6634975"/>
              <a:gd name="connsiteY68" fmla="*/ 2776653 h 2966224"/>
              <a:gd name="connsiteX69" fmla="*/ 4943335 w 6634975"/>
              <a:gd name="connsiteY69" fmla="*/ 2959533 h 2966224"/>
              <a:gd name="connsiteX70" fmla="*/ 4948168 w 6634975"/>
              <a:gd name="connsiteY70" fmla="*/ 2497873 h 2966224"/>
              <a:gd name="connsiteX71" fmla="*/ 5096107 w 6634975"/>
              <a:gd name="connsiteY71" fmla="*/ 2609385 h 2966224"/>
              <a:gd name="connsiteX72" fmla="*/ 5163014 w 6634975"/>
              <a:gd name="connsiteY72" fmla="*/ 2375209 h 2966224"/>
              <a:gd name="connsiteX73" fmla="*/ 5207619 w 6634975"/>
              <a:gd name="connsiteY73" fmla="*/ 2609385 h 2966224"/>
              <a:gd name="connsiteX74" fmla="*/ 5319132 w 6634975"/>
              <a:gd name="connsiteY74" fmla="*/ 2408663 h 2966224"/>
              <a:gd name="connsiteX75" fmla="*/ 5464097 w 6634975"/>
              <a:gd name="connsiteY75" fmla="*/ 2509024 h 2966224"/>
              <a:gd name="connsiteX76" fmla="*/ 5542156 w 6634975"/>
              <a:gd name="connsiteY76" fmla="*/ 2542478 h 2966224"/>
              <a:gd name="connsiteX77" fmla="*/ 5609063 w 6634975"/>
              <a:gd name="connsiteY77" fmla="*/ 2163336 h 2966224"/>
              <a:gd name="connsiteX78" fmla="*/ 5642517 w 6634975"/>
              <a:gd name="connsiteY78" fmla="*/ 2419814 h 2966224"/>
              <a:gd name="connsiteX79" fmla="*/ 5720575 w 6634975"/>
              <a:gd name="connsiteY79" fmla="*/ 1951463 h 2966224"/>
              <a:gd name="connsiteX80" fmla="*/ 5865541 w 6634975"/>
              <a:gd name="connsiteY80" fmla="*/ 2442117 h 2966224"/>
              <a:gd name="connsiteX81" fmla="*/ 5932449 w 6634975"/>
              <a:gd name="connsiteY81" fmla="*/ 2174487 h 2966224"/>
              <a:gd name="connsiteX82" fmla="*/ 6032810 w 6634975"/>
              <a:gd name="connsiteY82" fmla="*/ 1839951 h 2966224"/>
              <a:gd name="connsiteX83" fmla="*/ 6077414 w 6634975"/>
              <a:gd name="connsiteY83" fmla="*/ 1438507 h 2966224"/>
              <a:gd name="connsiteX84" fmla="*/ 6244683 w 6634975"/>
              <a:gd name="connsiteY84" fmla="*/ 1393902 h 2966224"/>
              <a:gd name="connsiteX85" fmla="*/ 6311590 w 6634975"/>
              <a:gd name="connsiteY85" fmla="*/ 1081668 h 2966224"/>
              <a:gd name="connsiteX86" fmla="*/ 6400800 w 6634975"/>
              <a:gd name="connsiteY86" fmla="*/ 1215483 h 2966224"/>
              <a:gd name="connsiteX87" fmla="*/ 6445405 w 6634975"/>
              <a:gd name="connsiteY87" fmla="*/ 903248 h 2966224"/>
              <a:gd name="connsiteX88" fmla="*/ 6545766 w 6634975"/>
              <a:gd name="connsiteY88" fmla="*/ 724829 h 2966224"/>
              <a:gd name="connsiteX89" fmla="*/ 6579219 w 6634975"/>
              <a:gd name="connsiteY89" fmla="*/ 334536 h 2966224"/>
              <a:gd name="connsiteX90" fmla="*/ 6634975 w 6634975"/>
              <a:gd name="connsiteY90" fmla="*/ 0 h 2966224"/>
              <a:gd name="connsiteX91" fmla="*/ 6634975 w 6634975"/>
              <a:gd name="connsiteY91" fmla="*/ 2966224 h 2966224"/>
              <a:gd name="connsiteX92" fmla="*/ 0 w 6634975"/>
              <a:gd name="connsiteY92" fmla="*/ 2966224 h 2966224"/>
              <a:gd name="connsiteX93" fmla="*/ 11151 w 6634975"/>
              <a:gd name="connsiteY93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594302 w 6634975"/>
              <a:gd name="connsiteY66" fmla="*/ 2787805 h 2966224"/>
              <a:gd name="connsiteX67" fmla="*/ 4627756 w 6634975"/>
              <a:gd name="connsiteY67" fmla="*/ 2687444 h 2966224"/>
              <a:gd name="connsiteX68" fmla="*/ 4943335 w 6634975"/>
              <a:gd name="connsiteY68" fmla="*/ 2959533 h 2966224"/>
              <a:gd name="connsiteX69" fmla="*/ 4948168 w 6634975"/>
              <a:gd name="connsiteY69" fmla="*/ 2497873 h 2966224"/>
              <a:gd name="connsiteX70" fmla="*/ 5096107 w 6634975"/>
              <a:gd name="connsiteY70" fmla="*/ 2609385 h 2966224"/>
              <a:gd name="connsiteX71" fmla="*/ 5163014 w 6634975"/>
              <a:gd name="connsiteY71" fmla="*/ 2375209 h 2966224"/>
              <a:gd name="connsiteX72" fmla="*/ 5207619 w 6634975"/>
              <a:gd name="connsiteY72" fmla="*/ 2609385 h 2966224"/>
              <a:gd name="connsiteX73" fmla="*/ 5319132 w 6634975"/>
              <a:gd name="connsiteY73" fmla="*/ 2408663 h 2966224"/>
              <a:gd name="connsiteX74" fmla="*/ 5464097 w 6634975"/>
              <a:gd name="connsiteY74" fmla="*/ 2509024 h 2966224"/>
              <a:gd name="connsiteX75" fmla="*/ 5542156 w 6634975"/>
              <a:gd name="connsiteY75" fmla="*/ 2542478 h 2966224"/>
              <a:gd name="connsiteX76" fmla="*/ 5609063 w 6634975"/>
              <a:gd name="connsiteY76" fmla="*/ 2163336 h 2966224"/>
              <a:gd name="connsiteX77" fmla="*/ 5642517 w 6634975"/>
              <a:gd name="connsiteY77" fmla="*/ 2419814 h 2966224"/>
              <a:gd name="connsiteX78" fmla="*/ 5720575 w 6634975"/>
              <a:gd name="connsiteY78" fmla="*/ 1951463 h 2966224"/>
              <a:gd name="connsiteX79" fmla="*/ 5865541 w 6634975"/>
              <a:gd name="connsiteY79" fmla="*/ 2442117 h 2966224"/>
              <a:gd name="connsiteX80" fmla="*/ 5932449 w 6634975"/>
              <a:gd name="connsiteY80" fmla="*/ 2174487 h 2966224"/>
              <a:gd name="connsiteX81" fmla="*/ 6032810 w 6634975"/>
              <a:gd name="connsiteY81" fmla="*/ 1839951 h 2966224"/>
              <a:gd name="connsiteX82" fmla="*/ 6077414 w 6634975"/>
              <a:gd name="connsiteY82" fmla="*/ 1438507 h 2966224"/>
              <a:gd name="connsiteX83" fmla="*/ 6244683 w 6634975"/>
              <a:gd name="connsiteY83" fmla="*/ 1393902 h 2966224"/>
              <a:gd name="connsiteX84" fmla="*/ 6311590 w 6634975"/>
              <a:gd name="connsiteY84" fmla="*/ 1081668 h 2966224"/>
              <a:gd name="connsiteX85" fmla="*/ 6400800 w 6634975"/>
              <a:gd name="connsiteY85" fmla="*/ 1215483 h 2966224"/>
              <a:gd name="connsiteX86" fmla="*/ 6445405 w 6634975"/>
              <a:gd name="connsiteY86" fmla="*/ 903248 h 2966224"/>
              <a:gd name="connsiteX87" fmla="*/ 6545766 w 6634975"/>
              <a:gd name="connsiteY87" fmla="*/ 724829 h 2966224"/>
              <a:gd name="connsiteX88" fmla="*/ 6579219 w 6634975"/>
              <a:gd name="connsiteY88" fmla="*/ 334536 h 2966224"/>
              <a:gd name="connsiteX89" fmla="*/ 6634975 w 6634975"/>
              <a:gd name="connsiteY89" fmla="*/ 0 h 2966224"/>
              <a:gd name="connsiteX90" fmla="*/ 6634975 w 6634975"/>
              <a:gd name="connsiteY90" fmla="*/ 2966224 h 2966224"/>
              <a:gd name="connsiteX91" fmla="*/ 0 w 6634975"/>
              <a:gd name="connsiteY91" fmla="*/ 2966224 h 2966224"/>
              <a:gd name="connsiteX92" fmla="*/ 11151 w 6634975"/>
              <a:gd name="connsiteY92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594302 w 6634975"/>
              <a:gd name="connsiteY66" fmla="*/ 2787805 h 2966224"/>
              <a:gd name="connsiteX67" fmla="*/ 4943335 w 6634975"/>
              <a:gd name="connsiteY67" fmla="*/ 2959533 h 2966224"/>
              <a:gd name="connsiteX68" fmla="*/ 4948168 w 6634975"/>
              <a:gd name="connsiteY68" fmla="*/ 2497873 h 2966224"/>
              <a:gd name="connsiteX69" fmla="*/ 5096107 w 6634975"/>
              <a:gd name="connsiteY69" fmla="*/ 2609385 h 2966224"/>
              <a:gd name="connsiteX70" fmla="*/ 5163014 w 6634975"/>
              <a:gd name="connsiteY70" fmla="*/ 2375209 h 2966224"/>
              <a:gd name="connsiteX71" fmla="*/ 5207619 w 6634975"/>
              <a:gd name="connsiteY71" fmla="*/ 2609385 h 2966224"/>
              <a:gd name="connsiteX72" fmla="*/ 5319132 w 6634975"/>
              <a:gd name="connsiteY72" fmla="*/ 2408663 h 2966224"/>
              <a:gd name="connsiteX73" fmla="*/ 5464097 w 6634975"/>
              <a:gd name="connsiteY73" fmla="*/ 2509024 h 2966224"/>
              <a:gd name="connsiteX74" fmla="*/ 5542156 w 6634975"/>
              <a:gd name="connsiteY74" fmla="*/ 2542478 h 2966224"/>
              <a:gd name="connsiteX75" fmla="*/ 5609063 w 6634975"/>
              <a:gd name="connsiteY75" fmla="*/ 2163336 h 2966224"/>
              <a:gd name="connsiteX76" fmla="*/ 5642517 w 6634975"/>
              <a:gd name="connsiteY76" fmla="*/ 2419814 h 2966224"/>
              <a:gd name="connsiteX77" fmla="*/ 5720575 w 6634975"/>
              <a:gd name="connsiteY77" fmla="*/ 1951463 h 2966224"/>
              <a:gd name="connsiteX78" fmla="*/ 5865541 w 6634975"/>
              <a:gd name="connsiteY78" fmla="*/ 2442117 h 2966224"/>
              <a:gd name="connsiteX79" fmla="*/ 5932449 w 6634975"/>
              <a:gd name="connsiteY79" fmla="*/ 2174487 h 2966224"/>
              <a:gd name="connsiteX80" fmla="*/ 6032810 w 6634975"/>
              <a:gd name="connsiteY80" fmla="*/ 1839951 h 2966224"/>
              <a:gd name="connsiteX81" fmla="*/ 6077414 w 6634975"/>
              <a:gd name="connsiteY81" fmla="*/ 1438507 h 2966224"/>
              <a:gd name="connsiteX82" fmla="*/ 6244683 w 6634975"/>
              <a:gd name="connsiteY82" fmla="*/ 1393902 h 2966224"/>
              <a:gd name="connsiteX83" fmla="*/ 6311590 w 6634975"/>
              <a:gd name="connsiteY83" fmla="*/ 1081668 h 2966224"/>
              <a:gd name="connsiteX84" fmla="*/ 6400800 w 6634975"/>
              <a:gd name="connsiteY84" fmla="*/ 1215483 h 2966224"/>
              <a:gd name="connsiteX85" fmla="*/ 6445405 w 6634975"/>
              <a:gd name="connsiteY85" fmla="*/ 903248 h 2966224"/>
              <a:gd name="connsiteX86" fmla="*/ 6545766 w 6634975"/>
              <a:gd name="connsiteY86" fmla="*/ 724829 h 2966224"/>
              <a:gd name="connsiteX87" fmla="*/ 6579219 w 6634975"/>
              <a:gd name="connsiteY87" fmla="*/ 334536 h 2966224"/>
              <a:gd name="connsiteX88" fmla="*/ 6634975 w 6634975"/>
              <a:gd name="connsiteY88" fmla="*/ 0 h 2966224"/>
              <a:gd name="connsiteX89" fmla="*/ 6634975 w 6634975"/>
              <a:gd name="connsiteY89" fmla="*/ 2966224 h 2966224"/>
              <a:gd name="connsiteX90" fmla="*/ 0 w 6634975"/>
              <a:gd name="connsiteY90" fmla="*/ 2966224 h 2966224"/>
              <a:gd name="connsiteX91" fmla="*/ 11151 w 6634975"/>
              <a:gd name="connsiteY91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943335 w 6634975"/>
              <a:gd name="connsiteY66" fmla="*/ 2959533 h 2966224"/>
              <a:gd name="connsiteX67" fmla="*/ 4948168 w 6634975"/>
              <a:gd name="connsiteY67" fmla="*/ 2497873 h 2966224"/>
              <a:gd name="connsiteX68" fmla="*/ 5096107 w 6634975"/>
              <a:gd name="connsiteY68" fmla="*/ 2609385 h 2966224"/>
              <a:gd name="connsiteX69" fmla="*/ 5163014 w 6634975"/>
              <a:gd name="connsiteY69" fmla="*/ 2375209 h 2966224"/>
              <a:gd name="connsiteX70" fmla="*/ 5207619 w 6634975"/>
              <a:gd name="connsiteY70" fmla="*/ 2609385 h 2966224"/>
              <a:gd name="connsiteX71" fmla="*/ 5319132 w 6634975"/>
              <a:gd name="connsiteY71" fmla="*/ 2408663 h 2966224"/>
              <a:gd name="connsiteX72" fmla="*/ 5464097 w 6634975"/>
              <a:gd name="connsiteY72" fmla="*/ 2509024 h 2966224"/>
              <a:gd name="connsiteX73" fmla="*/ 5542156 w 6634975"/>
              <a:gd name="connsiteY73" fmla="*/ 2542478 h 2966224"/>
              <a:gd name="connsiteX74" fmla="*/ 5609063 w 6634975"/>
              <a:gd name="connsiteY74" fmla="*/ 2163336 h 2966224"/>
              <a:gd name="connsiteX75" fmla="*/ 5642517 w 6634975"/>
              <a:gd name="connsiteY75" fmla="*/ 2419814 h 2966224"/>
              <a:gd name="connsiteX76" fmla="*/ 5720575 w 6634975"/>
              <a:gd name="connsiteY76" fmla="*/ 1951463 h 2966224"/>
              <a:gd name="connsiteX77" fmla="*/ 5865541 w 6634975"/>
              <a:gd name="connsiteY77" fmla="*/ 2442117 h 2966224"/>
              <a:gd name="connsiteX78" fmla="*/ 5932449 w 6634975"/>
              <a:gd name="connsiteY78" fmla="*/ 2174487 h 2966224"/>
              <a:gd name="connsiteX79" fmla="*/ 6032810 w 6634975"/>
              <a:gd name="connsiteY79" fmla="*/ 1839951 h 2966224"/>
              <a:gd name="connsiteX80" fmla="*/ 6077414 w 6634975"/>
              <a:gd name="connsiteY80" fmla="*/ 1438507 h 2966224"/>
              <a:gd name="connsiteX81" fmla="*/ 6244683 w 6634975"/>
              <a:gd name="connsiteY81" fmla="*/ 1393902 h 2966224"/>
              <a:gd name="connsiteX82" fmla="*/ 6311590 w 6634975"/>
              <a:gd name="connsiteY82" fmla="*/ 1081668 h 2966224"/>
              <a:gd name="connsiteX83" fmla="*/ 6400800 w 6634975"/>
              <a:gd name="connsiteY83" fmla="*/ 1215483 h 2966224"/>
              <a:gd name="connsiteX84" fmla="*/ 6445405 w 6634975"/>
              <a:gd name="connsiteY84" fmla="*/ 903248 h 2966224"/>
              <a:gd name="connsiteX85" fmla="*/ 6545766 w 6634975"/>
              <a:gd name="connsiteY85" fmla="*/ 724829 h 2966224"/>
              <a:gd name="connsiteX86" fmla="*/ 6579219 w 6634975"/>
              <a:gd name="connsiteY86" fmla="*/ 334536 h 2966224"/>
              <a:gd name="connsiteX87" fmla="*/ 6634975 w 6634975"/>
              <a:gd name="connsiteY87" fmla="*/ 0 h 2966224"/>
              <a:gd name="connsiteX88" fmla="*/ 6634975 w 6634975"/>
              <a:gd name="connsiteY88" fmla="*/ 2966224 h 2966224"/>
              <a:gd name="connsiteX89" fmla="*/ 0 w 6634975"/>
              <a:gd name="connsiteY89" fmla="*/ 2966224 h 2966224"/>
              <a:gd name="connsiteX90" fmla="*/ 11151 w 6634975"/>
              <a:gd name="connsiteY90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943335 w 6634975"/>
              <a:gd name="connsiteY65" fmla="*/ 2959533 h 2966224"/>
              <a:gd name="connsiteX66" fmla="*/ 4948168 w 6634975"/>
              <a:gd name="connsiteY66" fmla="*/ 2497873 h 2966224"/>
              <a:gd name="connsiteX67" fmla="*/ 5096107 w 6634975"/>
              <a:gd name="connsiteY67" fmla="*/ 2609385 h 2966224"/>
              <a:gd name="connsiteX68" fmla="*/ 5163014 w 6634975"/>
              <a:gd name="connsiteY68" fmla="*/ 2375209 h 2966224"/>
              <a:gd name="connsiteX69" fmla="*/ 5207619 w 6634975"/>
              <a:gd name="connsiteY69" fmla="*/ 2609385 h 2966224"/>
              <a:gd name="connsiteX70" fmla="*/ 5319132 w 6634975"/>
              <a:gd name="connsiteY70" fmla="*/ 2408663 h 2966224"/>
              <a:gd name="connsiteX71" fmla="*/ 5464097 w 6634975"/>
              <a:gd name="connsiteY71" fmla="*/ 2509024 h 2966224"/>
              <a:gd name="connsiteX72" fmla="*/ 5542156 w 6634975"/>
              <a:gd name="connsiteY72" fmla="*/ 2542478 h 2966224"/>
              <a:gd name="connsiteX73" fmla="*/ 5609063 w 6634975"/>
              <a:gd name="connsiteY73" fmla="*/ 2163336 h 2966224"/>
              <a:gd name="connsiteX74" fmla="*/ 5642517 w 6634975"/>
              <a:gd name="connsiteY74" fmla="*/ 2419814 h 2966224"/>
              <a:gd name="connsiteX75" fmla="*/ 5720575 w 6634975"/>
              <a:gd name="connsiteY75" fmla="*/ 1951463 h 2966224"/>
              <a:gd name="connsiteX76" fmla="*/ 5865541 w 6634975"/>
              <a:gd name="connsiteY76" fmla="*/ 2442117 h 2966224"/>
              <a:gd name="connsiteX77" fmla="*/ 5932449 w 6634975"/>
              <a:gd name="connsiteY77" fmla="*/ 2174487 h 2966224"/>
              <a:gd name="connsiteX78" fmla="*/ 6032810 w 6634975"/>
              <a:gd name="connsiteY78" fmla="*/ 1839951 h 2966224"/>
              <a:gd name="connsiteX79" fmla="*/ 6077414 w 6634975"/>
              <a:gd name="connsiteY79" fmla="*/ 1438507 h 2966224"/>
              <a:gd name="connsiteX80" fmla="*/ 6244683 w 6634975"/>
              <a:gd name="connsiteY80" fmla="*/ 1393902 h 2966224"/>
              <a:gd name="connsiteX81" fmla="*/ 6311590 w 6634975"/>
              <a:gd name="connsiteY81" fmla="*/ 1081668 h 2966224"/>
              <a:gd name="connsiteX82" fmla="*/ 6400800 w 6634975"/>
              <a:gd name="connsiteY82" fmla="*/ 1215483 h 2966224"/>
              <a:gd name="connsiteX83" fmla="*/ 6445405 w 6634975"/>
              <a:gd name="connsiteY83" fmla="*/ 903248 h 2966224"/>
              <a:gd name="connsiteX84" fmla="*/ 6545766 w 6634975"/>
              <a:gd name="connsiteY84" fmla="*/ 724829 h 2966224"/>
              <a:gd name="connsiteX85" fmla="*/ 6579219 w 6634975"/>
              <a:gd name="connsiteY85" fmla="*/ 334536 h 2966224"/>
              <a:gd name="connsiteX86" fmla="*/ 6634975 w 6634975"/>
              <a:gd name="connsiteY86" fmla="*/ 0 h 2966224"/>
              <a:gd name="connsiteX87" fmla="*/ 6634975 w 6634975"/>
              <a:gd name="connsiteY87" fmla="*/ 2966224 h 2966224"/>
              <a:gd name="connsiteX88" fmla="*/ 0 w 6634975"/>
              <a:gd name="connsiteY88" fmla="*/ 2966224 h 2966224"/>
              <a:gd name="connsiteX89" fmla="*/ 11151 w 6634975"/>
              <a:gd name="connsiteY89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943335 w 6634975"/>
              <a:gd name="connsiteY64" fmla="*/ 2959533 h 2966224"/>
              <a:gd name="connsiteX65" fmla="*/ 4948168 w 6634975"/>
              <a:gd name="connsiteY65" fmla="*/ 2497873 h 2966224"/>
              <a:gd name="connsiteX66" fmla="*/ 5096107 w 6634975"/>
              <a:gd name="connsiteY66" fmla="*/ 2609385 h 2966224"/>
              <a:gd name="connsiteX67" fmla="*/ 5163014 w 6634975"/>
              <a:gd name="connsiteY67" fmla="*/ 2375209 h 2966224"/>
              <a:gd name="connsiteX68" fmla="*/ 5207619 w 6634975"/>
              <a:gd name="connsiteY68" fmla="*/ 2609385 h 2966224"/>
              <a:gd name="connsiteX69" fmla="*/ 5319132 w 6634975"/>
              <a:gd name="connsiteY69" fmla="*/ 2408663 h 2966224"/>
              <a:gd name="connsiteX70" fmla="*/ 5464097 w 6634975"/>
              <a:gd name="connsiteY70" fmla="*/ 2509024 h 2966224"/>
              <a:gd name="connsiteX71" fmla="*/ 5542156 w 6634975"/>
              <a:gd name="connsiteY71" fmla="*/ 2542478 h 2966224"/>
              <a:gd name="connsiteX72" fmla="*/ 5609063 w 6634975"/>
              <a:gd name="connsiteY72" fmla="*/ 2163336 h 2966224"/>
              <a:gd name="connsiteX73" fmla="*/ 5642517 w 6634975"/>
              <a:gd name="connsiteY73" fmla="*/ 2419814 h 2966224"/>
              <a:gd name="connsiteX74" fmla="*/ 5720575 w 6634975"/>
              <a:gd name="connsiteY74" fmla="*/ 1951463 h 2966224"/>
              <a:gd name="connsiteX75" fmla="*/ 5865541 w 6634975"/>
              <a:gd name="connsiteY75" fmla="*/ 2442117 h 2966224"/>
              <a:gd name="connsiteX76" fmla="*/ 5932449 w 6634975"/>
              <a:gd name="connsiteY76" fmla="*/ 2174487 h 2966224"/>
              <a:gd name="connsiteX77" fmla="*/ 6032810 w 6634975"/>
              <a:gd name="connsiteY77" fmla="*/ 1839951 h 2966224"/>
              <a:gd name="connsiteX78" fmla="*/ 6077414 w 6634975"/>
              <a:gd name="connsiteY78" fmla="*/ 1438507 h 2966224"/>
              <a:gd name="connsiteX79" fmla="*/ 6244683 w 6634975"/>
              <a:gd name="connsiteY79" fmla="*/ 1393902 h 2966224"/>
              <a:gd name="connsiteX80" fmla="*/ 6311590 w 6634975"/>
              <a:gd name="connsiteY80" fmla="*/ 1081668 h 2966224"/>
              <a:gd name="connsiteX81" fmla="*/ 6400800 w 6634975"/>
              <a:gd name="connsiteY81" fmla="*/ 1215483 h 2966224"/>
              <a:gd name="connsiteX82" fmla="*/ 6445405 w 6634975"/>
              <a:gd name="connsiteY82" fmla="*/ 903248 h 2966224"/>
              <a:gd name="connsiteX83" fmla="*/ 6545766 w 6634975"/>
              <a:gd name="connsiteY83" fmla="*/ 724829 h 2966224"/>
              <a:gd name="connsiteX84" fmla="*/ 6579219 w 6634975"/>
              <a:gd name="connsiteY84" fmla="*/ 334536 h 2966224"/>
              <a:gd name="connsiteX85" fmla="*/ 6634975 w 6634975"/>
              <a:gd name="connsiteY85" fmla="*/ 0 h 2966224"/>
              <a:gd name="connsiteX86" fmla="*/ 6634975 w 6634975"/>
              <a:gd name="connsiteY86" fmla="*/ 2966224 h 2966224"/>
              <a:gd name="connsiteX87" fmla="*/ 0 w 6634975"/>
              <a:gd name="connsiteY87" fmla="*/ 2966224 h 2966224"/>
              <a:gd name="connsiteX88" fmla="*/ 11151 w 6634975"/>
              <a:gd name="connsiteY88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943335 w 6634975"/>
              <a:gd name="connsiteY63" fmla="*/ 2959533 h 2966224"/>
              <a:gd name="connsiteX64" fmla="*/ 4948168 w 6634975"/>
              <a:gd name="connsiteY64" fmla="*/ 2497873 h 2966224"/>
              <a:gd name="connsiteX65" fmla="*/ 5096107 w 6634975"/>
              <a:gd name="connsiteY65" fmla="*/ 2609385 h 2966224"/>
              <a:gd name="connsiteX66" fmla="*/ 5163014 w 6634975"/>
              <a:gd name="connsiteY66" fmla="*/ 2375209 h 2966224"/>
              <a:gd name="connsiteX67" fmla="*/ 5207619 w 6634975"/>
              <a:gd name="connsiteY67" fmla="*/ 2609385 h 2966224"/>
              <a:gd name="connsiteX68" fmla="*/ 5319132 w 6634975"/>
              <a:gd name="connsiteY68" fmla="*/ 2408663 h 2966224"/>
              <a:gd name="connsiteX69" fmla="*/ 5464097 w 6634975"/>
              <a:gd name="connsiteY69" fmla="*/ 2509024 h 2966224"/>
              <a:gd name="connsiteX70" fmla="*/ 5542156 w 6634975"/>
              <a:gd name="connsiteY70" fmla="*/ 2542478 h 2966224"/>
              <a:gd name="connsiteX71" fmla="*/ 5609063 w 6634975"/>
              <a:gd name="connsiteY71" fmla="*/ 2163336 h 2966224"/>
              <a:gd name="connsiteX72" fmla="*/ 5642517 w 6634975"/>
              <a:gd name="connsiteY72" fmla="*/ 2419814 h 2966224"/>
              <a:gd name="connsiteX73" fmla="*/ 5720575 w 6634975"/>
              <a:gd name="connsiteY73" fmla="*/ 1951463 h 2966224"/>
              <a:gd name="connsiteX74" fmla="*/ 5865541 w 6634975"/>
              <a:gd name="connsiteY74" fmla="*/ 2442117 h 2966224"/>
              <a:gd name="connsiteX75" fmla="*/ 5932449 w 6634975"/>
              <a:gd name="connsiteY75" fmla="*/ 2174487 h 2966224"/>
              <a:gd name="connsiteX76" fmla="*/ 6032810 w 6634975"/>
              <a:gd name="connsiteY76" fmla="*/ 1839951 h 2966224"/>
              <a:gd name="connsiteX77" fmla="*/ 6077414 w 6634975"/>
              <a:gd name="connsiteY77" fmla="*/ 1438507 h 2966224"/>
              <a:gd name="connsiteX78" fmla="*/ 6244683 w 6634975"/>
              <a:gd name="connsiteY78" fmla="*/ 1393902 h 2966224"/>
              <a:gd name="connsiteX79" fmla="*/ 6311590 w 6634975"/>
              <a:gd name="connsiteY79" fmla="*/ 1081668 h 2966224"/>
              <a:gd name="connsiteX80" fmla="*/ 6400800 w 6634975"/>
              <a:gd name="connsiteY80" fmla="*/ 1215483 h 2966224"/>
              <a:gd name="connsiteX81" fmla="*/ 6445405 w 6634975"/>
              <a:gd name="connsiteY81" fmla="*/ 903248 h 2966224"/>
              <a:gd name="connsiteX82" fmla="*/ 6545766 w 6634975"/>
              <a:gd name="connsiteY82" fmla="*/ 724829 h 2966224"/>
              <a:gd name="connsiteX83" fmla="*/ 6579219 w 6634975"/>
              <a:gd name="connsiteY83" fmla="*/ 334536 h 2966224"/>
              <a:gd name="connsiteX84" fmla="*/ 6634975 w 6634975"/>
              <a:gd name="connsiteY84" fmla="*/ 0 h 2966224"/>
              <a:gd name="connsiteX85" fmla="*/ 6634975 w 6634975"/>
              <a:gd name="connsiteY85" fmla="*/ 2966224 h 2966224"/>
              <a:gd name="connsiteX86" fmla="*/ 0 w 6634975"/>
              <a:gd name="connsiteY86" fmla="*/ 2966224 h 2966224"/>
              <a:gd name="connsiteX87" fmla="*/ 11151 w 6634975"/>
              <a:gd name="connsiteY87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26673 w 6634975"/>
              <a:gd name="connsiteY61" fmla="*/ 2754351 h 2966224"/>
              <a:gd name="connsiteX62" fmla="*/ 4943335 w 6634975"/>
              <a:gd name="connsiteY62" fmla="*/ 2959533 h 2966224"/>
              <a:gd name="connsiteX63" fmla="*/ 4948168 w 6634975"/>
              <a:gd name="connsiteY63" fmla="*/ 2497873 h 2966224"/>
              <a:gd name="connsiteX64" fmla="*/ 5096107 w 6634975"/>
              <a:gd name="connsiteY64" fmla="*/ 2609385 h 2966224"/>
              <a:gd name="connsiteX65" fmla="*/ 5163014 w 6634975"/>
              <a:gd name="connsiteY65" fmla="*/ 2375209 h 2966224"/>
              <a:gd name="connsiteX66" fmla="*/ 5207619 w 6634975"/>
              <a:gd name="connsiteY66" fmla="*/ 2609385 h 2966224"/>
              <a:gd name="connsiteX67" fmla="*/ 5319132 w 6634975"/>
              <a:gd name="connsiteY67" fmla="*/ 2408663 h 2966224"/>
              <a:gd name="connsiteX68" fmla="*/ 5464097 w 6634975"/>
              <a:gd name="connsiteY68" fmla="*/ 2509024 h 2966224"/>
              <a:gd name="connsiteX69" fmla="*/ 5542156 w 6634975"/>
              <a:gd name="connsiteY69" fmla="*/ 2542478 h 2966224"/>
              <a:gd name="connsiteX70" fmla="*/ 5609063 w 6634975"/>
              <a:gd name="connsiteY70" fmla="*/ 2163336 h 2966224"/>
              <a:gd name="connsiteX71" fmla="*/ 5642517 w 6634975"/>
              <a:gd name="connsiteY71" fmla="*/ 2419814 h 2966224"/>
              <a:gd name="connsiteX72" fmla="*/ 5720575 w 6634975"/>
              <a:gd name="connsiteY72" fmla="*/ 1951463 h 2966224"/>
              <a:gd name="connsiteX73" fmla="*/ 5865541 w 6634975"/>
              <a:gd name="connsiteY73" fmla="*/ 2442117 h 2966224"/>
              <a:gd name="connsiteX74" fmla="*/ 5932449 w 6634975"/>
              <a:gd name="connsiteY74" fmla="*/ 2174487 h 2966224"/>
              <a:gd name="connsiteX75" fmla="*/ 6032810 w 6634975"/>
              <a:gd name="connsiteY75" fmla="*/ 1839951 h 2966224"/>
              <a:gd name="connsiteX76" fmla="*/ 6077414 w 6634975"/>
              <a:gd name="connsiteY76" fmla="*/ 1438507 h 2966224"/>
              <a:gd name="connsiteX77" fmla="*/ 6244683 w 6634975"/>
              <a:gd name="connsiteY77" fmla="*/ 1393902 h 2966224"/>
              <a:gd name="connsiteX78" fmla="*/ 6311590 w 6634975"/>
              <a:gd name="connsiteY78" fmla="*/ 1081668 h 2966224"/>
              <a:gd name="connsiteX79" fmla="*/ 6400800 w 6634975"/>
              <a:gd name="connsiteY79" fmla="*/ 1215483 h 2966224"/>
              <a:gd name="connsiteX80" fmla="*/ 6445405 w 6634975"/>
              <a:gd name="connsiteY80" fmla="*/ 903248 h 2966224"/>
              <a:gd name="connsiteX81" fmla="*/ 6545766 w 6634975"/>
              <a:gd name="connsiteY81" fmla="*/ 724829 h 2966224"/>
              <a:gd name="connsiteX82" fmla="*/ 6579219 w 6634975"/>
              <a:gd name="connsiteY82" fmla="*/ 334536 h 2966224"/>
              <a:gd name="connsiteX83" fmla="*/ 6634975 w 6634975"/>
              <a:gd name="connsiteY83" fmla="*/ 0 h 2966224"/>
              <a:gd name="connsiteX84" fmla="*/ 6634975 w 6634975"/>
              <a:gd name="connsiteY84" fmla="*/ 2966224 h 2966224"/>
              <a:gd name="connsiteX85" fmla="*/ 0 w 6634975"/>
              <a:gd name="connsiteY85" fmla="*/ 2966224 h 2966224"/>
              <a:gd name="connsiteX86" fmla="*/ 11151 w 6634975"/>
              <a:gd name="connsiteY86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326673 w 6634975"/>
              <a:gd name="connsiteY60" fmla="*/ 2754351 h 2966224"/>
              <a:gd name="connsiteX61" fmla="*/ 4943335 w 6634975"/>
              <a:gd name="connsiteY61" fmla="*/ 2959533 h 2966224"/>
              <a:gd name="connsiteX62" fmla="*/ 4948168 w 6634975"/>
              <a:gd name="connsiteY62" fmla="*/ 2497873 h 2966224"/>
              <a:gd name="connsiteX63" fmla="*/ 5096107 w 6634975"/>
              <a:gd name="connsiteY63" fmla="*/ 2609385 h 2966224"/>
              <a:gd name="connsiteX64" fmla="*/ 5163014 w 6634975"/>
              <a:gd name="connsiteY64" fmla="*/ 2375209 h 2966224"/>
              <a:gd name="connsiteX65" fmla="*/ 5207619 w 6634975"/>
              <a:gd name="connsiteY65" fmla="*/ 2609385 h 2966224"/>
              <a:gd name="connsiteX66" fmla="*/ 5319132 w 6634975"/>
              <a:gd name="connsiteY66" fmla="*/ 2408663 h 2966224"/>
              <a:gd name="connsiteX67" fmla="*/ 5464097 w 6634975"/>
              <a:gd name="connsiteY67" fmla="*/ 2509024 h 2966224"/>
              <a:gd name="connsiteX68" fmla="*/ 5542156 w 6634975"/>
              <a:gd name="connsiteY68" fmla="*/ 2542478 h 2966224"/>
              <a:gd name="connsiteX69" fmla="*/ 5609063 w 6634975"/>
              <a:gd name="connsiteY69" fmla="*/ 2163336 h 2966224"/>
              <a:gd name="connsiteX70" fmla="*/ 5642517 w 6634975"/>
              <a:gd name="connsiteY70" fmla="*/ 2419814 h 2966224"/>
              <a:gd name="connsiteX71" fmla="*/ 5720575 w 6634975"/>
              <a:gd name="connsiteY71" fmla="*/ 1951463 h 2966224"/>
              <a:gd name="connsiteX72" fmla="*/ 5865541 w 6634975"/>
              <a:gd name="connsiteY72" fmla="*/ 2442117 h 2966224"/>
              <a:gd name="connsiteX73" fmla="*/ 5932449 w 6634975"/>
              <a:gd name="connsiteY73" fmla="*/ 2174487 h 2966224"/>
              <a:gd name="connsiteX74" fmla="*/ 6032810 w 6634975"/>
              <a:gd name="connsiteY74" fmla="*/ 1839951 h 2966224"/>
              <a:gd name="connsiteX75" fmla="*/ 6077414 w 6634975"/>
              <a:gd name="connsiteY75" fmla="*/ 1438507 h 2966224"/>
              <a:gd name="connsiteX76" fmla="*/ 6244683 w 6634975"/>
              <a:gd name="connsiteY76" fmla="*/ 1393902 h 2966224"/>
              <a:gd name="connsiteX77" fmla="*/ 6311590 w 6634975"/>
              <a:gd name="connsiteY77" fmla="*/ 1081668 h 2966224"/>
              <a:gd name="connsiteX78" fmla="*/ 6400800 w 6634975"/>
              <a:gd name="connsiteY78" fmla="*/ 1215483 h 2966224"/>
              <a:gd name="connsiteX79" fmla="*/ 6445405 w 6634975"/>
              <a:gd name="connsiteY79" fmla="*/ 903248 h 2966224"/>
              <a:gd name="connsiteX80" fmla="*/ 6545766 w 6634975"/>
              <a:gd name="connsiteY80" fmla="*/ 724829 h 2966224"/>
              <a:gd name="connsiteX81" fmla="*/ 6579219 w 6634975"/>
              <a:gd name="connsiteY81" fmla="*/ 334536 h 2966224"/>
              <a:gd name="connsiteX82" fmla="*/ 6634975 w 6634975"/>
              <a:gd name="connsiteY82" fmla="*/ 0 h 2966224"/>
              <a:gd name="connsiteX83" fmla="*/ 6634975 w 6634975"/>
              <a:gd name="connsiteY83" fmla="*/ 2966224 h 2966224"/>
              <a:gd name="connsiteX84" fmla="*/ 0 w 6634975"/>
              <a:gd name="connsiteY84" fmla="*/ 2966224 h 2966224"/>
              <a:gd name="connsiteX85" fmla="*/ 11151 w 6634975"/>
              <a:gd name="connsiteY85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326673 w 6634975"/>
              <a:gd name="connsiteY59" fmla="*/ 2754351 h 2966224"/>
              <a:gd name="connsiteX60" fmla="*/ 4943335 w 6634975"/>
              <a:gd name="connsiteY60" fmla="*/ 2959533 h 2966224"/>
              <a:gd name="connsiteX61" fmla="*/ 4948168 w 6634975"/>
              <a:gd name="connsiteY61" fmla="*/ 2497873 h 2966224"/>
              <a:gd name="connsiteX62" fmla="*/ 5096107 w 6634975"/>
              <a:gd name="connsiteY62" fmla="*/ 2609385 h 2966224"/>
              <a:gd name="connsiteX63" fmla="*/ 5163014 w 6634975"/>
              <a:gd name="connsiteY63" fmla="*/ 2375209 h 2966224"/>
              <a:gd name="connsiteX64" fmla="*/ 5207619 w 6634975"/>
              <a:gd name="connsiteY64" fmla="*/ 2609385 h 2966224"/>
              <a:gd name="connsiteX65" fmla="*/ 5319132 w 6634975"/>
              <a:gd name="connsiteY65" fmla="*/ 2408663 h 2966224"/>
              <a:gd name="connsiteX66" fmla="*/ 5464097 w 6634975"/>
              <a:gd name="connsiteY66" fmla="*/ 2509024 h 2966224"/>
              <a:gd name="connsiteX67" fmla="*/ 5542156 w 6634975"/>
              <a:gd name="connsiteY67" fmla="*/ 2542478 h 2966224"/>
              <a:gd name="connsiteX68" fmla="*/ 5609063 w 6634975"/>
              <a:gd name="connsiteY68" fmla="*/ 2163336 h 2966224"/>
              <a:gd name="connsiteX69" fmla="*/ 5642517 w 6634975"/>
              <a:gd name="connsiteY69" fmla="*/ 2419814 h 2966224"/>
              <a:gd name="connsiteX70" fmla="*/ 5720575 w 6634975"/>
              <a:gd name="connsiteY70" fmla="*/ 1951463 h 2966224"/>
              <a:gd name="connsiteX71" fmla="*/ 5865541 w 6634975"/>
              <a:gd name="connsiteY71" fmla="*/ 2442117 h 2966224"/>
              <a:gd name="connsiteX72" fmla="*/ 5932449 w 6634975"/>
              <a:gd name="connsiteY72" fmla="*/ 2174487 h 2966224"/>
              <a:gd name="connsiteX73" fmla="*/ 6032810 w 6634975"/>
              <a:gd name="connsiteY73" fmla="*/ 1839951 h 2966224"/>
              <a:gd name="connsiteX74" fmla="*/ 6077414 w 6634975"/>
              <a:gd name="connsiteY74" fmla="*/ 1438507 h 2966224"/>
              <a:gd name="connsiteX75" fmla="*/ 6244683 w 6634975"/>
              <a:gd name="connsiteY75" fmla="*/ 1393902 h 2966224"/>
              <a:gd name="connsiteX76" fmla="*/ 6311590 w 6634975"/>
              <a:gd name="connsiteY76" fmla="*/ 1081668 h 2966224"/>
              <a:gd name="connsiteX77" fmla="*/ 6400800 w 6634975"/>
              <a:gd name="connsiteY77" fmla="*/ 1215483 h 2966224"/>
              <a:gd name="connsiteX78" fmla="*/ 6445405 w 6634975"/>
              <a:gd name="connsiteY78" fmla="*/ 903248 h 2966224"/>
              <a:gd name="connsiteX79" fmla="*/ 6545766 w 6634975"/>
              <a:gd name="connsiteY79" fmla="*/ 724829 h 2966224"/>
              <a:gd name="connsiteX80" fmla="*/ 6579219 w 6634975"/>
              <a:gd name="connsiteY80" fmla="*/ 334536 h 2966224"/>
              <a:gd name="connsiteX81" fmla="*/ 6634975 w 6634975"/>
              <a:gd name="connsiteY81" fmla="*/ 0 h 2966224"/>
              <a:gd name="connsiteX82" fmla="*/ 6634975 w 6634975"/>
              <a:gd name="connsiteY82" fmla="*/ 2966224 h 2966224"/>
              <a:gd name="connsiteX83" fmla="*/ 0 w 6634975"/>
              <a:gd name="connsiteY83" fmla="*/ 2966224 h 2966224"/>
              <a:gd name="connsiteX84" fmla="*/ 11151 w 6634975"/>
              <a:gd name="connsiteY84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943335 w 6634975"/>
              <a:gd name="connsiteY59" fmla="*/ 2959533 h 2966224"/>
              <a:gd name="connsiteX60" fmla="*/ 4948168 w 6634975"/>
              <a:gd name="connsiteY60" fmla="*/ 2497873 h 2966224"/>
              <a:gd name="connsiteX61" fmla="*/ 5096107 w 6634975"/>
              <a:gd name="connsiteY61" fmla="*/ 2609385 h 2966224"/>
              <a:gd name="connsiteX62" fmla="*/ 5163014 w 6634975"/>
              <a:gd name="connsiteY62" fmla="*/ 2375209 h 2966224"/>
              <a:gd name="connsiteX63" fmla="*/ 5207619 w 6634975"/>
              <a:gd name="connsiteY63" fmla="*/ 2609385 h 2966224"/>
              <a:gd name="connsiteX64" fmla="*/ 5319132 w 6634975"/>
              <a:gd name="connsiteY64" fmla="*/ 2408663 h 2966224"/>
              <a:gd name="connsiteX65" fmla="*/ 5464097 w 6634975"/>
              <a:gd name="connsiteY65" fmla="*/ 2509024 h 2966224"/>
              <a:gd name="connsiteX66" fmla="*/ 5542156 w 6634975"/>
              <a:gd name="connsiteY66" fmla="*/ 2542478 h 2966224"/>
              <a:gd name="connsiteX67" fmla="*/ 5609063 w 6634975"/>
              <a:gd name="connsiteY67" fmla="*/ 2163336 h 2966224"/>
              <a:gd name="connsiteX68" fmla="*/ 5642517 w 6634975"/>
              <a:gd name="connsiteY68" fmla="*/ 2419814 h 2966224"/>
              <a:gd name="connsiteX69" fmla="*/ 5720575 w 6634975"/>
              <a:gd name="connsiteY69" fmla="*/ 1951463 h 2966224"/>
              <a:gd name="connsiteX70" fmla="*/ 5865541 w 6634975"/>
              <a:gd name="connsiteY70" fmla="*/ 2442117 h 2966224"/>
              <a:gd name="connsiteX71" fmla="*/ 5932449 w 6634975"/>
              <a:gd name="connsiteY71" fmla="*/ 2174487 h 2966224"/>
              <a:gd name="connsiteX72" fmla="*/ 6032810 w 6634975"/>
              <a:gd name="connsiteY72" fmla="*/ 1839951 h 2966224"/>
              <a:gd name="connsiteX73" fmla="*/ 6077414 w 6634975"/>
              <a:gd name="connsiteY73" fmla="*/ 1438507 h 2966224"/>
              <a:gd name="connsiteX74" fmla="*/ 6244683 w 6634975"/>
              <a:gd name="connsiteY74" fmla="*/ 1393902 h 2966224"/>
              <a:gd name="connsiteX75" fmla="*/ 6311590 w 6634975"/>
              <a:gd name="connsiteY75" fmla="*/ 1081668 h 2966224"/>
              <a:gd name="connsiteX76" fmla="*/ 6400800 w 6634975"/>
              <a:gd name="connsiteY76" fmla="*/ 1215483 h 2966224"/>
              <a:gd name="connsiteX77" fmla="*/ 6445405 w 6634975"/>
              <a:gd name="connsiteY77" fmla="*/ 903248 h 2966224"/>
              <a:gd name="connsiteX78" fmla="*/ 6545766 w 6634975"/>
              <a:gd name="connsiteY78" fmla="*/ 724829 h 2966224"/>
              <a:gd name="connsiteX79" fmla="*/ 6579219 w 6634975"/>
              <a:gd name="connsiteY79" fmla="*/ 334536 h 2966224"/>
              <a:gd name="connsiteX80" fmla="*/ 6634975 w 6634975"/>
              <a:gd name="connsiteY80" fmla="*/ 0 h 2966224"/>
              <a:gd name="connsiteX81" fmla="*/ 6634975 w 6634975"/>
              <a:gd name="connsiteY81" fmla="*/ 2966224 h 2966224"/>
              <a:gd name="connsiteX82" fmla="*/ 0 w 6634975"/>
              <a:gd name="connsiteY82" fmla="*/ 2966224 h 2966224"/>
              <a:gd name="connsiteX83" fmla="*/ 11151 w 6634975"/>
              <a:gd name="connsiteY83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943335 w 6634975"/>
              <a:gd name="connsiteY58" fmla="*/ 2959533 h 2966224"/>
              <a:gd name="connsiteX59" fmla="*/ 4948168 w 6634975"/>
              <a:gd name="connsiteY59" fmla="*/ 2497873 h 2966224"/>
              <a:gd name="connsiteX60" fmla="*/ 5096107 w 6634975"/>
              <a:gd name="connsiteY60" fmla="*/ 2609385 h 2966224"/>
              <a:gd name="connsiteX61" fmla="*/ 5163014 w 6634975"/>
              <a:gd name="connsiteY61" fmla="*/ 2375209 h 2966224"/>
              <a:gd name="connsiteX62" fmla="*/ 5207619 w 6634975"/>
              <a:gd name="connsiteY62" fmla="*/ 2609385 h 2966224"/>
              <a:gd name="connsiteX63" fmla="*/ 5319132 w 6634975"/>
              <a:gd name="connsiteY63" fmla="*/ 2408663 h 2966224"/>
              <a:gd name="connsiteX64" fmla="*/ 5464097 w 6634975"/>
              <a:gd name="connsiteY64" fmla="*/ 2509024 h 2966224"/>
              <a:gd name="connsiteX65" fmla="*/ 5542156 w 6634975"/>
              <a:gd name="connsiteY65" fmla="*/ 2542478 h 2966224"/>
              <a:gd name="connsiteX66" fmla="*/ 5609063 w 6634975"/>
              <a:gd name="connsiteY66" fmla="*/ 2163336 h 2966224"/>
              <a:gd name="connsiteX67" fmla="*/ 5642517 w 6634975"/>
              <a:gd name="connsiteY67" fmla="*/ 2419814 h 2966224"/>
              <a:gd name="connsiteX68" fmla="*/ 5720575 w 6634975"/>
              <a:gd name="connsiteY68" fmla="*/ 1951463 h 2966224"/>
              <a:gd name="connsiteX69" fmla="*/ 5865541 w 6634975"/>
              <a:gd name="connsiteY69" fmla="*/ 2442117 h 2966224"/>
              <a:gd name="connsiteX70" fmla="*/ 5932449 w 6634975"/>
              <a:gd name="connsiteY70" fmla="*/ 2174487 h 2966224"/>
              <a:gd name="connsiteX71" fmla="*/ 6032810 w 6634975"/>
              <a:gd name="connsiteY71" fmla="*/ 1839951 h 2966224"/>
              <a:gd name="connsiteX72" fmla="*/ 6077414 w 6634975"/>
              <a:gd name="connsiteY72" fmla="*/ 1438507 h 2966224"/>
              <a:gd name="connsiteX73" fmla="*/ 6244683 w 6634975"/>
              <a:gd name="connsiteY73" fmla="*/ 1393902 h 2966224"/>
              <a:gd name="connsiteX74" fmla="*/ 6311590 w 6634975"/>
              <a:gd name="connsiteY74" fmla="*/ 1081668 h 2966224"/>
              <a:gd name="connsiteX75" fmla="*/ 6400800 w 6634975"/>
              <a:gd name="connsiteY75" fmla="*/ 1215483 h 2966224"/>
              <a:gd name="connsiteX76" fmla="*/ 6445405 w 6634975"/>
              <a:gd name="connsiteY76" fmla="*/ 903248 h 2966224"/>
              <a:gd name="connsiteX77" fmla="*/ 6545766 w 6634975"/>
              <a:gd name="connsiteY77" fmla="*/ 724829 h 2966224"/>
              <a:gd name="connsiteX78" fmla="*/ 6579219 w 6634975"/>
              <a:gd name="connsiteY78" fmla="*/ 334536 h 2966224"/>
              <a:gd name="connsiteX79" fmla="*/ 6634975 w 6634975"/>
              <a:gd name="connsiteY79" fmla="*/ 0 h 2966224"/>
              <a:gd name="connsiteX80" fmla="*/ 6634975 w 6634975"/>
              <a:gd name="connsiteY80" fmla="*/ 2966224 h 2966224"/>
              <a:gd name="connsiteX81" fmla="*/ 0 w 6634975"/>
              <a:gd name="connsiteY81" fmla="*/ 2966224 h 2966224"/>
              <a:gd name="connsiteX82" fmla="*/ 11151 w 6634975"/>
              <a:gd name="connsiteY82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4943335 w 6634975"/>
              <a:gd name="connsiteY57" fmla="*/ 2959533 h 2966224"/>
              <a:gd name="connsiteX58" fmla="*/ 4948168 w 6634975"/>
              <a:gd name="connsiteY58" fmla="*/ 2497873 h 2966224"/>
              <a:gd name="connsiteX59" fmla="*/ 5096107 w 6634975"/>
              <a:gd name="connsiteY59" fmla="*/ 2609385 h 2966224"/>
              <a:gd name="connsiteX60" fmla="*/ 5163014 w 6634975"/>
              <a:gd name="connsiteY60" fmla="*/ 2375209 h 2966224"/>
              <a:gd name="connsiteX61" fmla="*/ 5207619 w 6634975"/>
              <a:gd name="connsiteY61" fmla="*/ 2609385 h 2966224"/>
              <a:gd name="connsiteX62" fmla="*/ 5319132 w 6634975"/>
              <a:gd name="connsiteY62" fmla="*/ 2408663 h 2966224"/>
              <a:gd name="connsiteX63" fmla="*/ 5464097 w 6634975"/>
              <a:gd name="connsiteY63" fmla="*/ 2509024 h 2966224"/>
              <a:gd name="connsiteX64" fmla="*/ 5542156 w 6634975"/>
              <a:gd name="connsiteY64" fmla="*/ 2542478 h 2966224"/>
              <a:gd name="connsiteX65" fmla="*/ 5609063 w 6634975"/>
              <a:gd name="connsiteY65" fmla="*/ 2163336 h 2966224"/>
              <a:gd name="connsiteX66" fmla="*/ 5642517 w 6634975"/>
              <a:gd name="connsiteY66" fmla="*/ 2419814 h 2966224"/>
              <a:gd name="connsiteX67" fmla="*/ 5720575 w 6634975"/>
              <a:gd name="connsiteY67" fmla="*/ 1951463 h 2966224"/>
              <a:gd name="connsiteX68" fmla="*/ 5865541 w 6634975"/>
              <a:gd name="connsiteY68" fmla="*/ 2442117 h 2966224"/>
              <a:gd name="connsiteX69" fmla="*/ 5932449 w 6634975"/>
              <a:gd name="connsiteY69" fmla="*/ 2174487 h 2966224"/>
              <a:gd name="connsiteX70" fmla="*/ 6032810 w 6634975"/>
              <a:gd name="connsiteY70" fmla="*/ 1839951 h 2966224"/>
              <a:gd name="connsiteX71" fmla="*/ 6077414 w 6634975"/>
              <a:gd name="connsiteY71" fmla="*/ 1438507 h 2966224"/>
              <a:gd name="connsiteX72" fmla="*/ 6244683 w 6634975"/>
              <a:gd name="connsiteY72" fmla="*/ 1393902 h 2966224"/>
              <a:gd name="connsiteX73" fmla="*/ 6311590 w 6634975"/>
              <a:gd name="connsiteY73" fmla="*/ 1081668 h 2966224"/>
              <a:gd name="connsiteX74" fmla="*/ 6400800 w 6634975"/>
              <a:gd name="connsiteY74" fmla="*/ 1215483 h 2966224"/>
              <a:gd name="connsiteX75" fmla="*/ 6445405 w 6634975"/>
              <a:gd name="connsiteY75" fmla="*/ 903248 h 2966224"/>
              <a:gd name="connsiteX76" fmla="*/ 6545766 w 6634975"/>
              <a:gd name="connsiteY76" fmla="*/ 724829 h 2966224"/>
              <a:gd name="connsiteX77" fmla="*/ 6579219 w 6634975"/>
              <a:gd name="connsiteY77" fmla="*/ 334536 h 2966224"/>
              <a:gd name="connsiteX78" fmla="*/ 6634975 w 6634975"/>
              <a:gd name="connsiteY78" fmla="*/ 0 h 2966224"/>
              <a:gd name="connsiteX79" fmla="*/ 6634975 w 6634975"/>
              <a:gd name="connsiteY79" fmla="*/ 2966224 h 2966224"/>
              <a:gd name="connsiteX80" fmla="*/ 0 w 6634975"/>
              <a:gd name="connsiteY80" fmla="*/ 2966224 h 2966224"/>
              <a:gd name="connsiteX81" fmla="*/ 11151 w 6634975"/>
              <a:gd name="connsiteY81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858322 w 6634975"/>
              <a:gd name="connsiteY55" fmla="*/ 2754351 h 2966224"/>
              <a:gd name="connsiteX56" fmla="*/ 4943335 w 6634975"/>
              <a:gd name="connsiteY56" fmla="*/ 2959533 h 2966224"/>
              <a:gd name="connsiteX57" fmla="*/ 4948168 w 6634975"/>
              <a:gd name="connsiteY57" fmla="*/ 2497873 h 2966224"/>
              <a:gd name="connsiteX58" fmla="*/ 5096107 w 6634975"/>
              <a:gd name="connsiteY58" fmla="*/ 2609385 h 2966224"/>
              <a:gd name="connsiteX59" fmla="*/ 5163014 w 6634975"/>
              <a:gd name="connsiteY59" fmla="*/ 2375209 h 2966224"/>
              <a:gd name="connsiteX60" fmla="*/ 5207619 w 6634975"/>
              <a:gd name="connsiteY60" fmla="*/ 2609385 h 2966224"/>
              <a:gd name="connsiteX61" fmla="*/ 5319132 w 6634975"/>
              <a:gd name="connsiteY61" fmla="*/ 2408663 h 2966224"/>
              <a:gd name="connsiteX62" fmla="*/ 5464097 w 6634975"/>
              <a:gd name="connsiteY62" fmla="*/ 2509024 h 2966224"/>
              <a:gd name="connsiteX63" fmla="*/ 5542156 w 6634975"/>
              <a:gd name="connsiteY63" fmla="*/ 2542478 h 2966224"/>
              <a:gd name="connsiteX64" fmla="*/ 5609063 w 6634975"/>
              <a:gd name="connsiteY64" fmla="*/ 2163336 h 2966224"/>
              <a:gd name="connsiteX65" fmla="*/ 5642517 w 6634975"/>
              <a:gd name="connsiteY65" fmla="*/ 2419814 h 2966224"/>
              <a:gd name="connsiteX66" fmla="*/ 5720575 w 6634975"/>
              <a:gd name="connsiteY66" fmla="*/ 1951463 h 2966224"/>
              <a:gd name="connsiteX67" fmla="*/ 5865541 w 6634975"/>
              <a:gd name="connsiteY67" fmla="*/ 2442117 h 2966224"/>
              <a:gd name="connsiteX68" fmla="*/ 5932449 w 6634975"/>
              <a:gd name="connsiteY68" fmla="*/ 2174487 h 2966224"/>
              <a:gd name="connsiteX69" fmla="*/ 6032810 w 6634975"/>
              <a:gd name="connsiteY69" fmla="*/ 1839951 h 2966224"/>
              <a:gd name="connsiteX70" fmla="*/ 6077414 w 6634975"/>
              <a:gd name="connsiteY70" fmla="*/ 1438507 h 2966224"/>
              <a:gd name="connsiteX71" fmla="*/ 6244683 w 6634975"/>
              <a:gd name="connsiteY71" fmla="*/ 1393902 h 2966224"/>
              <a:gd name="connsiteX72" fmla="*/ 6311590 w 6634975"/>
              <a:gd name="connsiteY72" fmla="*/ 1081668 h 2966224"/>
              <a:gd name="connsiteX73" fmla="*/ 6400800 w 6634975"/>
              <a:gd name="connsiteY73" fmla="*/ 1215483 h 2966224"/>
              <a:gd name="connsiteX74" fmla="*/ 6445405 w 6634975"/>
              <a:gd name="connsiteY74" fmla="*/ 903248 h 2966224"/>
              <a:gd name="connsiteX75" fmla="*/ 6545766 w 6634975"/>
              <a:gd name="connsiteY75" fmla="*/ 724829 h 2966224"/>
              <a:gd name="connsiteX76" fmla="*/ 6579219 w 6634975"/>
              <a:gd name="connsiteY76" fmla="*/ 334536 h 2966224"/>
              <a:gd name="connsiteX77" fmla="*/ 6634975 w 6634975"/>
              <a:gd name="connsiteY77" fmla="*/ 0 h 2966224"/>
              <a:gd name="connsiteX78" fmla="*/ 6634975 w 6634975"/>
              <a:gd name="connsiteY78" fmla="*/ 2966224 h 2966224"/>
              <a:gd name="connsiteX79" fmla="*/ 0 w 6634975"/>
              <a:gd name="connsiteY79" fmla="*/ 2966224 h 2966224"/>
              <a:gd name="connsiteX80" fmla="*/ 11151 w 6634975"/>
              <a:gd name="connsiteY80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612995 w 6634975"/>
              <a:gd name="connsiteY52" fmla="*/ 2910468 h 2966224"/>
              <a:gd name="connsiteX53" fmla="*/ 3657600 w 6634975"/>
              <a:gd name="connsiteY53" fmla="*/ 2832409 h 2966224"/>
              <a:gd name="connsiteX54" fmla="*/ 3858322 w 6634975"/>
              <a:gd name="connsiteY54" fmla="*/ 2754351 h 2966224"/>
              <a:gd name="connsiteX55" fmla="*/ 4943335 w 6634975"/>
              <a:gd name="connsiteY55" fmla="*/ 2959533 h 2966224"/>
              <a:gd name="connsiteX56" fmla="*/ 4948168 w 6634975"/>
              <a:gd name="connsiteY56" fmla="*/ 2497873 h 2966224"/>
              <a:gd name="connsiteX57" fmla="*/ 5096107 w 6634975"/>
              <a:gd name="connsiteY57" fmla="*/ 2609385 h 2966224"/>
              <a:gd name="connsiteX58" fmla="*/ 5163014 w 6634975"/>
              <a:gd name="connsiteY58" fmla="*/ 2375209 h 2966224"/>
              <a:gd name="connsiteX59" fmla="*/ 5207619 w 6634975"/>
              <a:gd name="connsiteY59" fmla="*/ 2609385 h 2966224"/>
              <a:gd name="connsiteX60" fmla="*/ 5319132 w 6634975"/>
              <a:gd name="connsiteY60" fmla="*/ 2408663 h 2966224"/>
              <a:gd name="connsiteX61" fmla="*/ 5464097 w 6634975"/>
              <a:gd name="connsiteY61" fmla="*/ 2509024 h 2966224"/>
              <a:gd name="connsiteX62" fmla="*/ 5542156 w 6634975"/>
              <a:gd name="connsiteY62" fmla="*/ 2542478 h 2966224"/>
              <a:gd name="connsiteX63" fmla="*/ 5609063 w 6634975"/>
              <a:gd name="connsiteY63" fmla="*/ 2163336 h 2966224"/>
              <a:gd name="connsiteX64" fmla="*/ 5642517 w 6634975"/>
              <a:gd name="connsiteY64" fmla="*/ 2419814 h 2966224"/>
              <a:gd name="connsiteX65" fmla="*/ 5720575 w 6634975"/>
              <a:gd name="connsiteY65" fmla="*/ 1951463 h 2966224"/>
              <a:gd name="connsiteX66" fmla="*/ 5865541 w 6634975"/>
              <a:gd name="connsiteY66" fmla="*/ 2442117 h 2966224"/>
              <a:gd name="connsiteX67" fmla="*/ 5932449 w 6634975"/>
              <a:gd name="connsiteY67" fmla="*/ 2174487 h 2966224"/>
              <a:gd name="connsiteX68" fmla="*/ 6032810 w 6634975"/>
              <a:gd name="connsiteY68" fmla="*/ 1839951 h 2966224"/>
              <a:gd name="connsiteX69" fmla="*/ 6077414 w 6634975"/>
              <a:gd name="connsiteY69" fmla="*/ 1438507 h 2966224"/>
              <a:gd name="connsiteX70" fmla="*/ 6244683 w 6634975"/>
              <a:gd name="connsiteY70" fmla="*/ 1393902 h 2966224"/>
              <a:gd name="connsiteX71" fmla="*/ 6311590 w 6634975"/>
              <a:gd name="connsiteY71" fmla="*/ 1081668 h 2966224"/>
              <a:gd name="connsiteX72" fmla="*/ 6400800 w 6634975"/>
              <a:gd name="connsiteY72" fmla="*/ 1215483 h 2966224"/>
              <a:gd name="connsiteX73" fmla="*/ 6445405 w 6634975"/>
              <a:gd name="connsiteY73" fmla="*/ 903248 h 2966224"/>
              <a:gd name="connsiteX74" fmla="*/ 6545766 w 6634975"/>
              <a:gd name="connsiteY74" fmla="*/ 724829 h 2966224"/>
              <a:gd name="connsiteX75" fmla="*/ 6579219 w 6634975"/>
              <a:gd name="connsiteY75" fmla="*/ 334536 h 2966224"/>
              <a:gd name="connsiteX76" fmla="*/ 6634975 w 6634975"/>
              <a:gd name="connsiteY76" fmla="*/ 0 h 2966224"/>
              <a:gd name="connsiteX77" fmla="*/ 6634975 w 6634975"/>
              <a:gd name="connsiteY77" fmla="*/ 2966224 h 2966224"/>
              <a:gd name="connsiteX78" fmla="*/ 0 w 6634975"/>
              <a:gd name="connsiteY78" fmla="*/ 2966224 h 2966224"/>
              <a:gd name="connsiteX79" fmla="*/ 11151 w 6634975"/>
              <a:gd name="connsiteY79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133492 w 6634975"/>
              <a:gd name="connsiteY47" fmla="*/ 2732048 h 2966224"/>
              <a:gd name="connsiteX48" fmla="*/ 3200400 w 6634975"/>
              <a:gd name="connsiteY48" fmla="*/ 2698595 h 2966224"/>
              <a:gd name="connsiteX49" fmla="*/ 3245005 w 6634975"/>
              <a:gd name="connsiteY49" fmla="*/ 2732048 h 2966224"/>
              <a:gd name="connsiteX50" fmla="*/ 3278458 w 6634975"/>
              <a:gd name="connsiteY50" fmla="*/ 2642839 h 2966224"/>
              <a:gd name="connsiteX51" fmla="*/ 3612995 w 6634975"/>
              <a:gd name="connsiteY51" fmla="*/ 2910468 h 2966224"/>
              <a:gd name="connsiteX52" fmla="*/ 3657600 w 6634975"/>
              <a:gd name="connsiteY52" fmla="*/ 2832409 h 2966224"/>
              <a:gd name="connsiteX53" fmla="*/ 3858322 w 6634975"/>
              <a:gd name="connsiteY53" fmla="*/ 2754351 h 2966224"/>
              <a:gd name="connsiteX54" fmla="*/ 4943335 w 6634975"/>
              <a:gd name="connsiteY54" fmla="*/ 2959533 h 2966224"/>
              <a:gd name="connsiteX55" fmla="*/ 4948168 w 6634975"/>
              <a:gd name="connsiteY55" fmla="*/ 2497873 h 2966224"/>
              <a:gd name="connsiteX56" fmla="*/ 5096107 w 6634975"/>
              <a:gd name="connsiteY56" fmla="*/ 2609385 h 2966224"/>
              <a:gd name="connsiteX57" fmla="*/ 5163014 w 6634975"/>
              <a:gd name="connsiteY57" fmla="*/ 2375209 h 2966224"/>
              <a:gd name="connsiteX58" fmla="*/ 5207619 w 6634975"/>
              <a:gd name="connsiteY58" fmla="*/ 2609385 h 2966224"/>
              <a:gd name="connsiteX59" fmla="*/ 5319132 w 6634975"/>
              <a:gd name="connsiteY59" fmla="*/ 2408663 h 2966224"/>
              <a:gd name="connsiteX60" fmla="*/ 5464097 w 6634975"/>
              <a:gd name="connsiteY60" fmla="*/ 2509024 h 2966224"/>
              <a:gd name="connsiteX61" fmla="*/ 5542156 w 6634975"/>
              <a:gd name="connsiteY61" fmla="*/ 2542478 h 2966224"/>
              <a:gd name="connsiteX62" fmla="*/ 5609063 w 6634975"/>
              <a:gd name="connsiteY62" fmla="*/ 2163336 h 2966224"/>
              <a:gd name="connsiteX63" fmla="*/ 5642517 w 6634975"/>
              <a:gd name="connsiteY63" fmla="*/ 2419814 h 2966224"/>
              <a:gd name="connsiteX64" fmla="*/ 5720575 w 6634975"/>
              <a:gd name="connsiteY64" fmla="*/ 1951463 h 2966224"/>
              <a:gd name="connsiteX65" fmla="*/ 5865541 w 6634975"/>
              <a:gd name="connsiteY65" fmla="*/ 2442117 h 2966224"/>
              <a:gd name="connsiteX66" fmla="*/ 5932449 w 6634975"/>
              <a:gd name="connsiteY66" fmla="*/ 2174487 h 2966224"/>
              <a:gd name="connsiteX67" fmla="*/ 6032810 w 6634975"/>
              <a:gd name="connsiteY67" fmla="*/ 1839951 h 2966224"/>
              <a:gd name="connsiteX68" fmla="*/ 6077414 w 6634975"/>
              <a:gd name="connsiteY68" fmla="*/ 1438507 h 2966224"/>
              <a:gd name="connsiteX69" fmla="*/ 6244683 w 6634975"/>
              <a:gd name="connsiteY69" fmla="*/ 1393902 h 2966224"/>
              <a:gd name="connsiteX70" fmla="*/ 6311590 w 6634975"/>
              <a:gd name="connsiteY70" fmla="*/ 1081668 h 2966224"/>
              <a:gd name="connsiteX71" fmla="*/ 6400800 w 6634975"/>
              <a:gd name="connsiteY71" fmla="*/ 1215483 h 2966224"/>
              <a:gd name="connsiteX72" fmla="*/ 6445405 w 6634975"/>
              <a:gd name="connsiteY72" fmla="*/ 903248 h 2966224"/>
              <a:gd name="connsiteX73" fmla="*/ 6545766 w 6634975"/>
              <a:gd name="connsiteY73" fmla="*/ 724829 h 2966224"/>
              <a:gd name="connsiteX74" fmla="*/ 6579219 w 6634975"/>
              <a:gd name="connsiteY74" fmla="*/ 334536 h 2966224"/>
              <a:gd name="connsiteX75" fmla="*/ 6634975 w 6634975"/>
              <a:gd name="connsiteY75" fmla="*/ 0 h 2966224"/>
              <a:gd name="connsiteX76" fmla="*/ 6634975 w 6634975"/>
              <a:gd name="connsiteY76" fmla="*/ 2966224 h 2966224"/>
              <a:gd name="connsiteX77" fmla="*/ 0 w 6634975"/>
              <a:gd name="connsiteY77" fmla="*/ 2966224 h 2966224"/>
              <a:gd name="connsiteX78" fmla="*/ 11151 w 6634975"/>
              <a:gd name="connsiteY78" fmla="*/ 2653990 h 2966224"/>
              <a:gd name="connsiteX0" fmla="*/ 0 w 6623824"/>
              <a:gd name="connsiteY0" fmla="*/ 2653990 h 2966224"/>
              <a:gd name="connsiteX1" fmla="*/ 111512 w 6623824"/>
              <a:gd name="connsiteY1" fmla="*/ 2899317 h 2966224"/>
              <a:gd name="connsiteX2" fmla="*/ 167268 w 6623824"/>
              <a:gd name="connsiteY2" fmla="*/ 2765502 h 2966224"/>
              <a:gd name="connsiteX3" fmla="*/ 234176 w 6623824"/>
              <a:gd name="connsiteY3" fmla="*/ 2687444 h 2966224"/>
              <a:gd name="connsiteX4" fmla="*/ 301083 w 6623824"/>
              <a:gd name="connsiteY4" fmla="*/ 2810107 h 2966224"/>
              <a:gd name="connsiteX5" fmla="*/ 334537 w 6623824"/>
              <a:gd name="connsiteY5" fmla="*/ 2754351 h 2966224"/>
              <a:gd name="connsiteX6" fmla="*/ 434898 w 6623824"/>
              <a:gd name="connsiteY6" fmla="*/ 2921619 h 2966224"/>
              <a:gd name="connsiteX7" fmla="*/ 423746 w 6623824"/>
              <a:gd name="connsiteY7" fmla="*/ 2787805 h 2966224"/>
              <a:gd name="connsiteX8" fmla="*/ 479502 w 6623824"/>
              <a:gd name="connsiteY8" fmla="*/ 2832409 h 2966224"/>
              <a:gd name="connsiteX9" fmla="*/ 568712 w 6623824"/>
              <a:gd name="connsiteY9" fmla="*/ 2720897 h 2966224"/>
              <a:gd name="connsiteX10" fmla="*/ 657922 w 6623824"/>
              <a:gd name="connsiteY10" fmla="*/ 2899317 h 2966224"/>
              <a:gd name="connsiteX11" fmla="*/ 735981 w 6623824"/>
              <a:gd name="connsiteY11" fmla="*/ 2709746 h 2966224"/>
              <a:gd name="connsiteX12" fmla="*/ 769434 w 6623824"/>
              <a:gd name="connsiteY12" fmla="*/ 2676292 h 2966224"/>
              <a:gd name="connsiteX13" fmla="*/ 814039 w 6623824"/>
              <a:gd name="connsiteY13" fmla="*/ 2865863 h 2966224"/>
              <a:gd name="connsiteX14" fmla="*/ 836341 w 6623824"/>
              <a:gd name="connsiteY14" fmla="*/ 2743200 h 2966224"/>
              <a:gd name="connsiteX15" fmla="*/ 925551 w 6623824"/>
              <a:gd name="connsiteY15" fmla="*/ 2910468 h 2966224"/>
              <a:gd name="connsiteX16" fmla="*/ 970156 w 6623824"/>
              <a:gd name="connsiteY16" fmla="*/ 2732048 h 2966224"/>
              <a:gd name="connsiteX17" fmla="*/ 1037063 w 6623824"/>
              <a:gd name="connsiteY17" fmla="*/ 2899317 h 2966224"/>
              <a:gd name="connsiteX18" fmla="*/ 1048215 w 6623824"/>
              <a:gd name="connsiteY18" fmla="*/ 2821258 h 2966224"/>
              <a:gd name="connsiteX19" fmla="*/ 1103971 w 6623824"/>
              <a:gd name="connsiteY19" fmla="*/ 2888166 h 2966224"/>
              <a:gd name="connsiteX20" fmla="*/ 1182029 w 6623824"/>
              <a:gd name="connsiteY20" fmla="*/ 2631687 h 2966224"/>
              <a:gd name="connsiteX21" fmla="*/ 1226634 w 6623824"/>
              <a:gd name="connsiteY21" fmla="*/ 2743200 h 2966224"/>
              <a:gd name="connsiteX22" fmla="*/ 1326995 w 6623824"/>
              <a:gd name="connsiteY22" fmla="*/ 2720897 h 2966224"/>
              <a:gd name="connsiteX23" fmla="*/ 1405054 w 6623824"/>
              <a:gd name="connsiteY23" fmla="*/ 2899317 h 2966224"/>
              <a:gd name="connsiteX24" fmla="*/ 1449659 w 6623824"/>
              <a:gd name="connsiteY24" fmla="*/ 2754351 h 2966224"/>
              <a:gd name="connsiteX25" fmla="*/ 1505415 w 6623824"/>
              <a:gd name="connsiteY25" fmla="*/ 2921619 h 2966224"/>
              <a:gd name="connsiteX26" fmla="*/ 1527717 w 6623824"/>
              <a:gd name="connsiteY26" fmla="*/ 2754351 h 2966224"/>
              <a:gd name="connsiteX27" fmla="*/ 1594624 w 6623824"/>
              <a:gd name="connsiteY27" fmla="*/ 2888166 h 2966224"/>
              <a:gd name="connsiteX28" fmla="*/ 1616927 w 6623824"/>
              <a:gd name="connsiteY28" fmla="*/ 2787805 h 2966224"/>
              <a:gd name="connsiteX29" fmla="*/ 1717288 w 6623824"/>
              <a:gd name="connsiteY29" fmla="*/ 2720897 h 2966224"/>
              <a:gd name="connsiteX30" fmla="*/ 1795346 w 6623824"/>
              <a:gd name="connsiteY30" fmla="*/ 2810107 h 2966224"/>
              <a:gd name="connsiteX31" fmla="*/ 1918010 w 6623824"/>
              <a:gd name="connsiteY31" fmla="*/ 2921619 h 2966224"/>
              <a:gd name="connsiteX32" fmla="*/ 1918010 w 6623824"/>
              <a:gd name="connsiteY32" fmla="*/ 2798956 h 2966224"/>
              <a:gd name="connsiteX33" fmla="*/ 1984917 w 6623824"/>
              <a:gd name="connsiteY33" fmla="*/ 2921619 h 2966224"/>
              <a:gd name="connsiteX34" fmla="*/ 2040673 w 6623824"/>
              <a:gd name="connsiteY34" fmla="*/ 2743200 h 2966224"/>
              <a:gd name="connsiteX35" fmla="*/ 2096429 w 6623824"/>
              <a:gd name="connsiteY35" fmla="*/ 2854712 h 2966224"/>
              <a:gd name="connsiteX36" fmla="*/ 2207941 w 6623824"/>
              <a:gd name="connsiteY36" fmla="*/ 2754351 h 2966224"/>
              <a:gd name="connsiteX37" fmla="*/ 2274849 w 6623824"/>
              <a:gd name="connsiteY37" fmla="*/ 2665141 h 2966224"/>
              <a:gd name="connsiteX38" fmla="*/ 2364059 w 6623824"/>
              <a:gd name="connsiteY38" fmla="*/ 2698595 h 2966224"/>
              <a:gd name="connsiteX39" fmla="*/ 2408663 w 6623824"/>
              <a:gd name="connsiteY39" fmla="*/ 2888166 h 2966224"/>
              <a:gd name="connsiteX40" fmla="*/ 2509024 w 6623824"/>
              <a:gd name="connsiteY40" fmla="*/ 2676292 h 2966224"/>
              <a:gd name="connsiteX41" fmla="*/ 2553629 w 6623824"/>
              <a:gd name="connsiteY41" fmla="*/ 2798956 h 2966224"/>
              <a:gd name="connsiteX42" fmla="*/ 2676293 w 6623824"/>
              <a:gd name="connsiteY42" fmla="*/ 2743200 h 2966224"/>
              <a:gd name="connsiteX43" fmla="*/ 2676293 w 6623824"/>
              <a:gd name="connsiteY43" fmla="*/ 2743200 h 2966224"/>
              <a:gd name="connsiteX44" fmla="*/ 2787805 w 6623824"/>
              <a:gd name="connsiteY44" fmla="*/ 2631687 h 2966224"/>
              <a:gd name="connsiteX45" fmla="*/ 2910468 w 6623824"/>
              <a:gd name="connsiteY45" fmla="*/ 2687444 h 2966224"/>
              <a:gd name="connsiteX46" fmla="*/ 3021981 w 6623824"/>
              <a:gd name="connsiteY46" fmla="*/ 2787805 h 2966224"/>
              <a:gd name="connsiteX47" fmla="*/ 3122341 w 6623824"/>
              <a:gd name="connsiteY47" fmla="*/ 2732048 h 2966224"/>
              <a:gd name="connsiteX48" fmla="*/ 3189249 w 6623824"/>
              <a:gd name="connsiteY48" fmla="*/ 2698595 h 2966224"/>
              <a:gd name="connsiteX49" fmla="*/ 3233854 w 6623824"/>
              <a:gd name="connsiteY49" fmla="*/ 2732048 h 2966224"/>
              <a:gd name="connsiteX50" fmla="*/ 3267307 w 6623824"/>
              <a:gd name="connsiteY50" fmla="*/ 2642839 h 2966224"/>
              <a:gd name="connsiteX51" fmla="*/ 3601844 w 6623824"/>
              <a:gd name="connsiteY51" fmla="*/ 2910468 h 2966224"/>
              <a:gd name="connsiteX52" fmla="*/ 3646449 w 6623824"/>
              <a:gd name="connsiteY52" fmla="*/ 2832409 h 2966224"/>
              <a:gd name="connsiteX53" fmla="*/ 3847171 w 6623824"/>
              <a:gd name="connsiteY53" fmla="*/ 2754351 h 2966224"/>
              <a:gd name="connsiteX54" fmla="*/ 4932184 w 6623824"/>
              <a:gd name="connsiteY54" fmla="*/ 2959533 h 2966224"/>
              <a:gd name="connsiteX55" fmla="*/ 4937017 w 6623824"/>
              <a:gd name="connsiteY55" fmla="*/ 2497873 h 2966224"/>
              <a:gd name="connsiteX56" fmla="*/ 5084956 w 6623824"/>
              <a:gd name="connsiteY56" fmla="*/ 2609385 h 2966224"/>
              <a:gd name="connsiteX57" fmla="*/ 5151863 w 6623824"/>
              <a:gd name="connsiteY57" fmla="*/ 2375209 h 2966224"/>
              <a:gd name="connsiteX58" fmla="*/ 5196468 w 6623824"/>
              <a:gd name="connsiteY58" fmla="*/ 2609385 h 2966224"/>
              <a:gd name="connsiteX59" fmla="*/ 5307981 w 6623824"/>
              <a:gd name="connsiteY59" fmla="*/ 2408663 h 2966224"/>
              <a:gd name="connsiteX60" fmla="*/ 5452946 w 6623824"/>
              <a:gd name="connsiteY60" fmla="*/ 2509024 h 2966224"/>
              <a:gd name="connsiteX61" fmla="*/ 5531005 w 6623824"/>
              <a:gd name="connsiteY61" fmla="*/ 2542478 h 2966224"/>
              <a:gd name="connsiteX62" fmla="*/ 5597912 w 6623824"/>
              <a:gd name="connsiteY62" fmla="*/ 2163336 h 2966224"/>
              <a:gd name="connsiteX63" fmla="*/ 5631366 w 6623824"/>
              <a:gd name="connsiteY63" fmla="*/ 2419814 h 2966224"/>
              <a:gd name="connsiteX64" fmla="*/ 5709424 w 6623824"/>
              <a:gd name="connsiteY64" fmla="*/ 1951463 h 2966224"/>
              <a:gd name="connsiteX65" fmla="*/ 5854390 w 6623824"/>
              <a:gd name="connsiteY65" fmla="*/ 2442117 h 2966224"/>
              <a:gd name="connsiteX66" fmla="*/ 5921298 w 6623824"/>
              <a:gd name="connsiteY66" fmla="*/ 2174487 h 2966224"/>
              <a:gd name="connsiteX67" fmla="*/ 6021659 w 6623824"/>
              <a:gd name="connsiteY67" fmla="*/ 1839951 h 2966224"/>
              <a:gd name="connsiteX68" fmla="*/ 6066263 w 6623824"/>
              <a:gd name="connsiteY68" fmla="*/ 1438507 h 2966224"/>
              <a:gd name="connsiteX69" fmla="*/ 6233532 w 6623824"/>
              <a:gd name="connsiteY69" fmla="*/ 1393902 h 2966224"/>
              <a:gd name="connsiteX70" fmla="*/ 6300439 w 6623824"/>
              <a:gd name="connsiteY70" fmla="*/ 1081668 h 2966224"/>
              <a:gd name="connsiteX71" fmla="*/ 6389649 w 6623824"/>
              <a:gd name="connsiteY71" fmla="*/ 1215483 h 2966224"/>
              <a:gd name="connsiteX72" fmla="*/ 6434254 w 6623824"/>
              <a:gd name="connsiteY72" fmla="*/ 903248 h 2966224"/>
              <a:gd name="connsiteX73" fmla="*/ 6534615 w 6623824"/>
              <a:gd name="connsiteY73" fmla="*/ 724829 h 2966224"/>
              <a:gd name="connsiteX74" fmla="*/ 6568068 w 6623824"/>
              <a:gd name="connsiteY74" fmla="*/ 334536 h 2966224"/>
              <a:gd name="connsiteX75" fmla="*/ 6623824 w 6623824"/>
              <a:gd name="connsiteY75" fmla="*/ 0 h 2966224"/>
              <a:gd name="connsiteX76" fmla="*/ 6623824 w 6623824"/>
              <a:gd name="connsiteY76" fmla="*/ 2966224 h 2966224"/>
              <a:gd name="connsiteX77" fmla="*/ 0 w 6623824"/>
              <a:gd name="connsiteY77" fmla="*/ 2653990 h 2966224"/>
              <a:gd name="connsiteX0" fmla="*/ 0 w 6623824"/>
              <a:gd name="connsiteY0" fmla="*/ 2653990 h 2966224"/>
              <a:gd name="connsiteX1" fmla="*/ 167268 w 6623824"/>
              <a:gd name="connsiteY1" fmla="*/ 2765502 h 2966224"/>
              <a:gd name="connsiteX2" fmla="*/ 234176 w 6623824"/>
              <a:gd name="connsiteY2" fmla="*/ 2687444 h 2966224"/>
              <a:gd name="connsiteX3" fmla="*/ 301083 w 6623824"/>
              <a:gd name="connsiteY3" fmla="*/ 2810107 h 2966224"/>
              <a:gd name="connsiteX4" fmla="*/ 334537 w 6623824"/>
              <a:gd name="connsiteY4" fmla="*/ 2754351 h 2966224"/>
              <a:gd name="connsiteX5" fmla="*/ 434898 w 6623824"/>
              <a:gd name="connsiteY5" fmla="*/ 2921619 h 2966224"/>
              <a:gd name="connsiteX6" fmla="*/ 423746 w 6623824"/>
              <a:gd name="connsiteY6" fmla="*/ 2787805 h 2966224"/>
              <a:gd name="connsiteX7" fmla="*/ 479502 w 6623824"/>
              <a:gd name="connsiteY7" fmla="*/ 2832409 h 2966224"/>
              <a:gd name="connsiteX8" fmla="*/ 568712 w 6623824"/>
              <a:gd name="connsiteY8" fmla="*/ 2720897 h 2966224"/>
              <a:gd name="connsiteX9" fmla="*/ 657922 w 6623824"/>
              <a:gd name="connsiteY9" fmla="*/ 2899317 h 2966224"/>
              <a:gd name="connsiteX10" fmla="*/ 735981 w 6623824"/>
              <a:gd name="connsiteY10" fmla="*/ 2709746 h 2966224"/>
              <a:gd name="connsiteX11" fmla="*/ 769434 w 6623824"/>
              <a:gd name="connsiteY11" fmla="*/ 2676292 h 2966224"/>
              <a:gd name="connsiteX12" fmla="*/ 814039 w 6623824"/>
              <a:gd name="connsiteY12" fmla="*/ 2865863 h 2966224"/>
              <a:gd name="connsiteX13" fmla="*/ 836341 w 6623824"/>
              <a:gd name="connsiteY13" fmla="*/ 2743200 h 2966224"/>
              <a:gd name="connsiteX14" fmla="*/ 925551 w 6623824"/>
              <a:gd name="connsiteY14" fmla="*/ 2910468 h 2966224"/>
              <a:gd name="connsiteX15" fmla="*/ 970156 w 6623824"/>
              <a:gd name="connsiteY15" fmla="*/ 2732048 h 2966224"/>
              <a:gd name="connsiteX16" fmla="*/ 1037063 w 6623824"/>
              <a:gd name="connsiteY16" fmla="*/ 2899317 h 2966224"/>
              <a:gd name="connsiteX17" fmla="*/ 1048215 w 6623824"/>
              <a:gd name="connsiteY17" fmla="*/ 2821258 h 2966224"/>
              <a:gd name="connsiteX18" fmla="*/ 1103971 w 6623824"/>
              <a:gd name="connsiteY18" fmla="*/ 2888166 h 2966224"/>
              <a:gd name="connsiteX19" fmla="*/ 1182029 w 6623824"/>
              <a:gd name="connsiteY19" fmla="*/ 2631687 h 2966224"/>
              <a:gd name="connsiteX20" fmla="*/ 1226634 w 6623824"/>
              <a:gd name="connsiteY20" fmla="*/ 2743200 h 2966224"/>
              <a:gd name="connsiteX21" fmla="*/ 1326995 w 6623824"/>
              <a:gd name="connsiteY21" fmla="*/ 2720897 h 2966224"/>
              <a:gd name="connsiteX22" fmla="*/ 1405054 w 6623824"/>
              <a:gd name="connsiteY22" fmla="*/ 2899317 h 2966224"/>
              <a:gd name="connsiteX23" fmla="*/ 1449659 w 6623824"/>
              <a:gd name="connsiteY23" fmla="*/ 2754351 h 2966224"/>
              <a:gd name="connsiteX24" fmla="*/ 1505415 w 6623824"/>
              <a:gd name="connsiteY24" fmla="*/ 2921619 h 2966224"/>
              <a:gd name="connsiteX25" fmla="*/ 1527717 w 6623824"/>
              <a:gd name="connsiteY25" fmla="*/ 2754351 h 2966224"/>
              <a:gd name="connsiteX26" fmla="*/ 1594624 w 6623824"/>
              <a:gd name="connsiteY26" fmla="*/ 2888166 h 2966224"/>
              <a:gd name="connsiteX27" fmla="*/ 1616927 w 6623824"/>
              <a:gd name="connsiteY27" fmla="*/ 2787805 h 2966224"/>
              <a:gd name="connsiteX28" fmla="*/ 1717288 w 6623824"/>
              <a:gd name="connsiteY28" fmla="*/ 2720897 h 2966224"/>
              <a:gd name="connsiteX29" fmla="*/ 1795346 w 6623824"/>
              <a:gd name="connsiteY29" fmla="*/ 2810107 h 2966224"/>
              <a:gd name="connsiteX30" fmla="*/ 1918010 w 6623824"/>
              <a:gd name="connsiteY30" fmla="*/ 2921619 h 2966224"/>
              <a:gd name="connsiteX31" fmla="*/ 1918010 w 6623824"/>
              <a:gd name="connsiteY31" fmla="*/ 2798956 h 2966224"/>
              <a:gd name="connsiteX32" fmla="*/ 1984917 w 6623824"/>
              <a:gd name="connsiteY32" fmla="*/ 2921619 h 2966224"/>
              <a:gd name="connsiteX33" fmla="*/ 2040673 w 6623824"/>
              <a:gd name="connsiteY33" fmla="*/ 2743200 h 2966224"/>
              <a:gd name="connsiteX34" fmla="*/ 2096429 w 6623824"/>
              <a:gd name="connsiteY34" fmla="*/ 2854712 h 2966224"/>
              <a:gd name="connsiteX35" fmla="*/ 2207941 w 6623824"/>
              <a:gd name="connsiteY35" fmla="*/ 2754351 h 2966224"/>
              <a:gd name="connsiteX36" fmla="*/ 2274849 w 6623824"/>
              <a:gd name="connsiteY36" fmla="*/ 2665141 h 2966224"/>
              <a:gd name="connsiteX37" fmla="*/ 2364059 w 6623824"/>
              <a:gd name="connsiteY37" fmla="*/ 2698595 h 2966224"/>
              <a:gd name="connsiteX38" fmla="*/ 2408663 w 6623824"/>
              <a:gd name="connsiteY38" fmla="*/ 2888166 h 2966224"/>
              <a:gd name="connsiteX39" fmla="*/ 2509024 w 6623824"/>
              <a:gd name="connsiteY39" fmla="*/ 2676292 h 2966224"/>
              <a:gd name="connsiteX40" fmla="*/ 2553629 w 6623824"/>
              <a:gd name="connsiteY40" fmla="*/ 2798956 h 2966224"/>
              <a:gd name="connsiteX41" fmla="*/ 2676293 w 6623824"/>
              <a:gd name="connsiteY41" fmla="*/ 2743200 h 2966224"/>
              <a:gd name="connsiteX42" fmla="*/ 2676293 w 6623824"/>
              <a:gd name="connsiteY42" fmla="*/ 2743200 h 2966224"/>
              <a:gd name="connsiteX43" fmla="*/ 2787805 w 6623824"/>
              <a:gd name="connsiteY43" fmla="*/ 2631687 h 2966224"/>
              <a:gd name="connsiteX44" fmla="*/ 2910468 w 6623824"/>
              <a:gd name="connsiteY44" fmla="*/ 2687444 h 2966224"/>
              <a:gd name="connsiteX45" fmla="*/ 3021981 w 6623824"/>
              <a:gd name="connsiteY45" fmla="*/ 2787805 h 2966224"/>
              <a:gd name="connsiteX46" fmla="*/ 3122341 w 6623824"/>
              <a:gd name="connsiteY46" fmla="*/ 2732048 h 2966224"/>
              <a:gd name="connsiteX47" fmla="*/ 3189249 w 6623824"/>
              <a:gd name="connsiteY47" fmla="*/ 2698595 h 2966224"/>
              <a:gd name="connsiteX48" fmla="*/ 3233854 w 6623824"/>
              <a:gd name="connsiteY48" fmla="*/ 2732048 h 2966224"/>
              <a:gd name="connsiteX49" fmla="*/ 3267307 w 6623824"/>
              <a:gd name="connsiteY49" fmla="*/ 2642839 h 2966224"/>
              <a:gd name="connsiteX50" fmla="*/ 3601844 w 6623824"/>
              <a:gd name="connsiteY50" fmla="*/ 2910468 h 2966224"/>
              <a:gd name="connsiteX51" fmla="*/ 3646449 w 6623824"/>
              <a:gd name="connsiteY51" fmla="*/ 2832409 h 2966224"/>
              <a:gd name="connsiteX52" fmla="*/ 3847171 w 6623824"/>
              <a:gd name="connsiteY52" fmla="*/ 2754351 h 2966224"/>
              <a:gd name="connsiteX53" fmla="*/ 4932184 w 6623824"/>
              <a:gd name="connsiteY53" fmla="*/ 2959533 h 2966224"/>
              <a:gd name="connsiteX54" fmla="*/ 4937017 w 6623824"/>
              <a:gd name="connsiteY54" fmla="*/ 2497873 h 2966224"/>
              <a:gd name="connsiteX55" fmla="*/ 5084956 w 6623824"/>
              <a:gd name="connsiteY55" fmla="*/ 2609385 h 2966224"/>
              <a:gd name="connsiteX56" fmla="*/ 5151863 w 6623824"/>
              <a:gd name="connsiteY56" fmla="*/ 2375209 h 2966224"/>
              <a:gd name="connsiteX57" fmla="*/ 5196468 w 6623824"/>
              <a:gd name="connsiteY57" fmla="*/ 2609385 h 2966224"/>
              <a:gd name="connsiteX58" fmla="*/ 5307981 w 6623824"/>
              <a:gd name="connsiteY58" fmla="*/ 2408663 h 2966224"/>
              <a:gd name="connsiteX59" fmla="*/ 5452946 w 6623824"/>
              <a:gd name="connsiteY59" fmla="*/ 2509024 h 2966224"/>
              <a:gd name="connsiteX60" fmla="*/ 5531005 w 6623824"/>
              <a:gd name="connsiteY60" fmla="*/ 2542478 h 2966224"/>
              <a:gd name="connsiteX61" fmla="*/ 5597912 w 6623824"/>
              <a:gd name="connsiteY61" fmla="*/ 2163336 h 2966224"/>
              <a:gd name="connsiteX62" fmla="*/ 5631366 w 6623824"/>
              <a:gd name="connsiteY62" fmla="*/ 2419814 h 2966224"/>
              <a:gd name="connsiteX63" fmla="*/ 5709424 w 6623824"/>
              <a:gd name="connsiteY63" fmla="*/ 1951463 h 2966224"/>
              <a:gd name="connsiteX64" fmla="*/ 5854390 w 6623824"/>
              <a:gd name="connsiteY64" fmla="*/ 2442117 h 2966224"/>
              <a:gd name="connsiteX65" fmla="*/ 5921298 w 6623824"/>
              <a:gd name="connsiteY65" fmla="*/ 2174487 h 2966224"/>
              <a:gd name="connsiteX66" fmla="*/ 6021659 w 6623824"/>
              <a:gd name="connsiteY66" fmla="*/ 1839951 h 2966224"/>
              <a:gd name="connsiteX67" fmla="*/ 6066263 w 6623824"/>
              <a:gd name="connsiteY67" fmla="*/ 1438507 h 2966224"/>
              <a:gd name="connsiteX68" fmla="*/ 6233532 w 6623824"/>
              <a:gd name="connsiteY68" fmla="*/ 1393902 h 2966224"/>
              <a:gd name="connsiteX69" fmla="*/ 6300439 w 6623824"/>
              <a:gd name="connsiteY69" fmla="*/ 1081668 h 2966224"/>
              <a:gd name="connsiteX70" fmla="*/ 6389649 w 6623824"/>
              <a:gd name="connsiteY70" fmla="*/ 1215483 h 2966224"/>
              <a:gd name="connsiteX71" fmla="*/ 6434254 w 6623824"/>
              <a:gd name="connsiteY71" fmla="*/ 903248 h 2966224"/>
              <a:gd name="connsiteX72" fmla="*/ 6534615 w 6623824"/>
              <a:gd name="connsiteY72" fmla="*/ 724829 h 2966224"/>
              <a:gd name="connsiteX73" fmla="*/ 6568068 w 6623824"/>
              <a:gd name="connsiteY73" fmla="*/ 334536 h 2966224"/>
              <a:gd name="connsiteX74" fmla="*/ 6623824 w 6623824"/>
              <a:gd name="connsiteY74" fmla="*/ 0 h 2966224"/>
              <a:gd name="connsiteX75" fmla="*/ 6623824 w 6623824"/>
              <a:gd name="connsiteY75" fmla="*/ 2966224 h 2966224"/>
              <a:gd name="connsiteX76" fmla="*/ 0 w 6623824"/>
              <a:gd name="connsiteY76" fmla="*/ 2653990 h 2966224"/>
              <a:gd name="connsiteX0" fmla="*/ 0 w 6623824"/>
              <a:gd name="connsiteY0" fmla="*/ 2653990 h 2966224"/>
              <a:gd name="connsiteX1" fmla="*/ 234176 w 6623824"/>
              <a:gd name="connsiteY1" fmla="*/ 2687444 h 2966224"/>
              <a:gd name="connsiteX2" fmla="*/ 301083 w 6623824"/>
              <a:gd name="connsiteY2" fmla="*/ 2810107 h 2966224"/>
              <a:gd name="connsiteX3" fmla="*/ 334537 w 6623824"/>
              <a:gd name="connsiteY3" fmla="*/ 2754351 h 2966224"/>
              <a:gd name="connsiteX4" fmla="*/ 434898 w 6623824"/>
              <a:gd name="connsiteY4" fmla="*/ 2921619 h 2966224"/>
              <a:gd name="connsiteX5" fmla="*/ 423746 w 6623824"/>
              <a:gd name="connsiteY5" fmla="*/ 2787805 h 2966224"/>
              <a:gd name="connsiteX6" fmla="*/ 479502 w 6623824"/>
              <a:gd name="connsiteY6" fmla="*/ 2832409 h 2966224"/>
              <a:gd name="connsiteX7" fmla="*/ 568712 w 6623824"/>
              <a:gd name="connsiteY7" fmla="*/ 2720897 h 2966224"/>
              <a:gd name="connsiteX8" fmla="*/ 657922 w 6623824"/>
              <a:gd name="connsiteY8" fmla="*/ 2899317 h 2966224"/>
              <a:gd name="connsiteX9" fmla="*/ 735981 w 6623824"/>
              <a:gd name="connsiteY9" fmla="*/ 2709746 h 2966224"/>
              <a:gd name="connsiteX10" fmla="*/ 769434 w 6623824"/>
              <a:gd name="connsiteY10" fmla="*/ 2676292 h 2966224"/>
              <a:gd name="connsiteX11" fmla="*/ 814039 w 6623824"/>
              <a:gd name="connsiteY11" fmla="*/ 2865863 h 2966224"/>
              <a:gd name="connsiteX12" fmla="*/ 836341 w 6623824"/>
              <a:gd name="connsiteY12" fmla="*/ 2743200 h 2966224"/>
              <a:gd name="connsiteX13" fmla="*/ 925551 w 6623824"/>
              <a:gd name="connsiteY13" fmla="*/ 2910468 h 2966224"/>
              <a:gd name="connsiteX14" fmla="*/ 970156 w 6623824"/>
              <a:gd name="connsiteY14" fmla="*/ 2732048 h 2966224"/>
              <a:gd name="connsiteX15" fmla="*/ 1037063 w 6623824"/>
              <a:gd name="connsiteY15" fmla="*/ 2899317 h 2966224"/>
              <a:gd name="connsiteX16" fmla="*/ 1048215 w 6623824"/>
              <a:gd name="connsiteY16" fmla="*/ 2821258 h 2966224"/>
              <a:gd name="connsiteX17" fmla="*/ 1103971 w 6623824"/>
              <a:gd name="connsiteY17" fmla="*/ 2888166 h 2966224"/>
              <a:gd name="connsiteX18" fmla="*/ 1182029 w 6623824"/>
              <a:gd name="connsiteY18" fmla="*/ 2631687 h 2966224"/>
              <a:gd name="connsiteX19" fmla="*/ 1226634 w 6623824"/>
              <a:gd name="connsiteY19" fmla="*/ 2743200 h 2966224"/>
              <a:gd name="connsiteX20" fmla="*/ 1326995 w 6623824"/>
              <a:gd name="connsiteY20" fmla="*/ 2720897 h 2966224"/>
              <a:gd name="connsiteX21" fmla="*/ 1405054 w 6623824"/>
              <a:gd name="connsiteY21" fmla="*/ 2899317 h 2966224"/>
              <a:gd name="connsiteX22" fmla="*/ 1449659 w 6623824"/>
              <a:gd name="connsiteY22" fmla="*/ 2754351 h 2966224"/>
              <a:gd name="connsiteX23" fmla="*/ 1505415 w 6623824"/>
              <a:gd name="connsiteY23" fmla="*/ 2921619 h 2966224"/>
              <a:gd name="connsiteX24" fmla="*/ 1527717 w 6623824"/>
              <a:gd name="connsiteY24" fmla="*/ 2754351 h 2966224"/>
              <a:gd name="connsiteX25" fmla="*/ 1594624 w 6623824"/>
              <a:gd name="connsiteY25" fmla="*/ 2888166 h 2966224"/>
              <a:gd name="connsiteX26" fmla="*/ 1616927 w 6623824"/>
              <a:gd name="connsiteY26" fmla="*/ 2787805 h 2966224"/>
              <a:gd name="connsiteX27" fmla="*/ 1717288 w 6623824"/>
              <a:gd name="connsiteY27" fmla="*/ 2720897 h 2966224"/>
              <a:gd name="connsiteX28" fmla="*/ 1795346 w 6623824"/>
              <a:gd name="connsiteY28" fmla="*/ 2810107 h 2966224"/>
              <a:gd name="connsiteX29" fmla="*/ 1918010 w 6623824"/>
              <a:gd name="connsiteY29" fmla="*/ 2921619 h 2966224"/>
              <a:gd name="connsiteX30" fmla="*/ 1918010 w 6623824"/>
              <a:gd name="connsiteY30" fmla="*/ 2798956 h 2966224"/>
              <a:gd name="connsiteX31" fmla="*/ 1984917 w 6623824"/>
              <a:gd name="connsiteY31" fmla="*/ 2921619 h 2966224"/>
              <a:gd name="connsiteX32" fmla="*/ 2040673 w 6623824"/>
              <a:gd name="connsiteY32" fmla="*/ 2743200 h 2966224"/>
              <a:gd name="connsiteX33" fmla="*/ 2096429 w 6623824"/>
              <a:gd name="connsiteY33" fmla="*/ 2854712 h 2966224"/>
              <a:gd name="connsiteX34" fmla="*/ 2207941 w 6623824"/>
              <a:gd name="connsiteY34" fmla="*/ 2754351 h 2966224"/>
              <a:gd name="connsiteX35" fmla="*/ 2274849 w 6623824"/>
              <a:gd name="connsiteY35" fmla="*/ 2665141 h 2966224"/>
              <a:gd name="connsiteX36" fmla="*/ 2364059 w 6623824"/>
              <a:gd name="connsiteY36" fmla="*/ 2698595 h 2966224"/>
              <a:gd name="connsiteX37" fmla="*/ 2408663 w 6623824"/>
              <a:gd name="connsiteY37" fmla="*/ 2888166 h 2966224"/>
              <a:gd name="connsiteX38" fmla="*/ 2509024 w 6623824"/>
              <a:gd name="connsiteY38" fmla="*/ 2676292 h 2966224"/>
              <a:gd name="connsiteX39" fmla="*/ 2553629 w 6623824"/>
              <a:gd name="connsiteY39" fmla="*/ 2798956 h 2966224"/>
              <a:gd name="connsiteX40" fmla="*/ 2676293 w 6623824"/>
              <a:gd name="connsiteY40" fmla="*/ 2743200 h 2966224"/>
              <a:gd name="connsiteX41" fmla="*/ 2676293 w 6623824"/>
              <a:gd name="connsiteY41" fmla="*/ 2743200 h 2966224"/>
              <a:gd name="connsiteX42" fmla="*/ 2787805 w 6623824"/>
              <a:gd name="connsiteY42" fmla="*/ 2631687 h 2966224"/>
              <a:gd name="connsiteX43" fmla="*/ 2910468 w 6623824"/>
              <a:gd name="connsiteY43" fmla="*/ 2687444 h 2966224"/>
              <a:gd name="connsiteX44" fmla="*/ 3021981 w 6623824"/>
              <a:gd name="connsiteY44" fmla="*/ 2787805 h 2966224"/>
              <a:gd name="connsiteX45" fmla="*/ 3122341 w 6623824"/>
              <a:gd name="connsiteY45" fmla="*/ 2732048 h 2966224"/>
              <a:gd name="connsiteX46" fmla="*/ 3189249 w 6623824"/>
              <a:gd name="connsiteY46" fmla="*/ 2698595 h 2966224"/>
              <a:gd name="connsiteX47" fmla="*/ 3233854 w 6623824"/>
              <a:gd name="connsiteY47" fmla="*/ 2732048 h 2966224"/>
              <a:gd name="connsiteX48" fmla="*/ 3267307 w 6623824"/>
              <a:gd name="connsiteY48" fmla="*/ 2642839 h 2966224"/>
              <a:gd name="connsiteX49" fmla="*/ 3601844 w 6623824"/>
              <a:gd name="connsiteY49" fmla="*/ 2910468 h 2966224"/>
              <a:gd name="connsiteX50" fmla="*/ 3646449 w 6623824"/>
              <a:gd name="connsiteY50" fmla="*/ 2832409 h 2966224"/>
              <a:gd name="connsiteX51" fmla="*/ 3847171 w 6623824"/>
              <a:gd name="connsiteY51" fmla="*/ 2754351 h 2966224"/>
              <a:gd name="connsiteX52" fmla="*/ 4932184 w 6623824"/>
              <a:gd name="connsiteY52" fmla="*/ 2959533 h 2966224"/>
              <a:gd name="connsiteX53" fmla="*/ 4937017 w 6623824"/>
              <a:gd name="connsiteY53" fmla="*/ 2497873 h 2966224"/>
              <a:gd name="connsiteX54" fmla="*/ 5084956 w 6623824"/>
              <a:gd name="connsiteY54" fmla="*/ 2609385 h 2966224"/>
              <a:gd name="connsiteX55" fmla="*/ 5151863 w 6623824"/>
              <a:gd name="connsiteY55" fmla="*/ 2375209 h 2966224"/>
              <a:gd name="connsiteX56" fmla="*/ 5196468 w 6623824"/>
              <a:gd name="connsiteY56" fmla="*/ 2609385 h 2966224"/>
              <a:gd name="connsiteX57" fmla="*/ 5307981 w 6623824"/>
              <a:gd name="connsiteY57" fmla="*/ 2408663 h 2966224"/>
              <a:gd name="connsiteX58" fmla="*/ 5452946 w 6623824"/>
              <a:gd name="connsiteY58" fmla="*/ 2509024 h 2966224"/>
              <a:gd name="connsiteX59" fmla="*/ 5531005 w 6623824"/>
              <a:gd name="connsiteY59" fmla="*/ 2542478 h 2966224"/>
              <a:gd name="connsiteX60" fmla="*/ 5597912 w 6623824"/>
              <a:gd name="connsiteY60" fmla="*/ 2163336 h 2966224"/>
              <a:gd name="connsiteX61" fmla="*/ 5631366 w 6623824"/>
              <a:gd name="connsiteY61" fmla="*/ 2419814 h 2966224"/>
              <a:gd name="connsiteX62" fmla="*/ 5709424 w 6623824"/>
              <a:gd name="connsiteY62" fmla="*/ 1951463 h 2966224"/>
              <a:gd name="connsiteX63" fmla="*/ 5854390 w 6623824"/>
              <a:gd name="connsiteY63" fmla="*/ 2442117 h 2966224"/>
              <a:gd name="connsiteX64" fmla="*/ 5921298 w 6623824"/>
              <a:gd name="connsiteY64" fmla="*/ 2174487 h 2966224"/>
              <a:gd name="connsiteX65" fmla="*/ 6021659 w 6623824"/>
              <a:gd name="connsiteY65" fmla="*/ 1839951 h 2966224"/>
              <a:gd name="connsiteX66" fmla="*/ 6066263 w 6623824"/>
              <a:gd name="connsiteY66" fmla="*/ 1438507 h 2966224"/>
              <a:gd name="connsiteX67" fmla="*/ 6233532 w 6623824"/>
              <a:gd name="connsiteY67" fmla="*/ 1393902 h 2966224"/>
              <a:gd name="connsiteX68" fmla="*/ 6300439 w 6623824"/>
              <a:gd name="connsiteY68" fmla="*/ 1081668 h 2966224"/>
              <a:gd name="connsiteX69" fmla="*/ 6389649 w 6623824"/>
              <a:gd name="connsiteY69" fmla="*/ 1215483 h 2966224"/>
              <a:gd name="connsiteX70" fmla="*/ 6434254 w 6623824"/>
              <a:gd name="connsiteY70" fmla="*/ 903248 h 2966224"/>
              <a:gd name="connsiteX71" fmla="*/ 6534615 w 6623824"/>
              <a:gd name="connsiteY71" fmla="*/ 724829 h 2966224"/>
              <a:gd name="connsiteX72" fmla="*/ 6568068 w 6623824"/>
              <a:gd name="connsiteY72" fmla="*/ 334536 h 2966224"/>
              <a:gd name="connsiteX73" fmla="*/ 6623824 w 6623824"/>
              <a:gd name="connsiteY73" fmla="*/ 0 h 2966224"/>
              <a:gd name="connsiteX74" fmla="*/ 6623824 w 6623824"/>
              <a:gd name="connsiteY74" fmla="*/ 2966224 h 2966224"/>
              <a:gd name="connsiteX75" fmla="*/ 0 w 6623824"/>
              <a:gd name="connsiteY75" fmla="*/ 2653990 h 2966224"/>
              <a:gd name="connsiteX0" fmla="*/ 0 w 6623824"/>
              <a:gd name="connsiteY0" fmla="*/ 2653990 h 2966224"/>
              <a:gd name="connsiteX1" fmla="*/ 301083 w 6623824"/>
              <a:gd name="connsiteY1" fmla="*/ 2810107 h 2966224"/>
              <a:gd name="connsiteX2" fmla="*/ 334537 w 6623824"/>
              <a:gd name="connsiteY2" fmla="*/ 2754351 h 2966224"/>
              <a:gd name="connsiteX3" fmla="*/ 434898 w 6623824"/>
              <a:gd name="connsiteY3" fmla="*/ 2921619 h 2966224"/>
              <a:gd name="connsiteX4" fmla="*/ 423746 w 6623824"/>
              <a:gd name="connsiteY4" fmla="*/ 2787805 h 2966224"/>
              <a:gd name="connsiteX5" fmla="*/ 479502 w 6623824"/>
              <a:gd name="connsiteY5" fmla="*/ 2832409 h 2966224"/>
              <a:gd name="connsiteX6" fmla="*/ 568712 w 6623824"/>
              <a:gd name="connsiteY6" fmla="*/ 2720897 h 2966224"/>
              <a:gd name="connsiteX7" fmla="*/ 657922 w 6623824"/>
              <a:gd name="connsiteY7" fmla="*/ 2899317 h 2966224"/>
              <a:gd name="connsiteX8" fmla="*/ 735981 w 6623824"/>
              <a:gd name="connsiteY8" fmla="*/ 2709746 h 2966224"/>
              <a:gd name="connsiteX9" fmla="*/ 769434 w 6623824"/>
              <a:gd name="connsiteY9" fmla="*/ 2676292 h 2966224"/>
              <a:gd name="connsiteX10" fmla="*/ 814039 w 6623824"/>
              <a:gd name="connsiteY10" fmla="*/ 2865863 h 2966224"/>
              <a:gd name="connsiteX11" fmla="*/ 836341 w 6623824"/>
              <a:gd name="connsiteY11" fmla="*/ 2743200 h 2966224"/>
              <a:gd name="connsiteX12" fmla="*/ 925551 w 6623824"/>
              <a:gd name="connsiteY12" fmla="*/ 2910468 h 2966224"/>
              <a:gd name="connsiteX13" fmla="*/ 970156 w 6623824"/>
              <a:gd name="connsiteY13" fmla="*/ 2732048 h 2966224"/>
              <a:gd name="connsiteX14" fmla="*/ 1037063 w 6623824"/>
              <a:gd name="connsiteY14" fmla="*/ 2899317 h 2966224"/>
              <a:gd name="connsiteX15" fmla="*/ 1048215 w 6623824"/>
              <a:gd name="connsiteY15" fmla="*/ 2821258 h 2966224"/>
              <a:gd name="connsiteX16" fmla="*/ 1103971 w 6623824"/>
              <a:gd name="connsiteY16" fmla="*/ 2888166 h 2966224"/>
              <a:gd name="connsiteX17" fmla="*/ 1182029 w 6623824"/>
              <a:gd name="connsiteY17" fmla="*/ 2631687 h 2966224"/>
              <a:gd name="connsiteX18" fmla="*/ 1226634 w 6623824"/>
              <a:gd name="connsiteY18" fmla="*/ 2743200 h 2966224"/>
              <a:gd name="connsiteX19" fmla="*/ 1326995 w 6623824"/>
              <a:gd name="connsiteY19" fmla="*/ 2720897 h 2966224"/>
              <a:gd name="connsiteX20" fmla="*/ 1405054 w 6623824"/>
              <a:gd name="connsiteY20" fmla="*/ 2899317 h 2966224"/>
              <a:gd name="connsiteX21" fmla="*/ 1449659 w 6623824"/>
              <a:gd name="connsiteY21" fmla="*/ 2754351 h 2966224"/>
              <a:gd name="connsiteX22" fmla="*/ 1505415 w 6623824"/>
              <a:gd name="connsiteY22" fmla="*/ 2921619 h 2966224"/>
              <a:gd name="connsiteX23" fmla="*/ 1527717 w 6623824"/>
              <a:gd name="connsiteY23" fmla="*/ 2754351 h 2966224"/>
              <a:gd name="connsiteX24" fmla="*/ 1594624 w 6623824"/>
              <a:gd name="connsiteY24" fmla="*/ 2888166 h 2966224"/>
              <a:gd name="connsiteX25" fmla="*/ 1616927 w 6623824"/>
              <a:gd name="connsiteY25" fmla="*/ 2787805 h 2966224"/>
              <a:gd name="connsiteX26" fmla="*/ 1717288 w 6623824"/>
              <a:gd name="connsiteY26" fmla="*/ 2720897 h 2966224"/>
              <a:gd name="connsiteX27" fmla="*/ 1795346 w 6623824"/>
              <a:gd name="connsiteY27" fmla="*/ 2810107 h 2966224"/>
              <a:gd name="connsiteX28" fmla="*/ 1918010 w 6623824"/>
              <a:gd name="connsiteY28" fmla="*/ 2921619 h 2966224"/>
              <a:gd name="connsiteX29" fmla="*/ 1918010 w 6623824"/>
              <a:gd name="connsiteY29" fmla="*/ 2798956 h 2966224"/>
              <a:gd name="connsiteX30" fmla="*/ 1984917 w 6623824"/>
              <a:gd name="connsiteY30" fmla="*/ 2921619 h 2966224"/>
              <a:gd name="connsiteX31" fmla="*/ 2040673 w 6623824"/>
              <a:gd name="connsiteY31" fmla="*/ 2743200 h 2966224"/>
              <a:gd name="connsiteX32" fmla="*/ 2096429 w 6623824"/>
              <a:gd name="connsiteY32" fmla="*/ 2854712 h 2966224"/>
              <a:gd name="connsiteX33" fmla="*/ 2207941 w 6623824"/>
              <a:gd name="connsiteY33" fmla="*/ 2754351 h 2966224"/>
              <a:gd name="connsiteX34" fmla="*/ 2274849 w 6623824"/>
              <a:gd name="connsiteY34" fmla="*/ 2665141 h 2966224"/>
              <a:gd name="connsiteX35" fmla="*/ 2364059 w 6623824"/>
              <a:gd name="connsiteY35" fmla="*/ 2698595 h 2966224"/>
              <a:gd name="connsiteX36" fmla="*/ 2408663 w 6623824"/>
              <a:gd name="connsiteY36" fmla="*/ 2888166 h 2966224"/>
              <a:gd name="connsiteX37" fmla="*/ 2509024 w 6623824"/>
              <a:gd name="connsiteY37" fmla="*/ 2676292 h 2966224"/>
              <a:gd name="connsiteX38" fmla="*/ 2553629 w 6623824"/>
              <a:gd name="connsiteY38" fmla="*/ 2798956 h 2966224"/>
              <a:gd name="connsiteX39" fmla="*/ 2676293 w 6623824"/>
              <a:gd name="connsiteY39" fmla="*/ 2743200 h 2966224"/>
              <a:gd name="connsiteX40" fmla="*/ 2676293 w 6623824"/>
              <a:gd name="connsiteY40" fmla="*/ 2743200 h 2966224"/>
              <a:gd name="connsiteX41" fmla="*/ 2787805 w 6623824"/>
              <a:gd name="connsiteY41" fmla="*/ 2631687 h 2966224"/>
              <a:gd name="connsiteX42" fmla="*/ 2910468 w 6623824"/>
              <a:gd name="connsiteY42" fmla="*/ 2687444 h 2966224"/>
              <a:gd name="connsiteX43" fmla="*/ 3021981 w 6623824"/>
              <a:gd name="connsiteY43" fmla="*/ 2787805 h 2966224"/>
              <a:gd name="connsiteX44" fmla="*/ 3122341 w 6623824"/>
              <a:gd name="connsiteY44" fmla="*/ 2732048 h 2966224"/>
              <a:gd name="connsiteX45" fmla="*/ 3189249 w 6623824"/>
              <a:gd name="connsiteY45" fmla="*/ 2698595 h 2966224"/>
              <a:gd name="connsiteX46" fmla="*/ 3233854 w 6623824"/>
              <a:gd name="connsiteY46" fmla="*/ 2732048 h 2966224"/>
              <a:gd name="connsiteX47" fmla="*/ 3267307 w 6623824"/>
              <a:gd name="connsiteY47" fmla="*/ 2642839 h 2966224"/>
              <a:gd name="connsiteX48" fmla="*/ 3601844 w 6623824"/>
              <a:gd name="connsiteY48" fmla="*/ 2910468 h 2966224"/>
              <a:gd name="connsiteX49" fmla="*/ 3646449 w 6623824"/>
              <a:gd name="connsiteY49" fmla="*/ 2832409 h 2966224"/>
              <a:gd name="connsiteX50" fmla="*/ 3847171 w 6623824"/>
              <a:gd name="connsiteY50" fmla="*/ 2754351 h 2966224"/>
              <a:gd name="connsiteX51" fmla="*/ 4932184 w 6623824"/>
              <a:gd name="connsiteY51" fmla="*/ 2959533 h 2966224"/>
              <a:gd name="connsiteX52" fmla="*/ 4937017 w 6623824"/>
              <a:gd name="connsiteY52" fmla="*/ 2497873 h 2966224"/>
              <a:gd name="connsiteX53" fmla="*/ 5084956 w 6623824"/>
              <a:gd name="connsiteY53" fmla="*/ 2609385 h 2966224"/>
              <a:gd name="connsiteX54" fmla="*/ 5151863 w 6623824"/>
              <a:gd name="connsiteY54" fmla="*/ 2375209 h 2966224"/>
              <a:gd name="connsiteX55" fmla="*/ 5196468 w 6623824"/>
              <a:gd name="connsiteY55" fmla="*/ 2609385 h 2966224"/>
              <a:gd name="connsiteX56" fmla="*/ 5307981 w 6623824"/>
              <a:gd name="connsiteY56" fmla="*/ 2408663 h 2966224"/>
              <a:gd name="connsiteX57" fmla="*/ 5452946 w 6623824"/>
              <a:gd name="connsiteY57" fmla="*/ 2509024 h 2966224"/>
              <a:gd name="connsiteX58" fmla="*/ 5531005 w 6623824"/>
              <a:gd name="connsiteY58" fmla="*/ 2542478 h 2966224"/>
              <a:gd name="connsiteX59" fmla="*/ 5597912 w 6623824"/>
              <a:gd name="connsiteY59" fmla="*/ 2163336 h 2966224"/>
              <a:gd name="connsiteX60" fmla="*/ 5631366 w 6623824"/>
              <a:gd name="connsiteY60" fmla="*/ 2419814 h 2966224"/>
              <a:gd name="connsiteX61" fmla="*/ 5709424 w 6623824"/>
              <a:gd name="connsiteY61" fmla="*/ 1951463 h 2966224"/>
              <a:gd name="connsiteX62" fmla="*/ 5854390 w 6623824"/>
              <a:gd name="connsiteY62" fmla="*/ 2442117 h 2966224"/>
              <a:gd name="connsiteX63" fmla="*/ 5921298 w 6623824"/>
              <a:gd name="connsiteY63" fmla="*/ 2174487 h 2966224"/>
              <a:gd name="connsiteX64" fmla="*/ 6021659 w 6623824"/>
              <a:gd name="connsiteY64" fmla="*/ 1839951 h 2966224"/>
              <a:gd name="connsiteX65" fmla="*/ 6066263 w 6623824"/>
              <a:gd name="connsiteY65" fmla="*/ 1438507 h 2966224"/>
              <a:gd name="connsiteX66" fmla="*/ 6233532 w 6623824"/>
              <a:gd name="connsiteY66" fmla="*/ 1393902 h 2966224"/>
              <a:gd name="connsiteX67" fmla="*/ 6300439 w 6623824"/>
              <a:gd name="connsiteY67" fmla="*/ 1081668 h 2966224"/>
              <a:gd name="connsiteX68" fmla="*/ 6389649 w 6623824"/>
              <a:gd name="connsiteY68" fmla="*/ 1215483 h 2966224"/>
              <a:gd name="connsiteX69" fmla="*/ 6434254 w 6623824"/>
              <a:gd name="connsiteY69" fmla="*/ 903248 h 2966224"/>
              <a:gd name="connsiteX70" fmla="*/ 6534615 w 6623824"/>
              <a:gd name="connsiteY70" fmla="*/ 724829 h 2966224"/>
              <a:gd name="connsiteX71" fmla="*/ 6568068 w 6623824"/>
              <a:gd name="connsiteY71" fmla="*/ 334536 h 2966224"/>
              <a:gd name="connsiteX72" fmla="*/ 6623824 w 6623824"/>
              <a:gd name="connsiteY72" fmla="*/ 0 h 2966224"/>
              <a:gd name="connsiteX73" fmla="*/ 6623824 w 6623824"/>
              <a:gd name="connsiteY73" fmla="*/ 2966224 h 2966224"/>
              <a:gd name="connsiteX74" fmla="*/ 0 w 6623824"/>
              <a:gd name="connsiteY74" fmla="*/ 2653990 h 2966224"/>
              <a:gd name="connsiteX0" fmla="*/ 0 w 6623824"/>
              <a:gd name="connsiteY0" fmla="*/ 2653990 h 2966224"/>
              <a:gd name="connsiteX1" fmla="*/ 334537 w 6623824"/>
              <a:gd name="connsiteY1" fmla="*/ 2754351 h 2966224"/>
              <a:gd name="connsiteX2" fmla="*/ 434898 w 6623824"/>
              <a:gd name="connsiteY2" fmla="*/ 2921619 h 2966224"/>
              <a:gd name="connsiteX3" fmla="*/ 423746 w 6623824"/>
              <a:gd name="connsiteY3" fmla="*/ 2787805 h 2966224"/>
              <a:gd name="connsiteX4" fmla="*/ 479502 w 6623824"/>
              <a:gd name="connsiteY4" fmla="*/ 2832409 h 2966224"/>
              <a:gd name="connsiteX5" fmla="*/ 568712 w 6623824"/>
              <a:gd name="connsiteY5" fmla="*/ 2720897 h 2966224"/>
              <a:gd name="connsiteX6" fmla="*/ 657922 w 6623824"/>
              <a:gd name="connsiteY6" fmla="*/ 2899317 h 2966224"/>
              <a:gd name="connsiteX7" fmla="*/ 735981 w 6623824"/>
              <a:gd name="connsiteY7" fmla="*/ 2709746 h 2966224"/>
              <a:gd name="connsiteX8" fmla="*/ 769434 w 6623824"/>
              <a:gd name="connsiteY8" fmla="*/ 2676292 h 2966224"/>
              <a:gd name="connsiteX9" fmla="*/ 814039 w 6623824"/>
              <a:gd name="connsiteY9" fmla="*/ 2865863 h 2966224"/>
              <a:gd name="connsiteX10" fmla="*/ 836341 w 6623824"/>
              <a:gd name="connsiteY10" fmla="*/ 2743200 h 2966224"/>
              <a:gd name="connsiteX11" fmla="*/ 925551 w 6623824"/>
              <a:gd name="connsiteY11" fmla="*/ 2910468 h 2966224"/>
              <a:gd name="connsiteX12" fmla="*/ 970156 w 6623824"/>
              <a:gd name="connsiteY12" fmla="*/ 2732048 h 2966224"/>
              <a:gd name="connsiteX13" fmla="*/ 1037063 w 6623824"/>
              <a:gd name="connsiteY13" fmla="*/ 2899317 h 2966224"/>
              <a:gd name="connsiteX14" fmla="*/ 1048215 w 6623824"/>
              <a:gd name="connsiteY14" fmla="*/ 2821258 h 2966224"/>
              <a:gd name="connsiteX15" fmla="*/ 1103971 w 6623824"/>
              <a:gd name="connsiteY15" fmla="*/ 2888166 h 2966224"/>
              <a:gd name="connsiteX16" fmla="*/ 1182029 w 6623824"/>
              <a:gd name="connsiteY16" fmla="*/ 2631687 h 2966224"/>
              <a:gd name="connsiteX17" fmla="*/ 1226634 w 6623824"/>
              <a:gd name="connsiteY17" fmla="*/ 2743200 h 2966224"/>
              <a:gd name="connsiteX18" fmla="*/ 1326995 w 6623824"/>
              <a:gd name="connsiteY18" fmla="*/ 2720897 h 2966224"/>
              <a:gd name="connsiteX19" fmla="*/ 1405054 w 6623824"/>
              <a:gd name="connsiteY19" fmla="*/ 2899317 h 2966224"/>
              <a:gd name="connsiteX20" fmla="*/ 1449659 w 6623824"/>
              <a:gd name="connsiteY20" fmla="*/ 2754351 h 2966224"/>
              <a:gd name="connsiteX21" fmla="*/ 1505415 w 6623824"/>
              <a:gd name="connsiteY21" fmla="*/ 2921619 h 2966224"/>
              <a:gd name="connsiteX22" fmla="*/ 1527717 w 6623824"/>
              <a:gd name="connsiteY22" fmla="*/ 2754351 h 2966224"/>
              <a:gd name="connsiteX23" fmla="*/ 1594624 w 6623824"/>
              <a:gd name="connsiteY23" fmla="*/ 2888166 h 2966224"/>
              <a:gd name="connsiteX24" fmla="*/ 1616927 w 6623824"/>
              <a:gd name="connsiteY24" fmla="*/ 2787805 h 2966224"/>
              <a:gd name="connsiteX25" fmla="*/ 1717288 w 6623824"/>
              <a:gd name="connsiteY25" fmla="*/ 2720897 h 2966224"/>
              <a:gd name="connsiteX26" fmla="*/ 1795346 w 6623824"/>
              <a:gd name="connsiteY26" fmla="*/ 2810107 h 2966224"/>
              <a:gd name="connsiteX27" fmla="*/ 1918010 w 6623824"/>
              <a:gd name="connsiteY27" fmla="*/ 2921619 h 2966224"/>
              <a:gd name="connsiteX28" fmla="*/ 1918010 w 6623824"/>
              <a:gd name="connsiteY28" fmla="*/ 2798956 h 2966224"/>
              <a:gd name="connsiteX29" fmla="*/ 1984917 w 6623824"/>
              <a:gd name="connsiteY29" fmla="*/ 2921619 h 2966224"/>
              <a:gd name="connsiteX30" fmla="*/ 2040673 w 6623824"/>
              <a:gd name="connsiteY30" fmla="*/ 2743200 h 2966224"/>
              <a:gd name="connsiteX31" fmla="*/ 2096429 w 6623824"/>
              <a:gd name="connsiteY31" fmla="*/ 2854712 h 2966224"/>
              <a:gd name="connsiteX32" fmla="*/ 2207941 w 6623824"/>
              <a:gd name="connsiteY32" fmla="*/ 2754351 h 2966224"/>
              <a:gd name="connsiteX33" fmla="*/ 2274849 w 6623824"/>
              <a:gd name="connsiteY33" fmla="*/ 2665141 h 2966224"/>
              <a:gd name="connsiteX34" fmla="*/ 2364059 w 6623824"/>
              <a:gd name="connsiteY34" fmla="*/ 2698595 h 2966224"/>
              <a:gd name="connsiteX35" fmla="*/ 2408663 w 6623824"/>
              <a:gd name="connsiteY35" fmla="*/ 2888166 h 2966224"/>
              <a:gd name="connsiteX36" fmla="*/ 2509024 w 6623824"/>
              <a:gd name="connsiteY36" fmla="*/ 2676292 h 2966224"/>
              <a:gd name="connsiteX37" fmla="*/ 2553629 w 6623824"/>
              <a:gd name="connsiteY37" fmla="*/ 2798956 h 2966224"/>
              <a:gd name="connsiteX38" fmla="*/ 2676293 w 6623824"/>
              <a:gd name="connsiteY38" fmla="*/ 2743200 h 2966224"/>
              <a:gd name="connsiteX39" fmla="*/ 2676293 w 6623824"/>
              <a:gd name="connsiteY39" fmla="*/ 2743200 h 2966224"/>
              <a:gd name="connsiteX40" fmla="*/ 2787805 w 6623824"/>
              <a:gd name="connsiteY40" fmla="*/ 2631687 h 2966224"/>
              <a:gd name="connsiteX41" fmla="*/ 2910468 w 6623824"/>
              <a:gd name="connsiteY41" fmla="*/ 2687444 h 2966224"/>
              <a:gd name="connsiteX42" fmla="*/ 3021981 w 6623824"/>
              <a:gd name="connsiteY42" fmla="*/ 2787805 h 2966224"/>
              <a:gd name="connsiteX43" fmla="*/ 3122341 w 6623824"/>
              <a:gd name="connsiteY43" fmla="*/ 2732048 h 2966224"/>
              <a:gd name="connsiteX44" fmla="*/ 3189249 w 6623824"/>
              <a:gd name="connsiteY44" fmla="*/ 2698595 h 2966224"/>
              <a:gd name="connsiteX45" fmla="*/ 3233854 w 6623824"/>
              <a:gd name="connsiteY45" fmla="*/ 2732048 h 2966224"/>
              <a:gd name="connsiteX46" fmla="*/ 3267307 w 6623824"/>
              <a:gd name="connsiteY46" fmla="*/ 2642839 h 2966224"/>
              <a:gd name="connsiteX47" fmla="*/ 3601844 w 6623824"/>
              <a:gd name="connsiteY47" fmla="*/ 2910468 h 2966224"/>
              <a:gd name="connsiteX48" fmla="*/ 3646449 w 6623824"/>
              <a:gd name="connsiteY48" fmla="*/ 2832409 h 2966224"/>
              <a:gd name="connsiteX49" fmla="*/ 3847171 w 6623824"/>
              <a:gd name="connsiteY49" fmla="*/ 2754351 h 2966224"/>
              <a:gd name="connsiteX50" fmla="*/ 4932184 w 6623824"/>
              <a:gd name="connsiteY50" fmla="*/ 2959533 h 2966224"/>
              <a:gd name="connsiteX51" fmla="*/ 4937017 w 6623824"/>
              <a:gd name="connsiteY51" fmla="*/ 2497873 h 2966224"/>
              <a:gd name="connsiteX52" fmla="*/ 5084956 w 6623824"/>
              <a:gd name="connsiteY52" fmla="*/ 2609385 h 2966224"/>
              <a:gd name="connsiteX53" fmla="*/ 5151863 w 6623824"/>
              <a:gd name="connsiteY53" fmla="*/ 2375209 h 2966224"/>
              <a:gd name="connsiteX54" fmla="*/ 5196468 w 6623824"/>
              <a:gd name="connsiteY54" fmla="*/ 2609385 h 2966224"/>
              <a:gd name="connsiteX55" fmla="*/ 5307981 w 6623824"/>
              <a:gd name="connsiteY55" fmla="*/ 2408663 h 2966224"/>
              <a:gd name="connsiteX56" fmla="*/ 5452946 w 6623824"/>
              <a:gd name="connsiteY56" fmla="*/ 2509024 h 2966224"/>
              <a:gd name="connsiteX57" fmla="*/ 5531005 w 6623824"/>
              <a:gd name="connsiteY57" fmla="*/ 2542478 h 2966224"/>
              <a:gd name="connsiteX58" fmla="*/ 5597912 w 6623824"/>
              <a:gd name="connsiteY58" fmla="*/ 2163336 h 2966224"/>
              <a:gd name="connsiteX59" fmla="*/ 5631366 w 6623824"/>
              <a:gd name="connsiteY59" fmla="*/ 2419814 h 2966224"/>
              <a:gd name="connsiteX60" fmla="*/ 5709424 w 6623824"/>
              <a:gd name="connsiteY60" fmla="*/ 1951463 h 2966224"/>
              <a:gd name="connsiteX61" fmla="*/ 5854390 w 6623824"/>
              <a:gd name="connsiteY61" fmla="*/ 2442117 h 2966224"/>
              <a:gd name="connsiteX62" fmla="*/ 5921298 w 6623824"/>
              <a:gd name="connsiteY62" fmla="*/ 2174487 h 2966224"/>
              <a:gd name="connsiteX63" fmla="*/ 6021659 w 6623824"/>
              <a:gd name="connsiteY63" fmla="*/ 1839951 h 2966224"/>
              <a:gd name="connsiteX64" fmla="*/ 6066263 w 6623824"/>
              <a:gd name="connsiteY64" fmla="*/ 1438507 h 2966224"/>
              <a:gd name="connsiteX65" fmla="*/ 6233532 w 6623824"/>
              <a:gd name="connsiteY65" fmla="*/ 1393902 h 2966224"/>
              <a:gd name="connsiteX66" fmla="*/ 6300439 w 6623824"/>
              <a:gd name="connsiteY66" fmla="*/ 1081668 h 2966224"/>
              <a:gd name="connsiteX67" fmla="*/ 6389649 w 6623824"/>
              <a:gd name="connsiteY67" fmla="*/ 1215483 h 2966224"/>
              <a:gd name="connsiteX68" fmla="*/ 6434254 w 6623824"/>
              <a:gd name="connsiteY68" fmla="*/ 903248 h 2966224"/>
              <a:gd name="connsiteX69" fmla="*/ 6534615 w 6623824"/>
              <a:gd name="connsiteY69" fmla="*/ 724829 h 2966224"/>
              <a:gd name="connsiteX70" fmla="*/ 6568068 w 6623824"/>
              <a:gd name="connsiteY70" fmla="*/ 334536 h 2966224"/>
              <a:gd name="connsiteX71" fmla="*/ 6623824 w 6623824"/>
              <a:gd name="connsiteY71" fmla="*/ 0 h 2966224"/>
              <a:gd name="connsiteX72" fmla="*/ 6623824 w 6623824"/>
              <a:gd name="connsiteY72" fmla="*/ 2966224 h 2966224"/>
              <a:gd name="connsiteX73" fmla="*/ 0 w 6623824"/>
              <a:gd name="connsiteY73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423746 w 6623824"/>
              <a:gd name="connsiteY2" fmla="*/ 2787805 h 2966224"/>
              <a:gd name="connsiteX3" fmla="*/ 479502 w 6623824"/>
              <a:gd name="connsiteY3" fmla="*/ 2832409 h 2966224"/>
              <a:gd name="connsiteX4" fmla="*/ 568712 w 6623824"/>
              <a:gd name="connsiteY4" fmla="*/ 2720897 h 2966224"/>
              <a:gd name="connsiteX5" fmla="*/ 657922 w 6623824"/>
              <a:gd name="connsiteY5" fmla="*/ 2899317 h 2966224"/>
              <a:gd name="connsiteX6" fmla="*/ 735981 w 6623824"/>
              <a:gd name="connsiteY6" fmla="*/ 2709746 h 2966224"/>
              <a:gd name="connsiteX7" fmla="*/ 769434 w 6623824"/>
              <a:gd name="connsiteY7" fmla="*/ 2676292 h 2966224"/>
              <a:gd name="connsiteX8" fmla="*/ 814039 w 6623824"/>
              <a:gd name="connsiteY8" fmla="*/ 2865863 h 2966224"/>
              <a:gd name="connsiteX9" fmla="*/ 836341 w 6623824"/>
              <a:gd name="connsiteY9" fmla="*/ 2743200 h 2966224"/>
              <a:gd name="connsiteX10" fmla="*/ 925551 w 6623824"/>
              <a:gd name="connsiteY10" fmla="*/ 2910468 h 2966224"/>
              <a:gd name="connsiteX11" fmla="*/ 970156 w 6623824"/>
              <a:gd name="connsiteY11" fmla="*/ 2732048 h 2966224"/>
              <a:gd name="connsiteX12" fmla="*/ 1037063 w 6623824"/>
              <a:gd name="connsiteY12" fmla="*/ 2899317 h 2966224"/>
              <a:gd name="connsiteX13" fmla="*/ 1048215 w 6623824"/>
              <a:gd name="connsiteY13" fmla="*/ 2821258 h 2966224"/>
              <a:gd name="connsiteX14" fmla="*/ 1103971 w 6623824"/>
              <a:gd name="connsiteY14" fmla="*/ 2888166 h 2966224"/>
              <a:gd name="connsiteX15" fmla="*/ 1182029 w 6623824"/>
              <a:gd name="connsiteY15" fmla="*/ 2631687 h 2966224"/>
              <a:gd name="connsiteX16" fmla="*/ 1226634 w 6623824"/>
              <a:gd name="connsiteY16" fmla="*/ 2743200 h 2966224"/>
              <a:gd name="connsiteX17" fmla="*/ 1326995 w 6623824"/>
              <a:gd name="connsiteY17" fmla="*/ 2720897 h 2966224"/>
              <a:gd name="connsiteX18" fmla="*/ 1405054 w 6623824"/>
              <a:gd name="connsiteY18" fmla="*/ 2899317 h 2966224"/>
              <a:gd name="connsiteX19" fmla="*/ 1449659 w 6623824"/>
              <a:gd name="connsiteY19" fmla="*/ 2754351 h 2966224"/>
              <a:gd name="connsiteX20" fmla="*/ 1505415 w 6623824"/>
              <a:gd name="connsiteY20" fmla="*/ 2921619 h 2966224"/>
              <a:gd name="connsiteX21" fmla="*/ 1527717 w 6623824"/>
              <a:gd name="connsiteY21" fmla="*/ 2754351 h 2966224"/>
              <a:gd name="connsiteX22" fmla="*/ 1594624 w 6623824"/>
              <a:gd name="connsiteY22" fmla="*/ 2888166 h 2966224"/>
              <a:gd name="connsiteX23" fmla="*/ 1616927 w 6623824"/>
              <a:gd name="connsiteY23" fmla="*/ 2787805 h 2966224"/>
              <a:gd name="connsiteX24" fmla="*/ 1717288 w 6623824"/>
              <a:gd name="connsiteY24" fmla="*/ 2720897 h 2966224"/>
              <a:gd name="connsiteX25" fmla="*/ 1795346 w 6623824"/>
              <a:gd name="connsiteY25" fmla="*/ 2810107 h 2966224"/>
              <a:gd name="connsiteX26" fmla="*/ 1918010 w 6623824"/>
              <a:gd name="connsiteY26" fmla="*/ 2921619 h 2966224"/>
              <a:gd name="connsiteX27" fmla="*/ 1918010 w 6623824"/>
              <a:gd name="connsiteY27" fmla="*/ 2798956 h 2966224"/>
              <a:gd name="connsiteX28" fmla="*/ 1984917 w 6623824"/>
              <a:gd name="connsiteY28" fmla="*/ 2921619 h 2966224"/>
              <a:gd name="connsiteX29" fmla="*/ 2040673 w 6623824"/>
              <a:gd name="connsiteY29" fmla="*/ 2743200 h 2966224"/>
              <a:gd name="connsiteX30" fmla="*/ 2096429 w 6623824"/>
              <a:gd name="connsiteY30" fmla="*/ 2854712 h 2966224"/>
              <a:gd name="connsiteX31" fmla="*/ 2207941 w 6623824"/>
              <a:gd name="connsiteY31" fmla="*/ 2754351 h 2966224"/>
              <a:gd name="connsiteX32" fmla="*/ 2274849 w 6623824"/>
              <a:gd name="connsiteY32" fmla="*/ 2665141 h 2966224"/>
              <a:gd name="connsiteX33" fmla="*/ 2364059 w 6623824"/>
              <a:gd name="connsiteY33" fmla="*/ 2698595 h 2966224"/>
              <a:gd name="connsiteX34" fmla="*/ 2408663 w 6623824"/>
              <a:gd name="connsiteY34" fmla="*/ 2888166 h 2966224"/>
              <a:gd name="connsiteX35" fmla="*/ 2509024 w 6623824"/>
              <a:gd name="connsiteY35" fmla="*/ 2676292 h 2966224"/>
              <a:gd name="connsiteX36" fmla="*/ 2553629 w 6623824"/>
              <a:gd name="connsiteY36" fmla="*/ 2798956 h 2966224"/>
              <a:gd name="connsiteX37" fmla="*/ 2676293 w 6623824"/>
              <a:gd name="connsiteY37" fmla="*/ 2743200 h 2966224"/>
              <a:gd name="connsiteX38" fmla="*/ 2676293 w 6623824"/>
              <a:gd name="connsiteY38" fmla="*/ 2743200 h 2966224"/>
              <a:gd name="connsiteX39" fmla="*/ 2787805 w 6623824"/>
              <a:gd name="connsiteY39" fmla="*/ 2631687 h 2966224"/>
              <a:gd name="connsiteX40" fmla="*/ 2910468 w 6623824"/>
              <a:gd name="connsiteY40" fmla="*/ 2687444 h 2966224"/>
              <a:gd name="connsiteX41" fmla="*/ 3021981 w 6623824"/>
              <a:gd name="connsiteY41" fmla="*/ 2787805 h 2966224"/>
              <a:gd name="connsiteX42" fmla="*/ 3122341 w 6623824"/>
              <a:gd name="connsiteY42" fmla="*/ 2732048 h 2966224"/>
              <a:gd name="connsiteX43" fmla="*/ 3189249 w 6623824"/>
              <a:gd name="connsiteY43" fmla="*/ 2698595 h 2966224"/>
              <a:gd name="connsiteX44" fmla="*/ 3233854 w 6623824"/>
              <a:gd name="connsiteY44" fmla="*/ 2732048 h 2966224"/>
              <a:gd name="connsiteX45" fmla="*/ 3267307 w 6623824"/>
              <a:gd name="connsiteY45" fmla="*/ 2642839 h 2966224"/>
              <a:gd name="connsiteX46" fmla="*/ 3601844 w 6623824"/>
              <a:gd name="connsiteY46" fmla="*/ 2910468 h 2966224"/>
              <a:gd name="connsiteX47" fmla="*/ 3646449 w 6623824"/>
              <a:gd name="connsiteY47" fmla="*/ 2832409 h 2966224"/>
              <a:gd name="connsiteX48" fmla="*/ 3847171 w 6623824"/>
              <a:gd name="connsiteY48" fmla="*/ 2754351 h 2966224"/>
              <a:gd name="connsiteX49" fmla="*/ 4932184 w 6623824"/>
              <a:gd name="connsiteY49" fmla="*/ 2959533 h 2966224"/>
              <a:gd name="connsiteX50" fmla="*/ 4937017 w 6623824"/>
              <a:gd name="connsiteY50" fmla="*/ 2497873 h 2966224"/>
              <a:gd name="connsiteX51" fmla="*/ 5084956 w 6623824"/>
              <a:gd name="connsiteY51" fmla="*/ 2609385 h 2966224"/>
              <a:gd name="connsiteX52" fmla="*/ 5151863 w 6623824"/>
              <a:gd name="connsiteY52" fmla="*/ 2375209 h 2966224"/>
              <a:gd name="connsiteX53" fmla="*/ 5196468 w 6623824"/>
              <a:gd name="connsiteY53" fmla="*/ 2609385 h 2966224"/>
              <a:gd name="connsiteX54" fmla="*/ 5307981 w 6623824"/>
              <a:gd name="connsiteY54" fmla="*/ 2408663 h 2966224"/>
              <a:gd name="connsiteX55" fmla="*/ 5452946 w 6623824"/>
              <a:gd name="connsiteY55" fmla="*/ 2509024 h 2966224"/>
              <a:gd name="connsiteX56" fmla="*/ 5531005 w 6623824"/>
              <a:gd name="connsiteY56" fmla="*/ 2542478 h 2966224"/>
              <a:gd name="connsiteX57" fmla="*/ 5597912 w 6623824"/>
              <a:gd name="connsiteY57" fmla="*/ 2163336 h 2966224"/>
              <a:gd name="connsiteX58" fmla="*/ 5631366 w 6623824"/>
              <a:gd name="connsiteY58" fmla="*/ 2419814 h 2966224"/>
              <a:gd name="connsiteX59" fmla="*/ 5709424 w 6623824"/>
              <a:gd name="connsiteY59" fmla="*/ 1951463 h 2966224"/>
              <a:gd name="connsiteX60" fmla="*/ 5854390 w 6623824"/>
              <a:gd name="connsiteY60" fmla="*/ 2442117 h 2966224"/>
              <a:gd name="connsiteX61" fmla="*/ 5921298 w 6623824"/>
              <a:gd name="connsiteY61" fmla="*/ 2174487 h 2966224"/>
              <a:gd name="connsiteX62" fmla="*/ 6021659 w 6623824"/>
              <a:gd name="connsiteY62" fmla="*/ 1839951 h 2966224"/>
              <a:gd name="connsiteX63" fmla="*/ 6066263 w 6623824"/>
              <a:gd name="connsiteY63" fmla="*/ 1438507 h 2966224"/>
              <a:gd name="connsiteX64" fmla="*/ 6233532 w 6623824"/>
              <a:gd name="connsiteY64" fmla="*/ 1393902 h 2966224"/>
              <a:gd name="connsiteX65" fmla="*/ 6300439 w 6623824"/>
              <a:gd name="connsiteY65" fmla="*/ 1081668 h 2966224"/>
              <a:gd name="connsiteX66" fmla="*/ 6389649 w 6623824"/>
              <a:gd name="connsiteY66" fmla="*/ 1215483 h 2966224"/>
              <a:gd name="connsiteX67" fmla="*/ 6434254 w 6623824"/>
              <a:gd name="connsiteY67" fmla="*/ 903248 h 2966224"/>
              <a:gd name="connsiteX68" fmla="*/ 6534615 w 6623824"/>
              <a:gd name="connsiteY68" fmla="*/ 724829 h 2966224"/>
              <a:gd name="connsiteX69" fmla="*/ 6568068 w 6623824"/>
              <a:gd name="connsiteY69" fmla="*/ 334536 h 2966224"/>
              <a:gd name="connsiteX70" fmla="*/ 6623824 w 6623824"/>
              <a:gd name="connsiteY70" fmla="*/ 0 h 2966224"/>
              <a:gd name="connsiteX71" fmla="*/ 6623824 w 6623824"/>
              <a:gd name="connsiteY71" fmla="*/ 2966224 h 2966224"/>
              <a:gd name="connsiteX72" fmla="*/ 0 w 6623824"/>
              <a:gd name="connsiteY72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479502 w 6623824"/>
              <a:gd name="connsiteY2" fmla="*/ 2832409 h 2966224"/>
              <a:gd name="connsiteX3" fmla="*/ 568712 w 6623824"/>
              <a:gd name="connsiteY3" fmla="*/ 2720897 h 2966224"/>
              <a:gd name="connsiteX4" fmla="*/ 657922 w 6623824"/>
              <a:gd name="connsiteY4" fmla="*/ 2899317 h 2966224"/>
              <a:gd name="connsiteX5" fmla="*/ 735981 w 6623824"/>
              <a:gd name="connsiteY5" fmla="*/ 2709746 h 2966224"/>
              <a:gd name="connsiteX6" fmla="*/ 769434 w 6623824"/>
              <a:gd name="connsiteY6" fmla="*/ 2676292 h 2966224"/>
              <a:gd name="connsiteX7" fmla="*/ 814039 w 6623824"/>
              <a:gd name="connsiteY7" fmla="*/ 2865863 h 2966224"/>
              <a:gd name="connsiteX8" fmla="*/ 836341 w 6623824"/>
              <a:gd name="connsiteY8" fmla="*/ 2743200 h 2966224"/>
              <a:gd name="connsiteX9" fmla="*/ 925551 w 6623824"/>
              <a:gd name="connsiteY9" fmla="*/ 2910468 h 2966224"/>
              <a:gd name="connsiteX10" fmla="*/ 970156 w 6623824"/>
              <a:gd name="connsiteY10" fmla="*/ 2732048 h 2966224"/>
              <a:gd name="connsiteX11" fmla="*/ 1037063 w 6623824"/>
              <a:gd name="connsiteY11" fmla="*/ 2899317 h 2966224"/>
              <a:gd name="connsiteX12" fmla="*/ 1048215 w 6623824"/>
              <a:gd name="connsiteY12" fmla="*/ 2821258 h 2966224"/>
              <a:gd name="connsiteX13" fmla="*/ 1103971 w 6623824"/>
              <a:gd name="connsiteY13" fmla="*/ 2888166 h 2966224"/>
              <a:gd name="connsiteX14" fmla="*/ 1182029 w 6623824"/>
              <a:gd name="connsiteY14" fmla="*/ 2631687 h 2966224"/>
              <a:gd name="connsiteX15" fmla="*/ 1226634 w 6623824"/>
              <a:gd name="connsiteY15" fmla="*/ 2743200 h 2966224"/>
              <a:gd name="connsiteX16" fmla="*/ 1326995 w 6623824"/>
              <a:gd name="connsiteY16" fmla="*/ 2720897 h 2966224"/>
              <a:gd name="connsiteX17" fmla="*/ 1405054 w 6623824"/>
              <a:gd name="connsiteY17" fmla="*/ 2899317 h 2966224"/>
              <a:gd name="connsiteX18" fmla="*/ 1449659 w 6623824"/>
              <a:gd name="connsiteY18" fmla="*/ 2754351 h 2966224"/>
              <a:gd name="connsiteX19" fmla="*/ 1505415 w 6623824"/>
              <a:gd name="connsiteY19" fmla="*/ 2921619 h 2966224"/>
              <a:gd name="connsiteX20" fmla="*/ 1527717 w 6623824"/>
              <a:gd name="connsiteY20" fmla="*/ 2754351 h 2966224"/>
              <a:gd name="connsiteX21" fmla="*/ 1594624 w 6623824"/>
              <a:gd name="connsiteY21" fmla="*/ 2888166 h 2966224"/>
              <a:gd name="connsiteX22" fmla="*/ 1616927 w 6623824"/>
              <a:gd name="connsiteY22" fmla="*/ 2787805 h 2966224"/>
              <a:gd name="connsiteX23" fmla="*/ 1717288 w 6623824"/>
              <a:gd name="connsiteY23" fmla="*/ 2720897 h 2966224"/>
              <a:gd name="connsiteX24" fmla="*/ 1795346 w 6623824"/>
              <a:gd name="connsiteY24" fmla="*/ 2810107 h 2966224"/>
              <a:gd name="connsiteX25" fmla="*/ 1918010 w 6623824"/>
              <a:gd name="connsiteY25" fmla="*/ 2921619 h 2966224"/>
              <a:gd name="connsiteX26" fmla="*/ 1918010 w 6623824"/>
              <a:gd name="connsiteY26" fmla="*/ 2798956 h 2966224"/>
              <a:gd name="connsiteX27" fmla="*/ 1984917 w 6623824"/>
              <a:gd name="connsiteY27" fmla="*/ 2921619 h 2966224"/>
              <a:gd name="connsiteX28" fmla="*/ 2040673 w 6623824"/>
              <a:gd name="connsiteY28" fmla="*/ 2743200 h 2966224"/>
              <a:gd name="connsiteX29" fmla="*/ 2096429 w 6623824"/>
              <a:gd name="connsiteY29" fmla="*/ 2854712 h 2966224"/>
              <a:gd name="connsiteX30" fmla="*/ 2207941 w 6623824"/>
              <a:gd name="connsiteY30" fmla="*/ 2754351 h 2966224"/>
              <a:gd name="connsiteX31" fmla="*/ 2274849 w 6623824"/>
              <a:gd name="connsiteY31" fmla="*/ 2665141 h 2966224"/>
              <a:gd name="connsiteX32" fmla="*/ 2364059 w 6623824"/>
              <a:gd name="connsiteY32" fmla="*/ 2698595 h 2966224"/>
              <a:gd name="connsiteX33" fmla="*/ 2408663 w 6623824"/>
              <a:gd name="connsiteY33" fmla="*/ 2888166 h 2966224"/>
              <a:gd name="connsiteX34" fmla="*/ 2509024 w 6623824"/>
              <a:gd name="connsiteY34" fmla="*/ 2676292 h 2966224"/>
              <a:gd name="connsiteX35" fmla="*/ 2553629 w 6623824"/>
              <a:gd name="connsiteY35" fmla="*/ 2798956 h 2966224"/>
              <a:gd name="connsiteX36" fmla="*/ 2676293 w 6623824"/>
              <a:gd name="connsiteY36" fmla="*/ 2743200 h 2966224"/>
              <a:gd name="connsiteX37" fmla="*/ 2676293 w 6623824"/>
              <a:gd name="connsiteY37" fmla="*/ 2743200 h 2966224"/>
              <a:gd name="connsiteX38" fmla="*/ 2787805 w 6623824"/>
              <a:gd name="connsiteY38" fmla="*/ 2631687 h 2966224"/>
              <a:gd name="connsiteX39" fmla="*/ 2910468 w 6623824"/>
              <a:gd name="connsiteY39" fmla="*/ 2687444 h 2966224"/>
              <a:gd name="connsiteX40" fmla="*/ 3021981 w 6623824"/>
              <a:gd name="connsiteY40" fmla="*/ 2787805 h 2966224"/>
              <a:gd name="connsiteX41" fmla="*/ 3122341 w 6623824"/>
              <a:gd name="connsiteY41" fmla="*/ 2732048 h 2966224"/>
              <a:gd name="connsiteX42" fmla="*/ 3189249 w 6623824"/>
              <a:gd name="connsiteY42" fmla="*/ 2698595 h 2966224"/>
              <a:gd name="connsiteX43" fmla="*/ 3233854 w 6623824"/>
              <a:gd name="connsiteY43" fmla="*/ 2732048 h 2966224"/>
              <a:gd name="connsiteX44" fmla="*/ 3267307 w 6623824"/>
              <a:gd name="connsiteY44" fmla="*/ 2642839 h 2966224"/>
              <a:gd name="connsiteX45" fmla="*/ 3601844 w 6623824"/>
              <a:gd name="connsiteY45" fmla="*/ 2910468 h 2966224"/>
              <a:gd name="connsiteX46" fmla="*/ 3646449 w 6623824"/>
              <a:gd name="connsiteY46" fmla="*/ 2832409 h 2966224"/>
              <a:gd name="connsiteX47" fmla="*/ 3847171 w 6623824"/>
              <a:gd name="connsiteY47" fmla="*/ 2754351 h 2966224"/>
              <a:gd name="connsiteX48" fmla="*/ 4932184 w 6623824"/>
              <a:gd name="connsiteY48" fmla="*/ 2959533 h 2966224"/>
              <a:gd name="connsiteX49" fmla="*/ 4937017 w 6623824"/>
              <a:gd name="connsiteY49" fmla="*/ 2497873 h 2966224"/>
              <a:gd name="connsiteX50" fmla="*/ 5084956 w 6623824"/>
              <a:gd name="connsiteY50" fmla="*/ 2609385 h 2966224"/>
              <a:gd name="connsiteX51" fmla="*/ 5151863 w 6623824"/>
              <a:gd name="connsiteY51" fmla="*/ 2375209 h 2966224"/>
              <a:gd name="connsiteX52" fmla="*/ 5196468 w 6623824"/>
              <a:gd name="connsiteY52" fmla="*/ 2609385 h 2966224"/>
              <a:gd name="connsiteX53" fmla="*/ 5307981 w 6623824"/>
              <a:gd name="connsiteY53" fmla="*/ 2408663 h 2966224"/>
              <a:gd name="connsiteX54" fmla="*/ 5452946 w 6623824"/>
              <a:gd name="connsiteY54" fmla="*/ 2509024 h 2966224"/>
              <a:gd name="connsiteX55" fmla="*/ 5531005 w 6623824"/>
              <a:gd name="connsiteY55" fmla="*/ 2542478 h 2966224"/>
              <a:gd name="connsiteX56" fmla="*/ 5597912 w 6623824"/>
              <a:gd name="connsiteY56" fmla="*/ 2163336 h 2966224"/>
              <a:gd name="connsiteX57" fmla="*/ 5631366 w 6623824"/>
              <a:gd name="connsiteY57" fmla="*/ 2419814 h 2966224"/>
              <a:gd name="connsiteX58" fmla="*/ 5709424 w 6623824"/>
              <a:gd name="connsiteY58" fmla="*/ 1951463 h 2966224"/>
              <a:gd name="connsiteX59" fmla="*/ 5854390 w 6623824"/>
              <a:gd name="connsiteY59" fmla="*/ 2442117 h 2966224"/>
              <a:gd name="connsiteX60" fmla="*/ 5921298 w 6623824"/>
              <a:gd name="connsiteY60" fmla="*/ 2174487 h 2966224"/>
              <a:gd name="connsiteX61" fmla="*/ 6021659 w 6623824"/>
              <a:gd name="connsiteY61" fmla="*/ 1839951 h 2966224"/>
              <a:gd name="connsiteX62" fmla="*/ 6066263 w 6623824"/>
              <a:gd name="connsiteY62" fmla="*/ 1438507 h 2966224"/>
              <a:gd name="connsiteX63" fmla="*/ 6233532 w 6623824"/>
              <a:gd name="connsiteY63" fmla="*/ 1393902 h 2966224"/>
              <a:gd name="connsiteX64" fmla="*/ 6300439 w 6623824"/>
              <a:gd name="connsiteY64" fmla="*/ 1081668 h 2966224"/>
              <a:gd name="connsiteX65" fmla="*/ 6389649 w 6623824"/>
              <a:gd name="connsiteY65" fmla="*/ 1215483 h 2966224"/>
              <a:gd name="connsiteX66" fmla="*/ 6434254 w 6623824"/>
              <a:gd name="connsiteY66" fmla="*/ 903248 h 2966224"/>
              <a:gd name="connsiteX67" fmla="*/ 6534615 w 6623824"/>
              <a:gd name="connsiteY67" fmla="*/ 724829 h 2966224"/>
              <a:gd name="connsiteX68" fmla="*/ 6568068 w 6623824"/>
              <a:gd name="connsiteY68" fmla="*/ 334536 h 2966224"/>
              <a:gd name="connsiteX69" fmla="*/ 6623824 w 6623824"/>
              <a:gd name="connsiteY69" fmla="*/ 0 h 2966224"/>
              <a:gd name="connsiteX70" fmla="*/ 6623824 w 6623824"/>
              <a:gd name="connsiteY70" fmla="*/ 2966224 h 2966224"/>
              <a:gd name="connsiteX71" fmla="*/ 0 w 6623824"/>
              <a:gd name="connsiteY71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568712 w 6623824"/>
              <a:gd name="connsiteY2" fmla="*/ 2720897 h 2966224"/>
              <a:gd name="connsiteX3" fmla="*/ 657922 w 6623824"/>
              <a:gd name="connsiteY3" fmla="*/ 2899317 h 2966224"/>
              <a:gd name="connsiteX4" fmla="*/ 735981 w 6623824"/>
              <a:gd name="connsiteY4" fmla="*/ 2709746 h 2966224"/>
              <a:gd name="connsiteX5" fmla="*/ 769434 w 6623824"/>
              <a:gd name="connsiteY5" fmla="*/ 2676292 h 2966224"/>
              <a:gd name="connsiteX6" fmla="*/ 814039 w 6623824"/>
              <a:gd name="connsiteY6" fmla="*/ 2865863 h 2966224"/>
              <a:gd name="connsiteX7" fmla="*/ 836341 w 6623824"/>
              <a:gd name="connsiteY7" fmla="*/ 2743200 h 2966224"/>
              <a:gd name="connsiteX8" fmla="*/ 925551 w 6623824"/>
              <a:gd name="connsiteY8" fmla="*/ 2910468 h 2966224"/>
              <a:gd name="connsiteX9" fmla="*/ 970156 w 6623824"/>
              <a:gd name="connsiteY9" fmla="*/ 2732048 h 2966224"/>
              <a:gd name="connsiteX10" fmla="*/ 1037063 w 6623824"/>
              <a:gd name="connsiteY10" fmla="*/ 2899317 h 2966224"/>
              <a:gd name="connsiteX11" fmla="*/ 1048215 w 6623824"/>
              <a:gd name="connsiteY11" fmla="*/ 2821258 h 2966224"/>
              <a:gd name="connsiteX12" fmla="*/ 1103971 w 6623824"/>
              <a:gd name="connsiteY12" fmla="*/ 2888166 h 2966224"/>
              <a:gd name="connsiteX13" fmla="*/ 1182029 w 6623824"/>
              <a:gd name="connsiteY13" fmla="*/ 2631687 h 2966224"/>
              <a:gd name="connsiteX14" fmla="*/ 1226634 w 6623824"/>
              <a:gd name="connsiteY14" fmla="*/ 2743200 h 2966224"/>
              <a:gd name="connsiteX15" fmla="*/ 1326995 w 6623824"/>
              <a:gd name="connsiteY15" fmla="*/ 2720897 h 2966224"/>
              <a:gd name="connsiteX16" fmla="*/ 1405054 w 6623824"/>
              <a:gd name="connsiteY16" fmla="*/ 2899317 h 2966224"/>
              <a:gd name="connsiteX17" fmla="*/ 1449659 w 6623824"/>
              <a:gd name="connsiteY17" fmla="*/ 2754351 h 2966224"/>
              <a:gd name="connsiteX18" fmla="*/ 1505415 w 6623824"/>
              <a:gd name="connsiteY18" fmla="*/ 2921619 h 2966224"/>
              <a:gd name="connsiteX19" fmla="*/ 1527717 w 6623824"/>
              <a:gd name="connsiteY19" fmla="*/ 2754351 h 2966224"/>
              <a:gd name="connsiteX20" fmla="*/ 1594624 w 6623824"/>
              <a:gd name="connsiteY20" fmla="*/ 2888166 h 2966224"/>
              <a:gd name="connsiteX21" fmla="*/ 1616927 w 6623824"/>
              <a:gd name="connsiteY21" fmla="*/ 2787805 h 2966224"/>
              <a:gd name="connsiteX22" fmla="*/ 1717288 w 6623824"/>
              <a:gd name="connsiteY22" fmla="*/ 2720897 h 2966224"/>
              <a:gd name="connsiteX23" fmla="*/ 1795346 w 6623824"/>
              <a:gd name="connsiteY23" fmla="*/ 2810107 h 2966224"/>
              <a:gd name="connsiteX24" fmla="*/ 1918010 w 6623824"/>
              <a:gd name="connsiteY24" fmla="*/ 2921619 h 2966224"/>
              <a:gd name="connsiteX25" fmla="*/ 1918010 w 6623824"/>
              <a:gd name="connsiteY25" fmla="*/ 2798956 h 2966224"/>
              <a:gd name="connsiteX26" fmla="*/ 1984917 w 6623824"/>
              <a:gd name="connsiteY26" fmla="*/ 2921619 h 2966224"/>
              <a:gd name="connsiteX27" fmla="*/ 2040673 w 6623824"/>
              <a:gd name="connsiteY27" fmla="*/ 2743200 h 2966224"/>
              <a:gd name="connsiteX28" fmla="*/ 2096429 w 6623824"/>
              <a:gd name="connsiteY28" fmla="*/ 2854712 h 2966224"/>
              <a:gd name="connsiteX29" fmla="*/ 2207941 w 6623824"/>
              <a:gd name="connsiteY29" fmla="*/ 2754351 h 2966224"/>
              <a:gd name="connsiteX30" fmla="*/ 2274849 w 6623824"/>
              <a:gd name="connsiteY30" fmla="*/ 2665141 h 2966224"/>
              <a:gd name="connsiteX31" fmla="*/ 2364059 w 6623824"/>
              <a:gd name="connsiteY31" fmla="*/ 2698595 h 2966224"/>
              <a:gd name="connsiteX32" fmla="*/ 2408663 w 6623824"/>
              <a:gd name="connsiteY32" fmla="*/ 2888166 h 2966224"/>
              <a:gd name="connsiteX33" fmla="*/ 2509024 w 6623824"/>
              <a:gd name="connsiteY33" fmla="*/ 2676292 h 2966224"/>
              <a:gd name="connsiteX34" fmla="*/ 2553629 w 6623824"/>
              <a:gd name="connsiteY34" fmla="*/ 2798956 h 2966224"/>
              <a:gd name="connsiteX35" fmla="*/ 2676293 w 6623824"/>
              <a:gd name="connsiteY35" fmla="*/ 2743200 h 2966224"/>
              <a:gd name="connsiteX36" fmla="*/ 2676293 w 6623824"/>
              <a:gd name="connsiteY36" fmla="*/ 2743200 h 2966224"/>
              <a:gd name="connsiteX37" fmla="*/ 2787805 w 6623824"/>
              <a:gd name="connsiteY37" fmla="*/ 2631687 h 2966224"/>
              <a:gd name="connsiteX38" fmla="*/ 2910468 w 6623824"/>
              <a:gd name="connsiteY38" fmla="*/ 2687444 h 2966224"/>
              <a:gd name="connsiteX39" fmla="*/ 3021981 w 6623824"/>
              <a:gd name="connsiteY39" fmla="*/ 2787805 h 2966224"/>
              <a:gd name="connsiteX40" fmla="*/ 3122341 w 6623824"/>
              <a:gd name="connsiteY40" fmla="*/ 2732048 h 2966224"/>
              <a:gd name="connsiteX41" fmla="*/ 3189249 w 6623824"/>
              <a:gd name="connsiteY41" fmla="*/ 2698595 h 2966224"/>
              <a:gd name="connsiteX42" fmla="*/ 3233854 w 6623824"/>
              <a:gd name="connsiteY42" fmla="*/ 2732048 h 2966224"/>
              <a:gd name="connsiteX43" fmla="*/ 3267307 w 6623824"/>
              <a:gd name="connsiteY43" fmla="*/ 2642839 h 2966224"/>
              <a:gd name="connsiteX44" fmla="*/ 3601844 w 6623824"/>
              <a:gd name="connsiteY44" fmla="*/ 2910468 h 2966224"/>
              <a:gd name="connsiteX45" fmla="*/ 3646449 w 6623824"/>
              <a:gd name="connsiteY45" fmla="*/ 2832409 h 2966224"/>
              <a:gd name="connsiteX46" fmla="*/ 3847171 w 6623824"/>
              <a:gd name="connsiteY46" fmla="*/ 2754351 h 2966224"/>
              <a:gd name="connsiteX47" fmla="*/ 4932184 w 6623824"/>
              <a:gd name="connsiteY47" fmla="*/ 2959533 h 2966224"/>
              <a:gd name="connsiteX48" fmla="*/ 4937017 w 6623824"/>
              <a:gd name="connsiteY48" fmla="*/ 2497873 h 2966224"/>
              <a:gd name="connsiteX49" fmla="*/ 5084956 w 6623824"/>
              <a:gd name="connsiteY49" fmla="*/ 2609385 h 2966224"/>
              <a:gd name="connsiteX50" fmla="*/ 5151863 w 6623824"/>
              <a:gd name="connsiteY50" fmla="*/ 2375209 h 2966224"/>
              <a:gd name="connsiteX51" fmla="*/ 5196468 w 6623824"/>
              <a:gd name="connsiteY51" fmla="*/ 2609385 h 2966224"/>
              <a:gd name="connsiteX52" fmla="*/ 5307981 w 6623824"/>
              <a:gd name="connsiteY52" fmla="*/ 2408663 h 2966224"/>
              <a:gd name="connsiteX53" fmla="*/ 5452946 w 6623824"/>
              <a:gd name="connsiteY53" fmla="*/ 2509024 h 2966224"/>
              <a:gd name="connsiteX54" fmla="*/ 5531005 w 6623824"/>
              <a:gd name="connsiteY54" fmla="*/ 2542478 h 2966224"/>
              <a:gd name="connsiteX55" fmla="*/ 5597912 w 6623824"/>
              <a:gd name="connsiteY55" fmla="*/ 2163336 h 2966224"/>
              <a:gd name="connsiteX56" fmla="*/ 5631366 w 6623824"/>
              <a:gd name="connsiteY56" fmla="*/ 2419814 h 2966224"/>
              <a:gd name="connsiteX57" fmla="*/ 5709424 w 6623824"/>
              <a:gd name="connsiteY57" fmla="*/ 1951463 h 2966224"/>
              <a:gd name="connsiteX58" fmla="*/ 5854390 w 6623824"/>
              <a:gd name="connsiteY58" fmla="*/ 2442117 h 2966224"/>
              <a:gd name="connsiteX59" fmla="*/ 5921298 w 6623824"/>
              <a:gd name="connsiteY59" fmla="*/ 2174487 h 2966224"/>
              <a:gd name="connsiteX60" fmla="*/ 6021659 w 6623824"/>
              <a:gd name="connsiteY60" fmla="*/ 1839951 h 2966224"/>
              <a:gd name="connsiteX61" fmla="*/ 6066263 w 6623824"/>
              <a:gd name="connsiteY61" fmla="*/ 1438507 h 2966224"/>
              <a:gd name="connsiteX62" fmla="*/ 6233532 w 6623824"/>
              <a:gd name="connsiteY62" fmla="*/ 1393902 h 2966224"/>
              <a:gd name="connsiteX63" fmla="*/ 6300439 w 6623824"/>
              <a:gd name="connsiteY63" fmla="*/ 1081668 h 2966224"/>
              <a:gd name="connsiteX64" fmla="*/ 6389649 w 6623824"/>
              <a:gd name="connsiteY64" fmla="*/ 1215483 h 2966224"/>
              <a:gd name="connsiteX65" fmla="*/ 6434254 w 6623824"/>
              <a:gd name="connsiteY65" fmla="*/ 903248 h 2966224"/>
              <a:gd name="connsiteX66" fmla="*/ 6534615 w 6623824"/>
              <a:gd name="connsiteY66" fmla="*/ 724829 h 2966224"/>
              <a:gd name="connsiteX67" fmla="*/ 6568068 w 6623824"/>
              <a:gd name="connsiteY67" fmla="*/ 334536 h 2966224"/>
              <a:gd name="connsiteX68" fmla="*/ 6623824 w 6623824"/>
              <a:gd name="connsiteY68" fmla="*/ 0 h 2966224"/>
              <a:gd name="connsiteX69" fmla="*/ 6623824 w 6623824"/>
              <a:gd name="connsiteY69" fmla="*/ 2966224 h 2966224"/>
              <a:gd name="connsiteX70" fmla="*/ 0 w 6623824"/>
              <a:gd name="connsiteY70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657922 w 6623824"/>
              <a:gd name="connsiteY2" fmla="*/ 2899317 h 2966224"/>
              <a:gd name="connsiteX3" fmla="*/ 735981 w 6623824"/>
              <a:gd name="connsiteY3" fmla="*/ 2709746 h 2966224"/>
              <a:gd name="connsiteX4" fmla="*/ 769434 w 6623824"/>
              <a:gd name="connsiteY4" fmla="*/ 2676292 h 2966224"/>
              <a:gd name="connsiteX5" fmla="*/ 814039 w 6623824"/>
              <a:gd name="connsiteY5" fmla="*/ 2865863 h 2966224"/>
              <a:gd name="connsiteX6" fmla="*/ 836341 w 6623824"/>
              <a:gd name="connsiteY6" fmla="*/ 2743200 h 2966224"/>
              <a:gd name="connsiteX7" fmla="*/ 925551 w 6623824"/>
              <a:gd name="connsiteY7" fmla="*/ 2910468 h 2966224"/>
              <a:gd name="connsiteX8" fmla="*/ 970156 w 6623824"/>
              <a:gd name="connsiteY8" fmla="*/ 2732048 h 2966224"/>
              <a:gd name="connsiteX9" fmla="*/ 1037063 w 6623824"/>
              <a:gd name="connsiteY9" fmla="*/ 2899317 h 2966224"/>
              <a:gd name="connsiteX10" fmla="*/ 1048215 w 6623824"/>
              <a:gd name="connsiteY10" fmla="*/ 2821258 h 2966224"/>
              <a:gd name="connsiteX11" fmla="*/ 1103971 w 6623824"/>
              <a:gd name="connsiteY11" fmla="*/ 2888166 h 2966224"/>
              <a:gd name="connsiteX12" fmla="*/ 1182029 w 6623824"/>
              <a:gd name="connsiteY12" fmla="*/ 2631687 h 2966224"/>
              <a:gd name="connsiteX13" fmla="*/ 1226634 w 6623824"/>
              <a:gd name="connsiteY13" fmla="*/ 2743200 h 2966224"/>
              <a:gd name="connsiteX14" fmla="*/ 1326995 w 6623824"/>
              <a:gd name="connsiteY14" fmla="*/ 2720897 h 2966224"/>
              <a:gd name="connsiteX15" fmla="*/ 1405054 w 6623824"/>
              <a:gd name="connsiteY15" fmla="*/ 2899317 h 2966224"/>
              <a:gd name="connsiteX16" fmla="*/ 1449659 w 6623824"/>
              <a:gd name="connsiteY16" fmla="*/ 2754351 h 2966224"/>
              <a:gd name="connsiteX17" fmla="*/ 1505415 w 6623824"/>
              <a:gd name="connsiteY17" fmla="*/ 2921619 h 2966224"/>
              <a:gd name="connsiteX18" fmla="*/ 1527717 w 6623824"/>
              <a:gd name="connsiteY18" fmla="*/ 2754351 h 2966224"/>
              <a:gd name="connsiteX19" fmla="*/ 1594624 w 6623824"/>
              <a:gd name="connsiteY19" fmla="*/ 2888166 h 2966224"/>
              <a:gd name="connsiteX20" fmla="*/ 1616927 w 6623824"/>
              <a:gd name="connsiteY20" fmla="*/ 2787805 h 2966224"/>
              <a:gd name="connsiteX21" fmla="*/ 1717288 w 6623824"/>
              <a:gd name="connsiteY21" fmla="*/ 2720897 h 2966224"/>
              <a:gd name="connsiteX22" fmla="*/ 1795346 w 6623824"/>
              <a:gd name="connsiteY22" fmla="*/ 2810107 h 2966224"/>
              <a:gd name="connsiteX23" fmla="*/ 1918010 w 6623824"/>
              <a:gd name="connsiteY23" fmla="*/ 2921619 h 2966224"/>
              <a:gd name="connsiteX24" fmla="*/ 1918010 w 6623824"/>
              <a:gd name="connsiteY24" fmla="*/ 2798956 h 2966224"/>
              <a:gd name="connsiteX25" fmla="*/ 1984917 w 6623824"/>
              <a:gd name="connsiteY25" fmla="*/ 2921619 h 2966224"/>
              <a:gd name="connsiteX26" fmla="*/ 2040673 w 6623824"/>
              <a:gd name="connsiteY26" fmla="*/ 2743200 h 2966224"/>
              <a:gd name="connsiteX27" fmla="*/ 2096429 w 6623824"/>
              <a:gd name="connsiteY27" fmla="*/ 2854712 h 2966224"/>
              <a:gd name="connsiteX28" fmla="*/ 2207941 w 6623824"/>
              <a:gd name="connsiteY28" fmla="*/ 2754351 h 2966224"/>
              <a:gd name="connsiteX29" fmla="*/ 2274849 w 6623824"/>
              <a:gd name="connsiteY29" fmla="*/ 2665141 h 2966224"/>
              <a:gd name="connsiteX30" fmla="*/ 2364059 w 6623824"/>
              <a:gd name="connsiteY30" fmla="*/ 2698595 h 2966224"/>
              <a:gd name="connsiteX31" fmla="*/ 2408663 w 6623824"/>
              <a:gd name="connsiteY31" fmla="*/ 2888166 h 2966224"/>
              <a:gd name="connsiteX32" fmla="*/ 2509024 w 6623824"/>
              <a:gd name="connsiteY32" fmla="*/ 2676292 h 2966224"/>
              <a:gd name="connsiteX33" fmla="*/ 2553629 w 6623824"/>
              <a:gd name="connsiteY33" fmla="*/ 2798956 h 2966224"/>
              <a:gd name="connsiteX34" fmla="*/ 2676293 w 6623824"/>
              <a:gd name="connsiteY34" fmla="*/ 2743200 h 2966224"/>
              <a:gd name="connsiteX35" fmla="*/ 2676293 w 6623824"/>
              <a:gd name="connsiteY35" fmla="*/ 2743200 h 2966224"/>
              <a:gd name="connsiteX36" fmla="*/ 2787805 w 6623824"/>
              <a:gd name="connsiteY36" fmla="*/ 2631687 h 2966224"/>
              <a:gd name="connsiteX37" fmla="*/ 2910468 w 6623824"/>
              <a:gd name="connsiteY37" fmla="*/ 2687444 h 2966224"/>
              <a:gd name="connsiteX38" fmla="*/ 3021981 w 6623824"/>
              <a:gd name="connsiteY38" fmla="*/ 2787805 h 2966224"/>
              <a:gd name="connsiteX39" fmla="*/ 3122341 w 6623824"/>
              <a:gd name="connsiteY39" fmla="*/ 2732048 h 2966224"/>
              <a:gd name="connsiteX40" fmla="*/ 3189249 w 6623824"/>
              <a:gd name="connsiteY40" fmla="*/ 2698595 h 2966224"/>
              <a:gd name="connsiteX41" fmla="*/ 3233854 w 6623824"/>
              <a:gd name="connsiteY41" fmla="*/ 2732048 h 2966224"/>
              <a:gd name="connsiteX42" fmla="*/ 3267307 w 6623824"/>
              <a:gd name="connsiteY42" fmla="*/ 2642839 h 2966224"/>
              <a:gd name="connsiteX43" fmla="*/ 3601844 w 6623824"/>
              <a:gd name="connsiteY43" fmla="*/ 2910468 h 2966224"/>
              <a:gd name="connsiteX44" fmla="*/ 3646449 w 6623824"/>
              <a:gd name="connsiteY44" fmla="*/ 2832409 h 2966224"/>
              <a:gd name="connsiteX45" fmla="*/ 3847171 w 6623824"/>
              <a:gd name="connsiteY45" fmla="*/ 2754351 h 2966224"/>
              <a:gd name="connsiteX46" fmla="*/ 4932184 w 6623824"/>
              <a:gd name="connsiteY46" fmla="*/ 2959533 h 2966224"/>
              <a:gd name="connsiteX47" fmla="*/ 4937017 w 6623824"/>
              <a:gd name="connsiteY47" fmla="*/ 2497873 h 2966224"/>
              <a:gd name="connsiteX48" fmla="*/ 5084956 w 6623824"/>
              <a:gd name="connsiteY48" fmla="*/ 2609385 h 2966224"/>
              <a:gd name="connsiteX49" fmla="*/ 5151863 w 6623824"/>
              <a:gd name="connsiteY49" fmla="*/ 2375209 h 2966224"/>
              <a:gd name="connsiteX50" fmla="*/ 5196468 w 6623824"/>
              <a:gd name="connsiteY50" fmla="*/ 2609385 h 2966224"/>
              <a:gd name="connsiteX51" fmla="*/ 5307981 w 6623824"/>
              <a:gd name="connsiteY51" fmla="*/ 2408663 h 2966224"/>
              <a:gd name="connsiteX52" fmla="*/ 5452946 w 6623824"/>
              <a:gd name="connsiteY52" fmla="*/ 2509024 h 2966224"/>
              <a:gd name="connsiteX53" fmla="*/ 5531005 w 6623824"/>
              <a:gd name="connsiteY53" fmla="*/ 2542478 h 2966224"/>
              <a:gd name="connsiteX54" fmla="*/ 5597912 w 6623824"/>
              <a:gd name="connsiteY54" fmla="*/ 2163336 h 2966224"/>
              <a:gd name="connsiteX55" fmla="*/ 5631366 w 6623824"/>
              <a:gd name="connsiteY55" fmla="*/ 2419814 h 2966224"/>
              <a:gd name="connsiteX56" fmla="*/ 5709424 w 6623824"/>
              <a:gd name="connsiteY56" fmla="*/ 1951463 h 2966224"/>
              <a:gd name="connsiteX57" fmla="*/ 5854390 w 6623824"/>
              <a:gd name="connsiteY57" fmla="*/ 2442117 h 2966224"/>
              <a:gd name="connsiteX58" fmla="*/ 5921298 w 6623824"/>
              <a:gd name="connsiteY58" fmla="*/ 2174487 h 2966224"/>
              <a:gd name="connsiteX59" fmla="*/ 6021659 w 6623824"/>
              <a:gd name="connsiteY59" fmla="*/ 1839951 h 2966224"/>
              <a:gd name="connsiteX60" fmla="*/ 6066263 w 6623824"/>
              <a:gd name="connsiteY60" fmla="*/ 1438507 h 2966224"/>
              <a:gd name="connsiteX61" fmla="*/ 6233532 w 6623824"/>
              <a:gd name="connsiteY61" fmla="*/ 1393902 h 2966224"/>
              <a:gd name="connsiteX62" fmla="*/ 6300439 w 6623824"/>
              <a:gd name="connsiteY62" fmla="*/ 1081668 h 2966224"/>
              <a:gd name="connsiteX63" fmla="*/ 6389649 w 6623824"/>
              <a:gd name="connsiteY63" fmla="*/ 1215483 h 2966224"/>
              <a:gd name="connsiteX64" fmla="*/ 6434254 w 6623824"/>
              <a:gd name="connsiteY64" fmla="*/ 903248 h 2966224"/>
              <a:gd name="connsiteX65" fmla="*/ 6534615 w 6623824"/>
              <a:gd name="connsiteY65" fmla="*/ 724829 h 2966224"/>
              <a:gd name="connsiteX66" fmla="*/ 6568068 w 6623824"/>
              <a:gd name="connsiteY66" fmla="*/ 334536 h 2966224"/>
              <a:gd name="connsiteX67" fmla="*/ 6623824 w 6623824"/>
              <a:gd name="connsiteY67" fmla="*/ 0 h 2966224"/>
              <a:gd name="connsiteX68" fmla="*/ 6623824 w 6623824"/>
              <a:gd name="connsiteY68" fmla="*/ 2966224 h 2966224"/>
              <a:gd name="connsiteX69" fmla="*/ 0 w 6623824"/>
              <a:gd name="connsiteY69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657922 w 6623824"/>
              <a:gd name="connsiteY2" fmla="*/ 2899317 h 2966224"/>
              <a:gd name="connsiteX3" fmla="*/ 735981 w 6623824"/>
              <a:gd name="connsiteY3" fmla="*/ 2709746 h 2966224"/>
              <a:gd name="connsiteX4" fmla="*/ 814039 w 6623824"/>
              <a:gd name="connsiteY4" fmla="*/ 2865863 h 2966224"/>
              <a:gd name="connsiteX5" fmla="*/ 836341 w 6623824"/>
              <a:gd name="connsiteY5" fmla="*/ 2743200 h 2966224"/>
              <a:gd name="connsiteX6" fmla="*/ 925551 w 6623824"/>
              <a:gd name="connsiteY6" fmla="*/ 2910468 h 2966224"/>
              <a:gd name="connsiteX7" fmla="*/ 970156 w 6623824"/>
              <a:gd name="connsiteY7" fmla="*/ 2732048 h 2966224"/>
              <a:gd name="connsiteX8" fmla="*/ 1037063 w 6623824"/>
              <a:gd name="connsiteY8" fmla="*/ 2899317 h 2966224"/>
              <a:gd name="connsiteX9" fmla="*/ 1048215 w 6623824"/>
              <a:gd name="connsiteY9" fmla="*/ 2821258 h 2966224"/>
              <a:gd name="connsiteX10" fmla="*/ 1103971 w 6623824"/>
              <a:gd name="connsiteY10" fmla="*/ 2888166 h 2966224"/>
              <a:gd name="connsiteX11" fmla="*/ 1182029 w 6623824"/>
              <a:gd name="connsiteY11" fmla="*/ 2631687 h 2966224"/>
              <a:gd name="connsiteX12" fmla="*/ 1226634 w 6623824"/>
              <a:gd name="connsiteY12" fmla="*/ 2743200 h 2966224"/>
              <a:gd name="connsiteX13" fmla="*/ 1326995 w 6623824"/>
              <a:gd name="connsiteY13" fmla="*/ 2720897 h 2966224"/>
              <a:gd name="connsiteX14" fmla="*/ 1405054 w 6623824"/>
              <a:gd name="connsiteY14" fmla="*/ 2899317 h 2966224"/>
              <a:gd name="connsiteX15" fmla="*/ 1449659 w 6623824"/>
              <a:gd name="connsiteY15" fmla="*/ 2754351 h 2966224"/>
              <a:gd name="connsiteX16" fmla="*/ 1505415 w 6623824"/>
              <a:gd name="connsiteY16" fmla="*/ 2921619 h 2966224"/>
              <a:gd name="connsiteX17" fmla="*/ 1527717 w 6623824"/>
              <a:gd name="connsiteY17" fmla="*/ 2754351 h 2966224"/>
              <a:gd name="connsiteX18" fmla="*/ 1594624 w 6623824"/>
              <a:gd name="connsiteY18" fmla="*/ 2888166 h 2966224"/>
              <a:gd name="connsiteX19" fmla="*/ 1616927 w 6623824"/>
              <a:gd name="connsiteY19" fmla="*/ 2787805 h 2966224"/>
              <a:gd name="connsiteX20" fmla="*/ 1717288 w 6623824"/>
              <a:gd name="connsiteY20" fmla="*/ 2720897 h 2966224"/>
              <a:gd name="connsiteX21" fmla="*/ 1795346 w 6623824"/>
              <a:gd name="connsiteY21" fmla="*/ 2810107 h 2966224"/>
              <a:gd name="connsiteX22" fmla="*/ 1918010 w 6623824"/>
              <a:gd name="connsiteY22" fmla="*/ 2921619 h 2966224"/>
              <a:gd name="connsiteX23" fmla="*/ 1918010 w 6623824"/>
              <a:gd name="connsiteY23" fmla="*/ 2798956 h 2966224"/>
              <a:gd name="connsiteX24" fmla="*/ 1984917 w 6623824"/>
              <a:gd name="connsiteY24" fmla="*/ 2921619 h 2966224"/>
              <a:gd name="connsiteX25" fmla="*/ 2040673 w 6623824"/>
              <a:gd name="connsiteY25" fmla="*/ 2743200 h 2966224"/>
              <a:gd name="connsiteX26" fmla="*/ 2096429 w 6623824"/>
              <a:gd name="connsiteY26" fmla="*/ 2854712 h 2966224"/>
              <a:gd name="connsiteX27" fmla="*/ 2207941 w 6623824"/>
              <a:gd name="connsiteY27" fmla="*/ 2754351 h 2966224"/>
              <a:gd name="connsiteX28" fmla="*/ 2274849 w 6623824"/>
              <a:gd name="connsiteY28" fmla="*/ 2665141 h 2966224"/>
              <a:gd name="connsiteX29" fmla="*/ 2364059 w 6623824"/>
              <a:gd name="connsiteY29" fmla="*/ 2698595 h 2966224"/>
              <a:gd name="connsiteX30" fmla="*/ 2408663 w 6623824"/>
              <a:gd name="connsiteY30" fmla="*/ 2888166 h 2966224"/>
              <a:gd name="connsiteX31" fmla="*/ 2509024 w 6623824"/>
              <a:gd name="connsiteY31" fmla="*/ 2676292 h 2966224"/>
              <a:gd name="connsiteX32" fmla="*/ 2553629 w 6623824"/>
              <a:gd name="connsiteY32" fmla="*/ 2798956 h 2966224"/>
              <a:gd name="connsiteX33" fmla="*/ 2676293 w 6623824"/>
              <a:gd name="connsiteY33" fmla="*/ 2743200 h 2966224"/>
              <a:gd name="connsiteX34" fmla="*/ 2676293 w 6623824"/>
              <a:gd name="connsiteY34" fmla="*/ 2743200 h 2966224"/>
              <a:gd name="connsiteX35" fmla="*/ 2787805 w 6623824"/>
              <a:gd name="connsiteY35" fmla="*/ 2631687 h 2966224"/>
              <a:gd name="connsiteX36" fmla="*/ 2910468 w 6623824"/>
              <a:gd name="connsiteY36" fmla="*/ 2687444 h 2966224"/>
              <a:gd name="connsiteX37" fmla="*/ 3021981 w 6623824"/>
              <a:gd name="connsiteY37" fmla="*/ 2787805 h 2966224"/>
              <a:gd name="connsiteX38" fmla="*/ 3122341 w 6623824"/>
              <a:gd name="connsiteY38" fmla="*/ 2732048 h 2966224"/>
              <a:gd name="connsiteX39" fmla="*/ 3189249 w 6623824"/>
              <a:gd name="connsiteY39" fmla="*/ 2698595 h 2966224"/>
              <a:gd name="connsiteX40" fmla="*/ 3233854 w 6623824"/>
              <a:gd name="connsiteY40" fmla="*/ 2732048 h 2966224"/>
              <a:gd name="connsiteX41" fmla="*/ 3267307 w 6623824"/>
              <a:gd name="connsiteY41" fmla="*/ 2642839 h 2966224"/>
              <a:gd name="connsiteX42" fmla="*/ 3601844 w 6623824"/>
              <a:gd name="connsiteY42" fmla="*/ 2910468 h 2966224"/>
              <a:gd name="connsiteX43" fmla="*/ 3646449 w 6623824"/>
              <a:gd name="connsiteY43" fmla="*/ 2832409 h 2966224"/>
              <a:gd name="connsiteX44" fmla="*/ 3847171 w 6623824"/>
              <a:gd name="connsiteY44" fmla="*/ 2754351 h 2966224"/>
              <a:gd name="connsiteX45" fmla="*/ 4932184 w 6623824"/>
              <a:gd name="connsiteY45" fmla="*/ 2959533 h 2966224"/>
              <a:gd name="connsiteX46" fmla="*/ 4937017 w 6623824"/>
              <a:gd name="connsiteY46" fmla="*/ 2497873 h 2966224"/>
              <a:gd name="connsiteX47" fmla="*/ 5084956 w 6623824"/>
              <a:gd name="connsiteY47" fmla="*/ 2609385 h 2966224"/>
              <a:gd name="connsiteX48" fmla="*/ 5151863 w 6623824"/>
              <a:gd name="connsiteY48" fmla="*/ 2375209 h 2966224"/>
              <a:gd name="connsiteX49" fmla="*/ 5196468 w 6623824"/>
              <a:gd name="connsiteY49" fmla="*/ 2609385 h 2966224"/>
              <a:gd name="connsiteX50" fmla="*/ 5307981 w 6623824"/>
              <a:gd name="connsiteY50" fmla="*/ 2408663 h 2966224"/>
              <a:gd name="connsiteX51" fmla="*/ 5452946 w 6623824"/>
              <a:gd name="connsiteY51" fmla="*/ 2509024 h 2966224"/>
              <a:gd name="connsiteX52" fmla="*/ 5531005 w 6623824"/>
              <a:gd name="connsiteY52" fmla="*/ 2542478 h 2966224"/>
              <a:gd name="connsiteX53" fmla="*/ 5597912 w 6623824"/>
              <a:gd name="connsiteY53" fmla="*/ 2163336 h 2966224"/>
              <a:gd name="connsiteX54" fmla="*/ 5631366 w 6623824"/>
              <a:gd name="connsiteY54" fmla="*/ 2419814 h 2966224"/>
              <a:gd name="connsiteX55" fmla="*/ 5709424 w 6623824"/>
              <a:gd name="connsiteY55" fmla="*/ 1951463 h 2966224"/>
              <a:gd name="connsiteX56" fmla="*/ 5854390 w 6623824"/>
              <a:gd name="connsiteY56" fmla="*/ 2442117 h 2966224"/>
              <a:gd name="connsiteX57" fmla="*/ 5921298 w 6623824"/>
              <a:gd name="connsiteY57" fmla="*/ 2174487 h 2966224"/>
              <a:gd name="connsiteX58" fmla="*/ 6021659 w 6623824"/>
              <a:gd name="connsiteY58" fmla="*/ 1839951 h 2966224"/>
              <a:gd name="connsiteX59" fmla="*/ 6066263 w 6623824"/>
              <a:gd name="connsiteY59" fmla="*/ 1438507 h 2966224"/>
              <a:gd name="connsiteX60" fmla="*/ 6233532 w 6623824"/>
              <a:gd name="connsiteY60" fmla="*/ 1393902 h 2966224"/>
              <a:gd name="connsiteX61" fmla="*/ 6300439 w 6623824"/>
              <a:gd name="connsiteY61" fmla="*/ 1081668 h 2966224"/>
              <a:gd name="connsiteX62" fmla="*/ 6389649 w 6623824"/>
              <a:gd name="connsiteY62" fmla="*/ 1215483 h 2966224"/>
              <a:gd name="connsiteX63" fmla="*/ 6434254 w 6623824"/>
              <a:gd name="connsiteY63" fmla="*/ 903248 h 2966224"/>
              <a:gd name="connsiteX64" fmla="*/ 6534615 w 6623824"/>
              <a:gd name="connsiteY64" fmla="*/ 724829 h 2966224"/>
              <a:gd name="connsiteX65" fmla="*/ 6568068 w 6623824"/>
              <a:gd name="connsiteY65" fmla="*/ 334536 h 2966224"/>
              <a:gd name="connsiteX66" fmla="*/ 6623824 w 6623824"/>
              <a:gd name="connsiteY66" fmla="*/ 0 h 2966224"/>
              <a:gd name="connsiteX67" fmla="*/ 6623824 w 6623824"/>
              <a:gd name="connsiteY67" fmla="*/ 2966224 h 2966224"/>
              <a:gd name="connsiteX68" fmla="*/ 0 w 6623824"/>
              <a:gd name="connsiteY68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657922 w 6623824"/>
              <a:gd name="connsiteY2" fmla="*/ 2899317 h 2966224"/>
              <a:gd name="connsiteX3" fmla="*/ 735981 w 6623824"/>
              <a:gd name="connsiteY3" fmla="*/ 2709746 h 2966224"/>
              <a:gd name="connsiteX4" fmla="*/ 814039 w 6623824"/>
              <a:gd name="connsiteY4" fmla="*/ 2865863 h 2966224"/>
              <a:gd name="connsiteX5" fmla="*/ 836341 w 6623824"/>
              <a:gd name="connsiteY5" fmla="*/ 2743200 h 2966224"/>
              <a:gd name="connsiteX6" fmla="*/ 925551 w 6623824"/>
              <a:gd name="connsiteY6" fmla="*/ 2910468 h 2966224"/>
              <a:gd name="connsiteX7" fmla="*/ 970156 w 6623824"/>
              <a:gd name="connsiteY7" fmla="*/ 2732048 h 2966224"/>
              <a:gd name="connsiteX8" fmla="*/ 1037063 w 6623824"/>
              <a:gd name="connsiteY8" fmla="*/ 2899317 h 2966224"/>
              <a:gd name="connsiteX9" fmla="*/ 1048215 w 6623824"/>
              <a:gd name="connsiteY9" fmla="*/ 2821258 h 2966224"/>
              <a:gd name="connsiteX10" fmla="*/ 1103971 w 6623824"/>
              <a:gd name="connsiteY10" fmla="*/ 2888166 h 2966224"/>
              <a:gd name="connsiteX11" fmla="*/ 1226634 w 6623824"/>
              <a:gd name="connsiteY11" fmla="*/ 2743200 h 2966224"/>
              <a:gd name="connsiteX12" fmla="*/ 1326995 w 6623824"/>
              <a:gd name="connsiteY12" fmla="*/ 2720897 h 2966224"/>
              <a:gd name="connsiteX13" fmla="*/ 1405054 w 6623824"/>
              <a:gd name="connsiteY13" fmla="*/ 2899317 h 2966224"/>
              <a:gd name="connsiteX14" fmla="*/ 1449659 w 6623824"/>
              <a:gd name="connsiteY14" fmla="*/ 2754351 h 2966224"/>
              <a:gd name="connsiteX15" fmla="*/ 1505415 w 6623824"/>
              <a:gd name="connsiteY15" fmla="*/ 2921619 h 2966224"/>
              <a:gd name="connsiteX16" fmla="*/ 1527717 w 6623824"/>
              <a:gd name="connsiteY16" fmla="*/ 2754351 h 2966224"/>
              <a:gd name="connsiteX17" fmla="*/ 1594624 w 6623824"/>
              <a:gd name="connsiteY17" fmla="*/ 2888166 h 2966224"/>
              <a:gd name="connsiteX18" fmla="*/ 1616927 w 6623824"/>
              <a:gd name="connsiteY18" fmla="*/ 2787805 h 2966224"/>
              <a:gd name="connsiteX19" fmla="*/ 1717288 w 6623824"/>
              <a:gd name="connsiteY19" fmla="*/ 2720897 h 2966224"/>
              <a:gd name="connsiteX20" fmla="*/ 1795346 w 6623824"/>
              <a:gd name="connsiteY20" fmla="*/ 2810107 h 2966224"/>
              <a:gd name="connsiteX21" fmla="*/ 1918010 w 6623824"/>
              <a:gd name="connsiteY21" fmla="*/ 2921619 h 2966224"/>
              <a:gd name="connsiteX22" fmla="*/ 1918010 w 6623824"/>
              <a:gd name="connsiteY22" fmla="*/ 2798956 h 2966224"/>
              <a:gd name="connsiteX23" fmla="*/ 1984917 w 6623824"/>
              <a:gd name="connsiteY23" fmla="*/ 2921619 h 2966224"/>
              <a:gd name="connsiteX24" fmla="*/ 2040673 w 6623824"/>
              <a:gd name="connsiteY24" fmla="*/ 2743200 h 2966224"/>
              <a:gd name="connsiteX25" fmla="*/ 2096429 w 6623824"/>
              <a:gd name="connsiteY25" fmla="*/ 2854712 h 2966224"/>
              <a:gd name="connsiteX26" fmla="*/ 2207941 w 6623824"/>
              <a:gd name="connsiteY26" fmla="*/ 2754351 h 2966224"/>
              <a:gd name="connsiteX27" fmla="*/ 2274849 w 6623824"/>
              <a:gd name="connsiteY27" fmla="*/ 2665141 h 2966224"/>
              <a:gd name="connsiteX28" fmla="*/ 2364059 w 6623824"/>
              <a:gd name="connsiteY28" fmla="*/ 2698595 h 2966224"/>
              <a:gd name="connsiteX29" fmla="*/ 2408663 w 6623824"/>
              <a:gd name="connsiteY29" fmla="*/ 2888166 h 2966224"/>
              <a:gd name="connsiteX30" fmla="*/ 2509024 w 6623824"/>
              <a:gd name="connsiteY30" fmla="*/ 2676292 h 2966224"/>
              <a:gd name="connsiteX31" fmla="*/ 2553629 w 6623824"/>
              <a:gd name="connsiteY31" fmla="*/ 2798956 h 2966224"/>
              <a:gd name="connsiteX32" fmla="*/ 2676293 w 6623824"/>
              <a:gd name="connsiteY32" fmla="*/ 2743200 h 2966224"/>
              <a:gd name="connsiteX33" fmla="*/ 2676293 w 6623824"/>
              <a:gd name="connsiteY33" fmla="*/ 2743200 h 2966224"/>
              <a:gd name="connsiteX34" fmla="*/ 2787805 w 6623824"/>
              <a:gd name="connsiteY34" fmla="*/ 2631687 h 2966224"/>
              <a:gd name="connsiteX35" fmla="*/ 2910468 w 6623824"/>
              <a:gd name="connsiteY35" fmla="*/ 2687444 h 2966224"/>
              <a:gd name="connsiteX36" fmla="*/ 3021981 w 6623824"/>
              <a:gd name="connsiteY36" fmla="*/ 2787805 h 2966224"/>
              <a:gd name="connsiteX37" fmla="*/ 3122341 w 6623824"/>
              <a:gd name="connsiteY37" fmla="*/ 2732048 h 2966224"/>
              <a:gd name="connsiteX38" fmla="*/ 3189249 w 6623824"/>
              <a:gd name="connsiteY38" fmla="*/ 2698595 h 2966224"/>
              <a:gd name="connsiteX39" fmla="*/ 3233854 w 6623824"/>
              <a:gd name="connsiteY39" fmla="*/ 2732048 h 2966224"/>
              <a:gd name="connsiteX40" fmla="*/ 3267307 w 6623824"/>
              <a:gd name="connsiteY40" fmla="*/ 2642839 h 2966224"/>
              <a:gd name="connsiteX41" fmla="*/ 3601844 w 6623824"/>
              <a:gd name="connsiteY41" fmla="*/ 2910468 h 2966224"/>
              <a:gd name="connsiteX42" fmla="*/ 3646449 w 6623824"/>
              <a:gd name="connsiteY42" fmla="*/ 2832409 h 2966224"/>
              <a:gd name="connsiteX43" fmla="*/ 3847171 w 6623824"/>
              <a:gd name="connsiteY43" fmla="*/ 2754351 h 2966224"/>
              <a:gd name="connsiteX44" fmla="*/ 4932184 w 6623824"/>
              <a:gd name="connsiteY44" fmla="*/ 2959533 h 2966224"/>
              <a:gd name="connsiteX45" fmla="*/ 4937017 w 6623824"/>
              <a:gd name="connsiteY45" fmla="*/ 2497873 h 2966224"/>
              <a:gd name="connsiteX46" fmla="*/ 5084956 w 6623824"/>
              <a:gd name="connsiteY46" fmla="*/ 2609385 h 2966224"/>
              <a:gd name="connsiteX47" fmla="*/ 5151863 w 6623824"/>
              <a:gd name="connsiteY47" fmla="*/ 2375209 h 2966224"/>
              <a:gd name="connsiteX48" fmla="*/ 5196468 w 6623824"/>
              <a:gd name="connsiteY48" fmla="*/ 2609385 h 2966224"/>
              <a:gd name="connsiteX49" fmla="*/ 5307981 w 6623824"/>
              <a:gd name="connsiteY49" fmla="*/ 2408663 h 2966224"/>
              <a:gd name="connsiteX50" fmla="*/ 5452946 w 6623824"/>
              <a:gd name="connsiteY50" fmla="*/ 2509024 h 2966224"/>
              <a:gd name="connsiteX51" fmla="*/ 5531005 w 6623824"/>
              <a:gd name="connsiteY51" fmla="*/ 2542478 h 2966224"/>
              <a:gd name="connsiteX52" fmla="*/ 5597912 w 6623824"/>
              <a:gd name="connsiteY52" fmla="*/ 2163336 h 2966224"/>
              <a:gd name="connsiteX53" fmla="*/ 5631366 w 6623824"/>
              <a:gd name="connsiteY53" fmla="*/ 2419814 h 2966224"/>
              <a:gd name="connsiteX54" fmla="*/ 5709424 w 6623824"/>
              <a:gd name="connsiteY54" fmla="*/ 1951463 h 2966224"/>
              <a:gd name="connsiteX55" fmla="*/ 5854390 w 6623824"/>
              <a:gd name="connsiteY55" fmla="*/ 2442117 h 2966224"/>
              <a:gd name="connsiteX56" fmla="*/ 5921298 w 6623824"/>
              <a:gd name="connsiteY56" fmla="*/ 2174487 h 2966224"/>
              <a:gd name="connsiteX57" fmla="*/ 6021659 w 6623824"/>
              <a:gd name="connsiteY57" fmla="*/ 1839951 h 2966224"/>
              <a:gd name="connsiteX58" fmla="*/ 6066263 w 6623824"/>
              <a:gd name="connsiteY58" fmla="*/ 1438507 h 2966224"/>
              <a:gd name="connsiteX59" fmla="*/ 6233532 w 6623824"/>
              <a:gd name="connsiteY59" fmla="*/ 1393902 h 2966224"/>
              <a:gd name="connsiteX60" fmla="*/ 6300439 w 6623824"/>
              <a:gd name="connsiteY60" fmla="*/ 1081668 h 2966224"/>
              <a:gd name="connsiteX61" fmla="*/ 6389649 w 6623824"/>
              <a:gd name="connsiteY61" fmla="*/ 1215483 h 2966224"/>
              <a:gd name="connsiteX62" fmla="*/ 6434254 w 6623824"/>
              <a:gd name="connsiteY62" fmla="*/ 903248 h 2966224"/>
              <a:gd name="connsiteX63" fmla="*/ 6534615 w 6623824"/>
              <a:gd name="connsiteY63" fmla="*/ 724829 h 2966224"/>
              <a:gd name="connsiteX64" fmla="*/ 6568068 w 6623824"/>
              <a:gd name="connsiteY64" fmla="*/ 334536 h 2966224"/>
              <a:gd name="connsiteX65" fmla="*/ 6623824 w 6623824"/>
              <a:gd name="connsiteY65" fmla="*/ 0 h 2966224"/>
              <a:gd name="connsiteX66" fmla="*/ 6623824 w 6623824"/>
              <a:gd name="connsiteY66" fmla="*/ 2966224 h 2966224"/>
              <a:gd name="connsiteX67" fmla="*/ 0 w 6623824"/>
              <a:gd name="connsiteY67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657922 w 6623824"/>
              <a:gd name="connsiteY2" fmla="*/ 2899317 h 2966224"/>
              <a:gd name="connsiteX3" fmla="*/ 735981 w 6623824"/>
              <a:gd name="connsiteY3" fmla="*/ 2709746 h 2966224"/>
              <a:gd name="connsiteX4" fmla="*/ 814039 w 6623824"/>
              <a:gd name="connsiteY4" fmla="*/ 2865863 h 2966224"/>
              <a:gd name="connsiteX5" fmla="*/ 836341 w 6623824"/>
              <a:gd name="connsiteY5" fmla="*/ 2743200 h 2966224"/>
              <a:gd name="connsiteX6" fmla="*/ 925551 w 6623824"/>
              <a:gd name="connsiteY6" fmla="*/ 2910468 h 2966224"/>
              <a:gd name="connsiteX7" fmla="*/ 970156 w 6623824"/>
              <a:gd name="connsiteY7" fmla="*/ 2732048 h 2966224"/>
              <a:gd name="connsiteX8" fmla="*/ 1037063 w 6623824"/>
              <a:gd name="connsiteY8" fmla="*/ 2899317 h 2966224"/>
              <a:gd name="connsiteX9" fmla="*/ 1048215 w 6623824"/>
              <a:gd name="connsiteY9" fmla="*/ 2821258 h 2966224"/>
              <a:gd name="connsiteX10" fmla="*/ 1103971 w 6623824"/>
              <a:gd name="connsiteY10" fmla="*/ 2888166 h 2966224"/>
              <a:gd name="connsiteX11" fmla="*/ 1226634 w 6623824"/>
              <a:gd name="connsiteY11" fmla="*/ 2743200 h 2966224"/>
              <a:gd name="connsiteX12" fmla="*/ 1326995 w 6623824"/>
              <a:gd name="connsiteY12" fmla="*/ 2720897 h 2966224"/>
              <a:gd name="connsiteX13" fmla="*/ 1405054 w 6623824"/>
              <a:gd name="connsiteY13" fmla="*/ 2899317 h 2966224"/>
              <a:gd name="connsiteX14" fmla="*/ 1449659 w 6623824"/>
              <a:gd name="connsiteY14" fmla="*/ 2754351 h 2966224"/>
              <a:gd name="connsiteX15" fmla="*/ 1505415 w 6623824"/>
              <a:gd name="connsiteY15" fmla="*/ 2921619 h 2966224"/>
              <a:gd name="connsiteX16" fmla="*/ 1527717 w 6623824"/>
              <a:gd name="connsiteY16" fmla="*/ 2754351 h 2966224"/>
              <a:gd name="connsiteX17" fmla="*/ 1594624 w 6623824"/>
              <a:gd name="connsiteY17" fmla="*/ 2888166 h 2966224"/>
              <a:gd name="connsiteX18" fmla="*/ 1616927 w 6623824"/>
              <a:gd name="connsiteY18" fmla="*/ 2787805 h 2966224"/>
              <a:gd name="connsiteX19" fmla="*/ 1717288 w 6623824"/>
              <a:gd name="connsiteY19" fmla="*/ 2720897 h 2966224"/>
              <a:gd name="connsiteX20" fmla="*/ 1795346 w 6623824"/>
              <a:gd name="connsiteY20" fmla="*/ 2810107 h 2966224"/>
              <a:gd name="connsiteX21" fmla="*/ 1918010 w 6623824"/>
              <a:gd name="connsiteY21" fmla="*/ 2921619 h 2966224"/>
              <a:gd name="connsiteX22" fmla="*/ 1918010 w 6623824"/>
              <a:gd name="connsiteY22" fmla="*/ 2798956 h 2966224"/>
              <a:gd name="connsiteX23" fmla="*/ 1984917 w 6623824"/>
              <a:gd name="connsiteY23" fmla="*/ 2921619 h 2966224"/>
              <a:gd name="connsiteX24" fmla="*/ 2040673 w 6623824"/>
              <a:gd name="connsiteY24" fmla="*/ 2743200 h 2966224"/>
              <a:gd name="connsiteX25" fmla="*/ 2096429 w 6623824"/>
              <a:gd name="connsiteY25" fmla="*/ 2854712 h 2966224"/>
              <a:gd name="connsiteX26" fmla="*/ 2207941 w 6623824"/>
              <a:gd name="connsiteY26" fmla="*/ 2754351 h 2966224"/>
              <a:gd name="connsiteX27" fmla="*/ 2274849 w 6623824"/>
              <a:gd name="connsiteY27" fmla="*/ 2665141 h 2966224"/>
              <a:gd name="connsiteX28" fmla="*/ 2364059 w 6623824"/>
              <a:gd name="connsiteY28" fmla="*/ 2698595 h 2966224"/>
              <a:gd name="connsiteX29" fmla="*/ 2408663 w 6623824"/>
              <a:gd name="connsiteY29" fmla="*/ 2888166 h 2966224"/>
              <a:gd name="connsiteX30" fmla="*/ 2509024 w 6623824"/>
              <a:gd name="connsiteY30" fmla="*/ 2676292 h 2966224"/>
              <a:gd name="connsiteX31" fmla="*/ 2553629 w 6623824"/>
              <a:gd name="connsiteY31" fmla="*/ 2798956 h 2966224"/>
              <a:gd name="connsiteX32" fmla="*/ 2676293 w 6623824"/>
              <a:gd name="connsiteY32" fmla="*/ 2743200 h 2966224"/>
              <a:gd name="connsiteX33" fmla="*/ 2676293 w 6623824"/>
              <a:gd name="connsiteY33" fmla="*/ 2743200 h 2966224"/>
              <a:gd name="connsiteX34" fmla="*/ 2787805 w 6623824"/>
              <a:gd name="connsiteY34" fmla="*/ 2631687 h 2966224"/>
              <a:gd name="connsiteX35" fmla="*/ 2910468 w 6623824"/>
              <a:gd name="connsiteY35" fmla="*/ 2687444 h 2966224"/>
              <a:gd name="connsiteX36" fmla="*/ 3021981 w 6623824"/>
              <a:gd name="connsiteY36" fmla="*/ 2787805 h 2966224"/>
              <a:gd name="connsiteX37" fmla="*/ 3122341 w 6623824"/>
              <a:gd name="connsiteY37" fmla="*/ 2732048 h 2966224"/>
              <a:gd name="connsiteX38" fmla="*/ 3189249 w 6623824"/>
              <a:gd name="connsiteY38" fmla="*/ 2698595 h 2966224"/>
              <a:gd name="connsiteX39" fmla="*/ 3233854 w 6623824"/>
              <a:gd name="connsiteY39" fmla="*/ 2732048 h 2966224"/>
              <a:gd name="connsiteX40" fmla="*/ 3267307 w 6623824"/>
              <a:gd name="connsiteY40" fmla="*/ 2642839 h 2966224"/>
              <a:gd name="connsiteX41" fmla="*/ 3601844 w 6623824"/>
              <a:gd name="connsiteY41" fmla="*/ 2910468 h 2966224"/>
              <a:gd name="connsiteX42" fmla="*/ 3646449 w 6623824"/>
              <a:gd name="connsiteY42" fmla="*/ 2832409 h 2966224"/>
              <a:gd name="connsiteX43" fmla="*/ 4932184 w 6623824"/>
              <a:gd name="connsiteY43" fmla="*/ 2959533 h 2966224"/>
              <a:gd name="connsiteX44" fmla="*/ 4937017 w 6623824"/>
              <a:gd name="connsiteY44" fmla="*/ 2497873 h 2966224"/>
              <a:gd name="connsiteX45" fmla="*/ 5084956 w 6623824"/>
              <a:gd name="connsiteY45" fmla="*/ 2609385 h 2966224"/>
              <a:gd name="connsiteX46" fmla="*/ 5151863 w 6623824"/>
              <a:gd name="connsiteY46" fmla="*/ 2375209 h 2966224"/>
              <a:gd name="connsiteX47" fmla="*/ 5196468 w 6623824"/>
              <a:gd name="connsiteY47" fmla="*/ 2609385 h 2966224"/>
              <a:gd name="connsiteX48" fmla="*/ 5307981 w 6623824"/>
              <a:gd name="connsiteY48" fmla="*/ 2408663 h 2966224"/>
              <a:gd name="connsiteX49" fmla="*/ 5452946 w 6623824"/>
              <a:gd name="connsiteY49" fmla="*/ 2509024 h 2966224"/>
              <a:gd name="connsiteX50" fmla="*/ 5531005 w 6623824"/>
              <a:gd name="connsiteY50" fmla="*/ 2542478 h 2966224"/>
              <a:gd name="connsiteX51" fmla="*/ 5597912 w 6623824"/>
              <a:gd name="connsiteY51" fmla="*/ 2163336 h 2966224"/>
              <a:gd name="connsiteX52" fmla="*/ 5631366 w 6623824"/>
              <a:gd name="connsiteY52" fmla="*/ 2419814 h 2966224"/>
              <a:gd name="connsiteX53" fmla="*/ 5709424 w 6623824"/>
              <a:gd name="connsiteY53" fmla="*/ 1951463 h 2966224"/>
              <a:gd name="connsiteX54" fmla="*/ 5854390 w 6623824"/>
              <a:gd name="connsiteY54" fmla="*/ 2442117 h 2966224"/>
              <a:gd name="connsiteX55" fmla="*/ 5921298 w 6623824"/>
              <a:gd name="connsiteY55" fmla="*/ 2174487 h 2966224"/>
              <a:gd name="connsiteX56" fmla="*/ 6021659 w 6623824"/>
              <a:gd name="connsiteY56" fmla="*/ 1839951 h 2966224"/>
              <a:gd name="connsiteX57" fmla="*/ 6066263 w 6623824"/>
              <a:gd name="connsiteY57" fmla="*/ 1438507 h 2966224"/>
              <a:gd name="connsiteX58" fmla="*/ 6233532 w 6623824"/>
              <a:gd name="connsiteY58" fmla="*/ 1393902 h 2966224"/>
              <a:gd name="connsiteX59" fmla="*/ 6300439 w 6623824"/>
              <a:gd name="connsiteY59" fmla="*/ 1081668 h 2966224"/>
              <a:gd name="connsiteX60" fmla="*/ 6389649 w 6623824"/>
              <a:gd name="connsiteY60" fmla="*/ 1215483 h 2966224"/>
              <a:gd name="connsiteX61" fmla="*/ 6434254 w 6623824"/>
              <a:gd name="connsiteY61" fmla="*/ 903248 h 2966224"/>
              <a:gd name="connsiteX62" fmla="*/ 6534615 w 6623824"/>
              <a:gd name="connsiteY62" fmla="*/ 724829 h 2966224"/>
              <a:gd name="connsiteX63" fmla="*/ 6568068 w 6623824"/>
              <a:gd name="connsiteY63" fmla="*/ 334536 h 2966224"/>
              <a:gd name="connsiteX64" fmla="*/ 6623824 w 6623824"/>
              <a:gd name="connsiteY64" fmla="*/ 0 h 2966224"/>
              <a:gd name="connsiteX65" fmla="*/ 6623824 w 6623824"/>
              <a:gd name="connsiteY65" fmla="*/ 2966224 h 2966224"/>
              <a:gd name="connsiteX66" fmla="*/ 0 w 6623824"/>
              <a:gd name="connsiteY66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657922 w 6623824"/>
              <a:gd name="connsiteY2" fmla="*/ 2899317 h 2966224"/>
              <a:gd name="connsiteX3" fmla="*/ 735981 w 6623824"/>
              <a:gd name="connsiteY3" fmla="*/ 2709746 h 2966224"/>
              <a:gd name="connsiteX4" fmla="*/ 814039 w 6623824"/>
              <a:gd name="connsiteY4" fmla="*/ 2865863 h 2966224"/>
              <a:gd name="connsiteX5" fmla="*/ 836341 w 6623824"/>
              <a:gd name="connsiteY5" fmla="*/ 2743200 h 2966224"/>
              <a:gd name="connsiteX6" fmla="*/ 925551 w 6623824"/>
              <a:gd name="connsiteY6" fmla="*/ 2910468 h 2966224"/>
              <a:gd name="connsiteX7" fmla="*/ 970156 w 6623824"/>
              <a:gd name="connsiteY7" fmla="*/ 2732048 h 2966224"/>
              <a:gd name="connsiteX8" fmla="*/ 1037063 w 6623824"/>
              <a:gd name="connsiteY8" fmla="*/ 2899317 h 2966224"/>
              <a:gd name="connsiteX9" fmla="*/ 1048215 w 6623824"/>
              <a:gd name="connsiteY9" fmla="*/ 2821258 h 2966224"/>
              <a:gd name="connsiteX10" fmla="*/ 1103971 w 6623824"/>
              <a:gd name="connsiteY10" fmla="*/ 2888166 h 2966224"/>
              <a:gd name="connsiteX11" fmla="*/ 1226634 w 6623824"/>
              <a:gd name="connsiteY11" fmla="*/ 2743200 h 2966224"/>
              <a:gd name="connsiteX12" fmla="*/ 1326995 w 6623824"/>
              <a:gd name="connsiteY12" fmla="*/ 2720897 h 2966224"/>
              <a:gd name="connsiteX13" fmla="*/ 1405054 w 6623824"/>
              <a:gd name="connsiteY13" fmla="*/ 2899317 h 2966224"/>
              <a:gd name="connsiteX14" fmla="*/ 1449659 w 6623824"/>
              <a:gd name="connsiteY14" fmla="*/ 2754351 h 2966224"/>
              <a:gd name="connsiteX15" fmla="*/ 1505415 w 6623824"/>
              <a:gd name="connsiteY15" fmla="*/ 2921619 h 2966224"/>
              <a:gd name="connsiteX16" fmla="*/ 1527717 w 6623824"/>
              <a:gd name="connsiteY16" fmla="*/ 2754351 h 2966224"/>
              <a:gd name="connsiteX17" fmla="*/ 1594624 w 6623824"/>
              <a:gd name="connsiteY17" fmla="*/ 2888166 h 2966224"/>
              <a:gd name="connsiteX18" fmla="*/ 1616927 w 6623824"/>
              <a:gd name="connsiteY18" fmla="*/ 2787805 h 2966224"/>
              <a:gd name="connsiteX19" fmla="*/ 1717288 w 6623824"/>
              <a:gd name="connsiteY19" fmla="*/ 2720897 h 2966224"/>
              <a:gd name="connsiteX20" fmla="*/ 1795346 w 6623824"/>
              <a:gd name="connsiteY20" fmla="*/ 2810107 h 2966224"/>
              <a:gd name="connsiteX21" fmla="*/ 1918010 w 6623824"/>
              <a:gd name="connsiteY21" fmla="*/ 2921619 h 2966224"/>
              <a:gd name="connsiteX22" fmla="*/ 1918010 w 6623824"/>
              <a:gd name="connsiteY22" fmla="*/ 2798956 h 2966224"/>
              <a:gd name="connsiteX23" fmla="*/ 1984917 w 6623824"/>
              <a:gd name="connsiteY23" fmla="*/ 2921619 h 2966224"/>
              <a:gd name="connsiteX24" fmla="*/ 2040673 w 6623824"/>
              <a:gd name="connsiteY24" fmla="*/ 2743200 h 2966224"/>
              <a:gd name="connsiteX25" fmla="*/ 2096429 w 6623824"/>
              <a:gd name="connsiteY25" fmla="*/ 2854712 h 2966224"/>
              <a:gd name="connsiteX26" fmla="*/ 2207941 w 6623824"/>
              <a:gd name="connsiteY26" fmla="*/ 2754351 h 2966224"/>
              <a:gd name="connsiteX27" fmla="*/ 2274849 w 6623824"/>
              <a:gd name="connsiteY27" fmla="*/ 2665141 h 2966224"/>
              <a:gd name="connsiteX28" fmla="*/ 2364059 w 6623824"/>
              <a:gd name="connsiteY28" fmla="*/ 2698595 h 2966224"/>
              <a:gd name="connsiteX29" fmla="*/ 2408663 w 6623824"/>
              <a:gd name="connsiteY29" fmla="*/ 2888166 h 2966224"/>
              <a:gd name="connsiteX30" fmla="*/ 2509024 w 6623824"/>
              <a:gd name="connsiteY30" fmla="*/ 2676292 h 2966224"/>
              <a:gd name="connsiteX31" fmla="*/ 2553629 w 6623824"/>
              <a:gd name="connsiteY31" fmla="*/ 2798956 h 2966224"/>
              <a:gd name="connsiteX32" fmla="*/ 2676293 w 6623824"/>
              <a:gd name="connsiteY32" fmla="*/ 2743200 h 2966224"/>
              <a:gd name="connsiteX33" fmla="*/ 2676293 w 6623824"/>
              <a:gd name="connsiteY33" fmla="*/ 2743200 h 2966224"/>
              <a:gd name="connsiteX34" fmla="*/ 2787805 w 6623824"/>
              <a:gd name="connsiteY34" fmla="*/ 2631687 h 2966224"/>
              <a:gd name="connsiteX35" fmla="*/ 2910468 w 6623824"/>
              <a:gd name="connsiteY35" fmla="*/ 2687444 h 2966224"/>
              <a:gd name="connsiteX36" fmla="*/ 3021981 w 6623824"/>
              <a:gd name="connsiteY36" fmla="*/ 2787805 h 2966224"/>
              <a:gd name="connsiteX37" fmla="*/ 3122341 w 6623824"/>
              <a:gd name="connsiteY37" fmla="*/ 2732048 h 2966224"/>
              <a:gd name="connsiteX38" fmla="*/ 3189249 w 6623824"/>
              <a:gd name="connsiteY38" fmla="*/ 2698595 h 2966224"/>
              <a:gd name="connsiteX39" fmla="*/ 3233854 w 6623824"/>
              <a:gd name="connsiteY39" fmla="*/ 2732048 h 2966224"/>
              <a:gd name="connsiteX40" fmla="*/ 3267307 w 6623824"/>
              <a:gd name="connsiteY40" fmla="*/ 2642839 h 2966224"/>
              <a:gd name="connsiteX41" fmla="*/ 3601844 w 6623824"/>
              <a:gd name="connsiteY41" fmla="*/ 2910468 h 2966224"/>
              <a:gd name="connsiteX42" fmla="*/ 4932184 w 6623824"/>
              <a:gd name="connsiteY42" fmla="*/ 2959533 h 2966224"/>
              <a:gd name="connsiteX43" fmla="*/ 4937017 w 6623824"/>
              <a:gd name="connsiteY43" fmla="*/ 2497873 h 2966224"/>
              <a:gd name="connsiteX44" fmla="*/ 5084956 w 6623824"/>
              <a:gd name="connsiteY44" fmla="*/ 2609385 h 2966224"/>
              <a:gd name="connsiteX45" fmla="*/ 5151863 w 6623824"/>
              <a:gd name="connsiteY45" fmla="*/ 2375209 h 2966224"/>
              <a:gd name="connsiteX46" fmla="*/ 5196468 w 6623824"/>
              <a:gd name="connsiteY46" fmla="*/ 2609385 h 2966224"/>
              <a:gd name="connsiteX47" fmla="*/ 5307981 w 6623824"/>
              <a:gd name="connsiteY47" fmla="*/ 2408663 h 2966224"/>
              <a:gd name="connsiteX48" fmla="*/ 5452946 w 6623824"/>
              <a:gd name="connsiteY48" fmla="*/ 2509024 h 2966224"/>
              <a:gd name="connsiteX49" fmla="*/ 5531005 w 6623824"/>
              <a:gd name="connsiteY49" fmla="*/ 2542478 h 2966224"/>
              <a:gd name="connsiteX50" fmla="*/ 5597912 w 6623824"/>
              <a:gd name="connsiteY50" fmla="*/ 2163336 h 2966224"/>
              <a:gd name="connsiteX51" fmla="*/ 5631366 w 6623824"/>
              <a:gd name="connsiteY51" fmla="*/ 2419814 h 2966224"/>
              <a:gd name="connsiteX52" fmla="*/ 5709424 w 6623824"/>
              <a:gd name="connsiteY52" fmla="*/ 1951463 h 2966224"/>
              <a:gd name="connsiteX53" fmla="*/ 5854390 w 6623824"/>
              <a:gd name="connsiteY53" fmla="*/ 2442117 h 2966224"/>
              <a:gd name="connsiteX54" fmla="*/ 5921298 w 6623824"/>
              <a:gd name="connsiteY54" fmla="*/ 2174487 h 2966224"/>
              <a:gd name="connsiteX55" fmla="*/ 6021659 w 6623824"/>
              <a:gd name="connsiteY55" fmla="*/ 1839951 h 2966224"/>
              <a:gd name="connsiteX56" fmla="*/ 6066263 w 6623824"/>
              <a:gd name="connsiteY56" fmla="*/ 1438507 h 2966224"/>
              <a:gd name="connsiteX57" fmla="*/ 6233532 w 6623824"/>
              <a:gd name="connsiteY57" fmla="*/ 1393902 h 2966224"/>
              <a:gd name="connsiteX58" fmla="*/ 6300439 w 6623824"/>
              <a:gd name="connsiteY58" fmla="*/ 1081668 h 2966224"/>
              <a:gd name="connsiteX59" fmla="*/ 6389649 w 6623824"/>
              <a:gd name="connsiteY59" fmla="*/ 1215483 h 2966224"/>
              <a:gd name="connsiteX60" fmla="*/ 6434254 w 6623824"/>
              <a:gd name="connsiteY60" fmla="*/ 903248 h 2966224"/>
              <a:gd name="connsiteX61" fmla="*/ 6534615 w 6623824"/>
              <a:gd name="connsiteY61" fmla="*/ 724829 h 2966224"/>
              <a:gd name="connsiteX62" fmla="*/ 6568068 w 6623824"/>
              <a:gd name="connsiteY62" fmla="*/ 334536 h 2966224"/>
              <a:gd name="connsiteX63" fmla="*/ 6623824 w 6623824"/>
              <a:gd name="connsiteY63" fmla="*/ 0 h 2966224"/>
              <a:gd name="connsiteX64" fmla="*/ 6623824 w 6623824"/>
              <a:gd name="connsiteY64" fmla="*/ 2966224 h 2966224"/>
              <a:gd name="connsiteX65" fmla="*/ 0 w 6623824"/>
              <a:gd name="connsiteY65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657922 w 6623824"/>
              <a:gd name="connsiteY2" fmla="*/ 2899317 h 2966224"/>
              <a:gd name="connsiteX3" fmla="*/ 735981 w 6623824"/>
              <a:gd name="connsiteY3" fmla="*/ 2709746 h 2966224"/>
              <a:gd name="connsiteX4" fmla="*/ 814039 w 6623824"/>
              <a:gd name="connsiteY4" fmla="*/ 2865863 h 2966224"/>
              <a:gd name="connsiteX5" fmla="*/ 836341 w 6623824"/>
              <a:gd name="connsiteY5" fmla="*/ 2743200 h 2966224"/>
              <a:gd name="connsiteX6" fmla="*/ 925551 w 6623824"/>
              <a:gd name="connsiteY6" fmla="*/ 2910468 h 2966224"/>
              <a:gd name="connsiteX7" fmla="*/ 970156 w 6623824"/>
              <a:gd name="connsiteY7" fmla="*/ 2732048 h 2966224"/>
              <a:gd name="connsiteX8" fmla="*/ 1037063 w 6623824"/>
              <a:gd name="connsiteY8" fmla="*/ 2899317 h 2966224"/>
              <a:gd name="connsiteX9" fmla="*/ 1048215 w 6623824"/>
              <a:gd name="connsiteY9" fmla="*/ 2821258 h 2966224"/>
              <a:gd name="connsiteX10" fmla="*/ 1103971 w 6623824"/>
              <a:gd name="connsiteY10" fmla="*/ 2888166 h 2966224"/>
              <a:gd name="connsiteX11" fmla="*/ 1226634 w 6623824"/>
              <a:gd name="connsiteY11" fmla="*/ 2743200 h 2966224"/>
              <a:gd name="connsiteX12" fmla="*/ 1326995 w 6623824"/>
              <a:gd name="connsiteY12" fmla="*/ 2720897 h 2966224"/>
              <a:gd name="connsiteX13" fmla="*/ 1405054 w 6623824"/>
              <a:gd name="connsiteY13" fmla="*/ 2899317 h 2966224"/>
              <a:gd name="connsiteX14" fmla="*/ 1449659 w 6623824"/>
              <a:gd name="connsiteY14" fmla="*/ 2754351 h 2966224"/>
              <a:gd name="connsiteX15" fmla="*/ 1505415 w 6623824"/>
              <a:gd name="connsiteY15" fmla="*/ 2921619 h 2966224"/>
              <a:gd name="connsiteX16" fmla="*/ 1527717 w 6623824"/>
              <a:gd name="connsiteY16" fmla="*/ 2754351 h 2966224"/>
              <a:gd name="connsiteX17" fmla="*/ 1594624 w 6623824"/>
              <a:gd name="connsiteY17" fmla="*/ 2888166 h 2966224"/>
              <a:gd name="connsiteX18" fmla="*/ 1616927 w 6623824"/>
              <a:gd name="connsiteY18" fmla="*/ 2787805 h 2966224"/>
              <a:gd name="connsiteX19" fmla="*/ 1717288 w 6623824"/>
              <a:gd name="connsiteY19" fmla="*/ 2720897 h 2966224"/>
              <a:gd name="connsiteX20" fmla="*/ 1795346 w 6623824"/>
              <a:gd name="connsiteY20" fmla="*/ 2810107 h 2966224"/>
              <a:gd name="connsiteX21" fmla="*/ 1918010 w 6623824"/>
              <a:gd name="connsiteY21" fmla="*/ 2921619 h 2966224"/>
              <a:gd name="connsiteX22" fmla="*/ 1918010 w 6623824"/>
              <a:gd name="connsiteY22" fmla="*/ 2798956 h 2966224"/>
              <a:gd name="connsiteX23" fmla="*/ 1984917 w 6623824"/>
              <a:gd name="connsiteY23" fmla="*/ 2921619 h 2966224"/>
              <a:gd name="connsiteX24" fmla="*/ 2040673 w 6623824"/>
              <a:gd name="connsiteY24" fmla="*/ 2743200 h 2966224"/>
              <a:gd name="connsiteX25" fmla="*/ 2096429 w 6623824"/>
              <a:gd name="connsiteY25" fmla="*/ 2854712 h 2966224"/>
              <a:gd name="connsiteX26" fmla="*/ 2207941 w 6623824"/>
              <a:gd name="connsiteY26" fmla="*/ 2754351 h 2966224"/>
              <a:gd name="connsiteX27" fmla="*/ 2274849 w 6623824"/>
              <a:gd name="connsiteY27" fmla="*/ 2665141 h 2966224"/>
              <a:gd name="connsiteX28" fmla="*/ 2364059 w 6623824"/>
              <a:gd name="connsiteY28" fmla="*/ 2698595 h 2966224"/>
              <a:gd name="connsiteX29" fmla="*/ 2408663 w 6623824"/>
              <a:gd name="connsiteY29" fmla="*/ 2888166 h 2966224"/>
              <a:gd name="connsiteX30" fmla="*/ 2509024 w 6623824"/>
              <a:gd name="connsiteY30" fmla="*/ 2676292 h 2966224"/>
              <a:gd name="connsiteX31" fmla="*/ 2553629 w 6623824"/>
              <a:gd name="connsiteY31" fmla="*/ 2798956 h 2966224"/>
              <a:gd name="connsiteX32" fmla="*/ 2676293 w 6623824"/>
              <a:gd name="connsiteY32" fmla="*/ 2743200 h 2966224"/>
              <a:gd name="connsiteX33" fmla="*/ 2676293 w 6623824"/>
              <a:gd name="connsiteY33" fmla="*/ 2743200 h 2966224"/>
              <a:gd name="connsiteX34" fmla="*/ 2787805 w 6623824"/>
              <a:gd name="connsiteY34" fmla="*/ 2631687 h 2966224"/>
              <a:gd name="connsiteX35" fmla="*/ 2910468 w 6623824"/>
              <a:gd name="connsiteY35" fmla="*/ 2687444 h 2966224"/>
              <a:gd name="connsiteX36" fmla="*/ 3021981 w 6623824"/>
              <a:gd name="connsiteY36" fmla="*/ 2787805 h 2966224"/>
              <a:gd name="connsiteX37" fmla="*/ 3122341 w 6623824"/>
              <a:gd name="connsiteY37" fmla="*/ 2732048 h 2966224"/>
              <a:gd name="connsiteX38" fmla="*/ 3189249 w 6623824"/>
              <a:gd name="connsiteY38" fmla="*/ 2698595 h 2966224"/>
              <a:gd name="connsiteX39" fmla="*/ 3233854 w 6623824"/>
              <a:gd name="connsiteY39" fmla="*/ 2732048 h 2966224"/>
              <a:gd name="connsiteX40" fmla="*/ 3267307 w 6623824"/>
              <a:gd name="connsiteY40" fmla="*/ 2642839 h 2966224"/>
              <a:gd name="connsiteX41" fmla="*/ 4932184 w 6623824"/>
              <a:gd name="connsiteY41" fmla="*/ 2959533 h 2966224"/>
              <a:gd name="connsiteX42" fmla="*/ 4937017 w 6623824"/>
              <a:gd name="connsiteY42" fmla="*/ 2497873 h 2966224"/>
              <a:gd name="connsiteX43" fmla="*/ 5084956 w 6623824"/>
              <a:gd name="connsiteY43" fmla="*/ 2609385 h 2966224"/>
              <a:gd name="connsiteX44" fmla="*/ 5151863 w 6623824"/>
              <a:gd name="connsiteY44" fmla="*/ 2375209 h 2966224"/>
              <a:gd name="connsiteX45" fmla="*/ 5196468 w 6623824"/>
              <a:gd name="connsiteY45" fmla="*/ 2609385 h 2966224"/>
              <a:gd name="connsiteX46" fmla="*/ 5307981 w 6623824"/>
              <a:gd name="connsiteY46" fmla="*/ 2408663 h 2966224"/>
              <a:gd name="connsiteX47" fmla="*/ 5452946 w 6623824"/>
              <a:gd name="connsiteY47" fmla="*/ 2509024 h 2966224"/>
              <a:gd name="connsiteX48" fmla="*/ 5531005 w 6623824"/>
              <a:gd name="connsiteY48" fmla="*/ 2542478 h 2966224"/>
              <a:gd name="connsiteX49" fmla="*/ 5597912 w 6623824"/>
              <a:gd name="connsiteY49" fmla="*/ 2163336 h 2966224"/>
              <a:gd name="connsiteX50" fmla="*/ 5631366 w 6623824"/>
              <a:gd name="connsiteY50" fmla="*/ 2419814 h 2966224"/>
              <a:gd name="connsiteX51" fmla="*/ 5709424 w 6623824"/>
              <a:gd name="connsiteY51" fmla="*/ 1951463 h 2966224"/>
              <a:gd name="connsiteX52" fmla="*/ 5854390 w 6623824"/>
              <a:gd name="connsiteY52" fmla="*/ 2442117 h 2966224"/>
              <a:gd name="connsiteX53" fmla="*/ 5921298 w 6623824"/>
              <a:gd name="connsiteY53" fmla="*/ 2174487 h 2966224"/>
              <a:gd name="connsiteX54" fmla="*/ 6021659 w 6623824"/>
              <a:gd name="connsiteY54" fmla="*/ 1839951 h 2966224"/>
              <a:gd name="connsiteX55" fmla="*/ 6066263 w 6623824"/>
              <a:gd name="connsiteY55" fmla="*/ 1438507 h 2966224"/>
              <a:gd name="connsiteX56" fmla="*/ 6233532 w 6623824"/>
              <a:gd name="connsiteY56" fmla="*/ 1393902 h 2966224"/>
              <a:gd name="connsiteX57" fmla="*/ 6300439 w 6623824"/>
              <a:gd name="connsiteY57" fmla="*/ 1081668 h 2966224"/>
              <a:gd name="connsiteX58" fmla="*/ 6389649 w 6623824"/>
              <a:gd name="connsiteY58" fmla="*/ 1215483 h 2966224"/>
              <a:gd name="connsiteX59" fmla="*/ 6434254 w 6623824"/>
              <a:gd name="connsiteY59" fmla="*/ 903248 h 2966224"/>
              <a:gd name="connsiteX60" fmla="*/ 6534615 w 6623824"/>
              <a:gd name="connsiteY60" fmla="*/ 724829 h 2966224"/>
              <a:gd name="connsiteX61" fmla="*/ 6568068 w 6623824"/>
              <a:gd name="connsiteY61" fmla="*/ 334536 h 2966224"/>
              <a:gd name="connsiteX62" fmla="*/ 6623824 w 6623824"/>
              <a:gd name="connsiteY62" fmla="*/ 0 h 2966224"/>
              <a:gd name="connsiteX63" fmla="*/ 6623824 w 6623824"/>
              <a:gd name="connsiteY63" fmla="*/ 2966224 h 2966224"/>
              <a:gd name="connsiteX64" fmla="*/ 0 w 6623824"/>
              <a:gd name="connsiteY64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657922 w 6623824"/>
              <a:gd name="connsiteY2" fmla="*/ 2899317 h 2966224"/>
              <a:gd name="connsiteX3" fmla="*/ 735981 w 6623824"/>
              <a:gd name="connsiteY3" fmla="*/ 2709746 h 2966224"/>
              <a:gd name="connsiteX4" fmla="*/ 814039 w 6623824"/>
              <a:gd name="connsiteY4" fmla="*/ 2865863 h 2966224"/>
              <a:gd name="connsiteX5" fmla="*/ 836341 w 6623824"/>
              <a:gd name="connsiteY5" fmla="*/ 2743200 h 2966224"/>
              <a:gd name="connsiteX6" fmla="*/ 925551 w 6623824"/>
              <a:gd name="connsiteY6" fmla="*/ 2910468 h 2966224"/>
              <a:gd name="connsiteX7" fmla="*/ 970156 w 6623824"/>
              <a:gd name="connsiteY7" fmla="*/ 2732048 h 2966224"/>
              <a:gd name="connsiteX8" fmla="*/ 1037063 w 6623824"/>
              <a:gd name="connsiteY8" fmla="*/ 2899317 h 2966224"/>
              <a:gd name="connsiteX9" fmla="*/ 1048215 w 6623824"/>
              <a:gd name="connsiteY9" fmla="*/ 2821258 h 2966224"/>
              <a:gd name="connsiteX10" fmla="*/ 1103971 w 6623824"/>
              <a:gd name="connsiteY10" fmla="*/ 2888166 h 2966224"/>
              <a:gd name="connsiteX11" fmla="*/ 1226634 w 6623824"/>
              <a:gd name="connsiteY11" fmla="*/ 2743200 h 2966224"/>
              <a:gd name="connsiteX12" fmla="*/ 1326995 w 6623824"/>
              <a:gd name="connsiteY12" fmla="*/ 2720897 h 2966224"/>
              <a:gd name="connsiteX13" fmla="*/ 1405054 w 6623824"/>
              <a:gd name="connsiteY13" fmla="*/ 2899317 h 2966224"/>
              <a:gd name="connsiteX14" fmla="*/ 1449659 w 6623824"/>
              <a:gd name="connsiteY14" fmla="*/ 2754351 h 2966224"/>
              <a:gd name="connsiteX15" fmla="*/ 1505415 w 6623824"/>
              <a:gd name="connsiteY15" fmla="*/ 2921619 h 2966224"/>
              <a:gd name="connsiteX16" fmla="*/ 1527717 w 6623824"/>
              <a:gd name="connsiteY16" fmla="*/ 2754351 h 2966224"/>
              <a:gd name="connsiteX17" fmla="*/ 1594624 w 6623824"/>
              <a:gd name="connsiteY17" fmla="*/ 2888166 h 2966224"/>
              <a:gd name="connsiteX18" fmla="*/ 1616927 w 6623824"/>
              <a:gd name="connsiteY18" fmla="*/ 2787805 h 2966224"/>
              <a:gd name="connsiteX19" fmla="*/ 1717288 w 6623824"/>
              <a:gd name="connsiteY19" fmla="*/ 2720897 h 2966224"/>
              <a:gd name="connsiteX20" fmla="*/ 1795346 w 6623824"/>
              <a:gd name="connsiteY20" fmla="*/ 2810107 h 2966224"/>
              <a:gd name="connsiteX21" fmla="*/ 1918010 w 6623824"/>
              <a:gd name="connsiteY21" fmla="*/ 2921619 h 2966224"/>
              <a:gd name="connsiteX22" fmla="*/ 1918010 w 6623824"/>
              <a:gd name="connsiteY22" fmla="*/ 2798956 h 2966224"/>
              <a:gd name="connsiteX23" fmla="*/ 1984917 w 6623824"/>
              <a:gd name="connsiteY23" fmla="*/ 2921619 h 2966224"/>
              <a:gd name="connsiteX24" fmla="*/ 2040673 w 6623824"/>
              <a:gd name="connsiteY24" fmla="*/ 2743200 h 2966224"/>
              <a:gd name="connsiteX25" fmla="*/ 2096429 w 6623824"/>
              <a:gd name="connsiteY25" fmla="*/ 2854712 h 2966224"/>
              <a:gd name="connsiteX26" fmla="*/ 2207941 w 6623824"/>
              <a:gd name="connsiteY26" fmla="*/ 2754351 h 2966224"/>
              <a:gd name="connsiteX27" fmla="*/ 2274849 w 6623824"/>
              <a:gd name="connsiteY27" fmla="*/ 2665141 h 2966224"/>
              <a:gd name="connsiteX28" fmla="*/ 2364059 w 6623824"/>
              <a:gd name="connsiteY28" fmla="*/ 2698595 h 2966224"/>
              <a:gd name="connsiteX29" fmla="*/ 2408663 w 6623824"/>
              <a:gd name="connsiteY29" fmla="*/ 2888166 h 2966224"/>
              <a:gd name="connsiteX30" fmla="*/ 2509024 w 6623824"/>
              <a:gd name="connsiteY30" fmla="*/ 2676292 h 2966224"/>
              <a:gd name="connsiteX31" fmla="*/ 2553629 w 6623824"/>
              <a:gd name="connsiteY31" fmla="*/ 2798956 h 2966224"/>
              <a:gd name="connsiteX32" fmla="*/ 2676293 w 6623824"/>
              <a:gd name="connsiteY32" fmla="*/ 2743200 h 2966224"/>
              <a:gd name="connsiteX33" fmla="*/ 2676293 w 6623824"/>
              <a:gd name="connsiteY33" fmla="*/ 2743200 h 2966224"/>
              <a:gd name="connsiteX34" fmla="*/ 2787805 w 6623824"/>
              <a:gd name="connsiteY34" fmla="*/ 2631687 h 2966224"/>
              <a:gd name="connsiteX35" fmla="*/ 2910468 w 6623824"/>
              <a:gd name="connsiteY35" fmla="*/ 2687444 h 2966224"/>
              <a:gd name="connsiteX36" fmla="*/ 3021981 w 6623824"/>
              <a:gd name="connsiteY36" fmla="*/ 2787805 h 2966224"/>
              <a:gd name="connsiteX37" fmla="*/ 3122341 w 6623824"/>
              <a:gd name="connsiteY37" fmla="*/ 2732048 h 2966224"/>
              <a:gd name="connsiteX38" fmla="*/ 3189249 w 6623824"/>
              <a:gd name="connsiteY38" fmla="*/ 2698595 h 2966224"/>
              <a:gd name="connsiteX39" fmla="*/ 3233854 w 6623824"/>
              <a:gd name="connsiteY39" fmla="*/ 2732048 h 2966224"/>
              <a:gd name="connsiteX40" fmla="*/ 4932184 w 6623824"/>
              <a:gd name="connsiteY40" fmla="*/ 2959533 h 2966224"/>
              <a:gd name="connsiteX41" fmla="*/ 4937017 w 6623824"/>
              <a:gd name="connsiteY41" fmla="*/ 2497873 h 2966224"/>
              <a:gd name="connsiteX42" fmla="*/ 5084956 w 6623824"/>
              <a:gd name="connsiteY42" fmla="*/ 2609385 h 2966224"/>
              <a:gd name="connsiteX43" fmla="*/ 5151863 w 6623824"/>
              <a:gd name="connsiteY43" fmla="*/ 2375209 h 2966224"/>
              <a:gd name="connsiteX44" fmla="*/ 5196468 w 6623824"/>
              <a:gd name="connsiteY44" fmla="*/ 2609385 h 2966224"/>
              <a:gd name="connsiteX45" fmla="*/ 5307981 w 6623824"/>
              <a:gd name="connsiteY45" fmla="*/ 2408663 h 2966224"/>
              <a:gd name="connsiteX46" fmla="*/ 5452946 w 6623824"/>
              <a:gd name="connsiteY46" fmla="*/ 2509024 h 2966224"/>
              <a:gd name="connsiteX47" fmla="*/ 5531005 w 6623824"/>
              <a:gd name="connsiteY47" fmla="*/ 2542478 h 2966224"/>
              <a:gd name="connsiteX48" fmla="*/ 5597912 w 6623824"/>
              <a:gd name="connsiteY48" fmla="*/ 2163336 h 2966224"/>
              <a:gd name="connsiteX49" fmla="*/ 5631366 w 6623824"/>
              <a:gd name="connsiteY49" fmla="*/ 2419814 h 2966224"/>
              <a:gd name="connsiteX50" fmla="*/ 5709424 w 6623824"/>
              <a:gd name="connsiteY50" fmla="*/ 1951463 h 2966224"/>
              <a:gd name="connsiteX51" fmla="*/ 5854390 w 6623824"/>
              <a:gd name="connsiteY51" fmla="*/ 2442117 h 2966224"/>
              <a:gd name="connsiteX52" fmla="*/ 5921298 w 6623824"/>
              <a:gd name="connsiteY52" fmla="*/ 2174487 h 2966224"/>
              <a:gd name="connsiteX53" fmla="*/ 6021659 w 6623824"/>
              <a:gd name="connsiteY53" fmla="*/ 1839951 h 2966224"/>
              <a:gd name="connsiteX54" fmla="*/ 6066263 w 6623824"/>
              <a:gd name="connsiteY54" fmla="*/ 1438507 h 2966224"/>
              <a:gd name="connsiteX55" fmla="*/ 6233532 w 6623824"/>
              <a:gd name="connsiteY55" fmla="*/ 1393902 h 2966224"/>
              <a:gd name="connsiteX56" fmla="*/ 6300439 w 6623824"/>
              <a:gd name="connsiteY56" fmla="*/ 1081668 h 2966224"/>
              <a:gd name="connsiteX57" fmla="*/ 6389649 w 6623824"/>
              <a:gd name="connsiteY57" fmla="*/ 1215483 h 2966224"/>
              <a:gd name="connsiteX58" fmla="*/ 6434254 w 6623824"/>
              <a:gd name="connsiteY58" fmla="*/ 903248 h 2966224"/>
              <a:gd name="connsiteX59" fmla="*/ 6534615 w 6623824"/>
              <a:gd name="connsiteY59" fmla="*/ 724829 h 2966224"/>
              <a:gd name="connsiteX60" fmla="*/ 6568068 w 6623824"/>
              <a:gd name="connsiteY60" fmla="*/ 334536 h 2966224"/>
              <a:gd name="connsiteX61" fmla="*/ 6623824 w 6623824"/>
              <a:gd name="connsiteY61" fmla="*/ 0 h 2966224"/>
              <a:gd name="connsiteX62" fmla="*/ 6623824 w 6623824"/>
              <a:gd name="connsiteY62" fmla="*/ 2966224 h 2966224"/>
              <a:gd name="connsiteX63" fmla="*/ 0 w 6623824"/>
              <a:gd name="connsiteY63" fmla="*/ 2653990 h 2966224"/>
              <a:gd name="connsiteX0" fmla="*/ 0 w 6623824"/>
              <a:gd name="connsiteY0" fmla="*/ 2653990 h 2966224"/>
              <a:gd name="connsiteX1" fmla="*/ 657922 w 6623824"/>
              <a:gd name="connsiteY1" fmla="*/ 2899317 h 2966224"/>
              <a:gd name="connsiteX2" fmla="*/ 735981 w 6623824"/>
              <a:gd name="connsiteY2" fmla="*/ 2709746 h 2966224"/>
              <a:gd name="connsiteX3" fmla="*/ 814039 w 6623824"/>
              <a:gd name="connsiteY3" fmla="*/ 2865863 h 2966224"/>
              <a:gd name="connsiteX4" fmla="*/ 836341 w 6623824"/>
              <a:gd name="connsiteY4" fmla="*/ 2743200 h 2966224"/>
              <a:gd name="connsiteX5" fmla="*/ 925551 w 6623824"/>
              <a:gd name="connsiteY5" fmla="*/ 2910468 h 2966224"/>
              <a:gd name="connsiteX6" fmla="*/ 970156 w 6623824"/>
              <a:gd name="connsiteY6" fmla="*/ 2732048 h 2966224"/>
              <a:gd name="connsiteX7" fmla="*/ 1037063 w 6623824"/>
              <a:gd name="connsiteY7" fmla="*/ 2899317 h 2966224"/>
              <a:gd name="connsiteX8" fmla="*/ 1048215 w 6623824"/>
              <a:gd name="connsiteY8" fmla="*/ 2821258 h 2966224"/>
              <a:gd name="connsiteX9" fmla="*/ 1103971 w 6623824"/>
              <a:gd name="connsiteY9" fmla="*/ 2888166 h 2966224"/>
              <a:gd name="connsiteX10" fmla="*/ 1226634 w 6623824"/>
              <a:gd name="connsiteY10" fmla="*/ 2743200 h 2966224"/>
              <a:gd name="connsiteX11" fmla="*/ 1326995 w 6623824"/>
              <a:gd name="connsiteY11" fmla="*/ 2720897 h 2966224"/>
              <a:gd name="connsiteX12" fmla="*/ 1405054 w 6623824"/>
              <a:gd name="connsiteY12" fmla="*/ 2899317 h 2966224"/>
              <a:gd name="connsiteX13" fmla="*/ 1449659 w 6623824"/>
              <a:gd name="connsiteY13" fmla="*/ 2754351 h 2966224"/>
              <a:gd name="connsiteX14" fmla="*/ 1505415 w 6623824"/>
              <a:gd name="connsiteY14" fmla="*/ 2921619 h 2966224"/>
              <a:gd name="connsiteX15" fmla="*/ 1527717 w 6623824"/>
              <a:gd name="connsiteY15" fmla="*/ 2754351 h 2966224"/>
              <a:gd name="connsiteX16" fmla="*/ 1594624 w 6623824"/>
              <a:gd name="connsiteY16" fmla="*/ 2888166 h 2966224"/>
              <a:gd name="connsiteX17" fmla="*/ 1616927 w 6623824"/>
              <a:gd name="connsiteY17" fmla="*/ 2787805 h 2966224"/>
              <a:gd name="connsiteX18" fmla="*/ 1717288 w 6623824"/>
              <a:gd name="connsiteY18" fmla="*/ 2720897 h 2966224"/>
              <a:gd name="connsiteX19" fmla="*/ 1795346 w 6623824"/>
              <a:gd name="connsiteY19" fmla="*/ 2810107 h 2966224"/>
              <a:gd name="connsiteX20" fmla="*/ 1918010 w 6623824"/>
              <a:gd name="connsiteY20" fmla="*/ 2921619 h 2966224"/>
              <a:gd name="connsiteX21" fmla="*/ 1918010 w 6623824"/>
              <a:gd name="connsiteY21" fmla="*/ 2798956 h 2966224"/>
              <a:gd name="connsiteX22" fmla="*/ 1984917 w 6623824"/>
              <a:gd name="connsiteY22" fmla="*/ 2921619 h 2966224"/>
              <a:gd name="connsiteX23" fmla="*/ 2040673 w 6623824"/>
              <a:gd name="connsiteY23" fmla="*/ 2743200 h 2966224"/>
              <a:gd name="connsiteX24" fmla="*/ 2096429 w 6623824"/>
              <a:gd name="connsiteY24" fmla="*/ 2854712 h 2966224"/>
              <a:gd name="connsiteX25" fmla="*/ 2207941 w 6623824"/>
              <a:gd name="connsiteY25" fmla="*/ 2754351 h 2966224"/>
              <a:gd name="connsiteX26" fmla="*/ 2274849 w 6623824"/>
              <a:gd name="connsiteY26" fmla="*/ 2665141 h 2966224"/>
              <a:gd name="connsiteX27" fmla="*/ 2364059 w 6623824"/>
              <a:gd name="connsiteY27" fmla="*/ 2698595 h 2966224"/>
              <a:gd name="connsiteX28" fmla="*/ 2408663 w 6623824"/>
              <a:gd name="connsiteY28" fmla="*/ 2888166 h 2966224"/>
              <a:gd name="connsiteX29" fmla="*/ 2509024 w 6623824"/>
              <a:gd name="connsiteY29" fmla="*/ 2676292 h 2966224"/>
              <a:gd name="connsiteX30" fmla="*/ 2553629 w 6623824"/>
              <a:gd name="connsiteY30" fmla="*/ 2798956 h 2966224"/>
              <a:gd name="connsiteX31" fmla="*/ 2676293 w 6623824"/>
              <a:gd name="connsiteY31" fmla="*/ 2743200 h 2966224"/>
              <a:gd name="connsiteX32" fmla="*/ 2676293 w 6623824"/>
              <a:gd name="connsiteY32" fmla="*/ 2743200 h 2966224"/>
              <a:gd name="connsiteX33" fmla="*/ 2787805 w 6623824"/>
              <a:gd name="connsiteY33" fmla="*/ 2631687 h 2966224"/>
              <a:gd name="connsiteX34" fmla="*/ 2910468 w 6623824"/>
              <a:gd name="connsiteY34" fmla="*/ 2687444 h 2966224"/>
              <a:gd name="connsiteX35" fmla="*/ 3021981 w 6623824"/>
              <a:gd name="connsiteY35" fmla="*/ 2787805 h 2966224"/>
              <a:gd name="connsiteX36" fmla="*/ 3122341 w 6623824"/>
              <a:gd name="connsiteY36" fmla="*/ 2732048 h 2966224"/>
              <a:gd name="connsiteX37" fmla="*/ 3189249 w 6623824"/>
              <a:gd name="connsiteY37" fmla="*/ 2698595 h 2966224"/>
              <a:gd name="connsiteX38" fmla="*/ 3233854 w 6623824"/>
              <a:gd name="connsiteY38" fmla="*/ 2732048 h 2966224"/>
              <a:gd name="connsiteX39" fmla="*/ 4932184 w 6623824"/>
              <a:gd name="connsiteY39" fmla="*/ 2959533 h 2966224"/>
              <a:gd name="connsiteX40" fmla="*/ 4937017 w 6623824"/>
              <a:gd name="connsiteY40" fmla="*/ 2497873 h 2966224"/>
              <a:gd name="connsiteX41" fmla="*/ 5084956 w 6623824"/>
              <a:gd name="connsiteY41" fmla="*/ 2609385 h 2966224"/>
              <a:gd name="connsiteX42" fmla="*/ 5151863 w 6623824"/>
              <a:gd name="connsiteY42" fmla="*/ 2375209 h 2966224"/>
              <a:gd name="connsiteX43" fmla="*/ 5196468 w 6623824"/>
              <a:gd name="connsiteY43" fmla="*/ 2609385 h 2966224"/>
              <a:gd name="connsiteX44" fmla="*/ 5307981 w 6623824"/>
              <a:gd name="connsiteY44" fmla="*/ 2408663 h 2966224"/>
              <a:gd name="connsiteX45" fmla="*/ 5452946 w 6623824"/>
              <a:gd name="connsiteY45" fmla="*/ 2509024 h 2966224"/>
              <a:gd name="connsiteX46" fmla="*/ 5531005 w 6623824"/>
              <a:gd name="connsiteY46" fmla="*/ 2542478 h 2966224"/>
              <a:gd name="connsiteX47" fmla="*/ 5597912 w 6623824"/>
              <a:gd name="connsiteY47" fmla="*/ 2163336 h 2966224"/>
              <a:gd name="connsiteX48" fmla="*/ 5631366 w 6623824"/>
              <a:gd name="connsiteY48" fmla="*/ 2419814 h 2966224"/>
              <a:gd name="connsiteX49" fmla="*/ 5709424 w 6623824"/>
              <a:gd name="connsiteY49" fmla="*/ 1951463 h 2966224"/>
              <a:gd name="connsiteX50" fmla="*/ 5854390 w 6623824"/>
              <a:gd name="connsiteY50" fmla="*/ 2442117 h 2966224"/>
              <a:gd name="connsiteX51" fmla="*/ 5921298 w 6623824"/>
              <a:gd name="connsiteY51" fmla="*/ 2174487 h 2966224"/>
              <a:gd name="connsiteX52" fmla="*/ 6021659 w 6623824"/>
              <a:gd name="connsiteY52" fmla="*/ 1839951 h 2966224"/>
              <a:gd name="connsiteX53" fmla="*/ 6066263 w 6623824"/>
              <a:gd name="connsiteY53" fmla="*/ 1438507 h 2966224"/>
              <a:gd name="connsiteX54" fmla="*/ 6233532 w 6623824"/>
              <a:gd name="connsiteY54" fmla="*/ 1393902 h 2966224"/>
              <a:gd name="connsiteX55" fmla="*/ 6300439 w 6623824"/>
              <a:gd name="connsiteY55" fmla="*/ 1081668 h 2966224"/>
              <a:gd name="connsiteX56" fmla="*/ 6389649 w 6623824"/>
              <a:gd name="connsiteY56" fmla="*/ 1215483 h 2966224"/>
              <a:gd name="connsiteX57" fmla="*/ 6434254 w 6623824"/>
              <a:gd name="connsiteY57" fmla="*/ 903248 h 2966224"/>
              <a:gd name="connsiteX58" fmla="*/ 6534615 w 6623824"/>
              <a:gd name="connsiteY58" fmla="*/ 724829 h 2966224"/>
              <a:gd name="connsiteX59" fmla="*/ 6568068 w 6623824"/>
              <a:gd name="connsiteY59" fmla="*/ 334536 h 2966224"/>
              <a:gd name="connsiteX60" fmla="*/ 6623824 w 6623824"/>
              <a:gd name="connsiteY60" fmla="*/ 0 h 2966224"/>
              <a:gd name="connsiteX61" fmla="*/ 6623824 w 6623824"/>
              <a:gd name="connsiteY61" fmla="*/ 2966224 h 2966224"/>
              <a:gd name="connsiteX62" fmla="*/ 0 w 6623824"/>
              <a:gd name="connsiteY62" fmla="*/ 2653990 h 2966224"/>
              <a:gd name="connsiteX0" fmla="*/ 5965902 w 5965902"/>
              <a:gd name="connsiteY0" fmla="*/ 2966224 h 2966224"/>
              <a:gd name="connsiteX1" fmla="*/ 0 w 5965902"/>
              <a:gd name="connsiteY1" fmla="*/ 2899317 h 2966224"/>
              <a:gd name="connsiteX2" fmla="*/ 78059 w 5965902"/>
              <a:gd name="connsiteY2" fmla="*/ 2709746 h 2966224"/>
              <a:gd name="connsiteX3" fmla="*/ 156117 w 5965902"/>
              <a:gd name="connsiteY3" fmla="*/ 2865863 h 2966224"/>
              <a:gd name="connsiteX4" fmla="*/ 178419 w 5965902"/>
              <a:gd name="connsiteY4" fmla="*/ 2743200 h 2966224"/>
              <a:gd name="connsiteX5" fmla="*/ 267629 w 5965902"/>
              <a:gd name="connsiteY5" fmla="*/ 2910468 h 2966224"/>
              <a:gd name="connsiteX6" fmla="*/ 312234 w 5965902"/>
              <a:gd name="connsiteY6" fmla="*/ 2732048 h 2966224"/>
              <a:gd name="connsiteX7" fmla="*/ 379141 w 5965902"/>
              <a:gd name="connsiteY7" fmla="*/ 2899317 h 2966224"/>
              <a:gd name="connsiteX8" fmla="*/ 390293 w 5965902"/>
              <a:gd name="connsiteY8" fmla="*/ 2821258 h 2966224"/>
              <a:gd name="connsiteX9" fmla="*/ 446049 w 5965902"/>
              <a:gd name="connsiteY9" fmla="*/ 2888166 h 2966224"/>
              <a:gd name="connsiteX10" fmla="*/ 568712 w 5965902"/>
              <a:gd name="connsiteY10" fmla="*/ 2743200 h 2966224"/>
              <a:gd name="connsiteX11" fmla="*/ 669073 w 5965902"/>
              <a:gd name="connsiteY11" fmla="*/ 2720897 h 2966224"/>
              <a:gd name="connsiteX12" fmla="*/ 747132 w 5965902"/>
              <a:gd name="connsiteY12" fmla="*/ 2899317 h 2966224"/>
              <a:gd name="connsiteX13" fmla="*/ 791737 w 5965902"/>
              <a:gd name="connsiteY13" fmla="*/ 2754351 h 2966224"/>
              <a:gd name="connsiteX14" fmla="*/ 847493 w 5965902"/>
              <a:gd name="connsiteY14" fmla="*/ 2921619 h 2966224"/>
              <a:gd name="connsiteX15" fmla="*/ 869795 w 5965902"/>
              <a:gd name="connsiteY15" fmla="*/ 2754351 h 2966224"/>
              <a:gd name="connsiteX16" fmla="*/ 936702 w 5965902"/>
              <a:gd name="connsiteY16" fmla="*/ 2888166 h 2966224"/>
              <a:gd name="connsiteX17" fmla="*/ 959005 w 5965902"/>
              <a:gd name="connsiteY17" fmla="*/ 2787805 h 2966224"/>
              <a:gd name="connsiteX18" fmla="*/ 1059366 w 5965902"/>
              <a:gd name="connsiteY18" fmla="*/ 2720897 h 2966224"/>
              <a:gd name="connsiteX19" fmla="*/ 1137424 w 5965902"/>
              <a:gd name="connsiteY19" fmla="*/ 2810107 h 2966224"/>
              <a:gd name="connsiteX20" fmla="*/ 1260088 w 5965902"/>
              <a:gd name="connsiteY20" fmla="*/ 2921619 h 2966224"/>
              <a:gd name="connsiteX21" fmla="*/ 1260088 w 5965902"/>
              <a:gd name="connsiteY21" fmla="*/ 2798956 h 2966224"/>
              <a:gd name="connsiteX22" fmla="*/ 1326995 w 5965902"/>
              <a:gd name="connsiteY22" fmla="*/ 2921619 h 2966224"/>
              <a:gd name="connsiteX23" fmla="*/ 1382751 w 5965902"/>
              <a:gd name="connsiteY23" fmla="*/ 2743200 h 2966224"/>
              <a:gd name="connsiteX24" fmla="*/ 1438507 w 5965902"/>
              <a:gd name="connsiteY24" fmla="*/ 2854712 h 2966224"/>
              <a:gd name="connsiteX25" fmla="*/ 1550019 w 5965902"/>
              <a:gd name="connsiteY25" fmla="*/ 2754351 h 2966224"/>
              <a:gd name="connsiteX26" fmla="*/ 1616927 w 5965902"/>
              <a:gd name="connsiteY26" fmla="*/ 2665141 h 2966224"/>
              <a:gd name="connsiteX27" fmla="*/ 1706137 w 5965902"/>
              <a:gd name="connsiteY27" fmla="*/ 2698595 h 2966224"/>
              <a:gd name="connsiteX28" fmla="*/ 1750741 w 5965902"/>
              <a:gd name="connsiteY28" fmla="*/ 2888166 h 2966224"/>
              <a:gd name="connsiteX29" fmla="*/ 1851102 w 5965902"/>
              <a:gd name="connsiteY29" fmla="*/ 2676292 h 2966224"/>
              <a:gd name="connsiteX30" fmla="*/ 1895707 w 5965902"/>
              <a:gd name="connsiteY30" fmla="*/ 2798956 h 2966224"/>
              <a:gd name="connsiteX31" fmla="*/ 2018371 w 5965902"/>
              <a:gd name="connsiteY31" fmla="*/ 2743200 h 2966224"/>
              <a:gd name="connsiteX32" fmla="*/ 2018371 w 5965902"/>
              <a:gd name="connsiteY32" fmla="*/ 2743200 h 2966224"/>
              <a:gd name="connsiteX33" fmla="*/ 2129883 w 5965902"/>
              <a:gd name="connsiteY33" fmla="*/ 2631687 h 2966224"/>
              <a:gd name="connsiteX34" fmla="*/ 2252546 w 5965902"/>
              <a:gd name="connsiteY34" fmla="*/ 2687444 h 2966224"/>
              <a:gd name="connsiteX35" fmla="*/ 2364059 w 5965902"/>
              <a:gd name="connsiteY35" fmla="*/ 2787805 h 2966224"/>
              <a:gd name="connsiteX36" fmla="*/ 2464419 w 5965902"/>
              <a:gd name="connsiteY36" fmla="*/ 2732048 h 2966224"/>
              <a:gd name="connsiteX37" fmla="*/ 2531327 w 5965902"/>
              <a:gd name="connsiteY37" fmla="*/ 2698595 h 2966224"/>
              <a:gd name="connsiteX38" fmla="*/ 2575932 w 5965902"/>
              <a:gd name="connsiteY38" fmla="*/ 2732048 h 2966224"/>
              <a:gd name="connsiteX39" fmla="*/ 4274262 w 5965902"/>
              <a:gd name="connsiteY39" fmla="*/ 2959533 h 2966224"/>
              <a:gd name="connsiteX40" fmla="*/ 4279095 w 5965902"/>
              <a:gd name="connsiteY40" fmla="*/ 2497873 h 2966224"/>
              <a:gd name="connsiteX41" fmla="*/ 4427034 w 5965902"/>
              <a:gd name="connsiteY41" fmla="*/ 2609385 h 2966224"/>
              <a:gd name="connsiteX42" fmla="*/ 4493941 w 5965902"/>
              <a:gd name="connsiteY42" fmla="*/ 2375209 h 2966224"/>
              <a:gd name="connsiteX43" fmla="*/ 4538546 w 5965902"/>
              <a:gd name="connsiteY43" fmla="*/ 2609385 h 2966224"/>
              <a:gd name="connsiteX44" fmla="*/ 4650059 w 5965902"/>
              <a:gd name="connsiteY44" fmla="*/ 2408663 h 2966224"/>
              <a:gd name="connsiteX45" fmla="*/ 4795024 w 5965902"/>
              <a:gd name="connsiteY45" fmla="*/ 2509024 h 2966224"/>
              <a:gd name="connsiteX46" fmla="*/ 4873083 w 5965902"/>
              <a:gd name="connsiteY46" fmla="*/ 2542478 h 2966224"/>
              <a:gd name="connsiteX47" fmla="*/ 4939990 w 5965902"/>
              <a:gd name="connsiteY47" fmla="*/ 2163336 h 2966224"/>
              <a:gd name="connsiteX48" fmla="*/ 4973444 w 5965902"/>
              <a:gd name="connsiteY48" fmla="*/ 2419814 h 2966224"/>
              <a:gd name="connsiteX49" fmla="*/ 5051502 w 5965902"/>
              <a:gd name="connsiteY49" fmla="*/ 1951463 h 2966224"/>
              <a:gd name="connsiteX50" fmla="*/ 5196468 w 5965902"/>
              <a:gd name="connsiteY50" fmla="*/ 2442117 h 2966224"/>
              <a:gd name="connsiteX51" fmla="*/ 5263376 w 5965902"/>
              <a:gd name="connsiteY51" fmla="*/ 2174487 h 2966224"/>
              <a:gd name="connsiteX52" fmla="*/ 5363737 w 5965902"/>
              <a:gd name="connsiteY52" fmla="*/ 1839951 h 2966224"/>
              <a:gd name="connsiteX53" fmla="*/ 5408341 w 5965902"/>
              <a:gd name="connsiteY53" fmla="*/ 1438507 h 2966224"/>
              <a:gd name="connsiteX54" fmla="*/ 5575610 w 5965902"/>
              <a:gd name="connsiteY54" fmla="*/ 1393902 h 2966224"/>
              <a:gd name="connsiteX55" fmla="*/ 5642517 w 5965902"/>
              <a:gd name="connsiteY55" fmla="*/ 1081668 h 2966224"/>
              <a:gd name="connsiteX56" fmla="*/ 5731727 w 5965902"/>
              <a:gd name="connsiteY56" fmla="*/ 1215483 h 2966224"/>
              <a:gd name="connsiteX57" fmla="*/ 5776332 w 5965902"/>
              <a:gd name="connsiteY57" fmla="*/ 903248 h 2966224"/>
              <a:gd name="connsiteX58" fmla="*/ 5876693 w 5965902"/>
              <a:gd name="connsiteY58" fmla="*/ 724829 h 2966224"/>
              <a:gd name="connsiteX59" fmla="*/ 5910146 w 5965902"/>
              <a:gd name="connsiteY59" fmla="*/ 334536 h 2966224"/>
              <a:gd name="connsiteX60" fmla="*/ 5965902 w 5965902"/>
              <a:gd name="connsiteY60" fmla="*/ 0 h 2966224"/>
              <a:gd name="connsiteX61" fmla="*/ 5965902 w 5965902"/>
              <a:gd name="connsiteY61" fmla="*/ 2966224 h 2966224"/>
              <a:gd name="connsiteX0" fmla="*/ 5887843 w 5887843"/>
              <a:gd name="connsiteY0" fmla="*/ 2966224 h 2966224"/>
              <a:gd name="connsiteX1" fmla="*/ 0 w 5887843"/>
              <a:gd name="connsiteY1" fmla="*/ 2709746 h 2966224"/>
              <a:gd name="connsiteX2" fmla="*/ 78058 w 5887843"/>
              <a:gd name="connsiteY2" fmla="*/ 2865863 h 2966224"/>
              <a:gd name="connsiteX3" fmla="*/ 100360 w 5887843"/>
              <a:gd name="connsiteY3" fmla="*/ 2743200 h 2966224"/>
              <a:gd name="connsiteX4" fmla="*/ 189570 w 5887843"/>
              <a:gd name="connsiteY4" fmla="*/ 2910468 h 2966224"/>
              <a:gd name="connsiteX5" fmla="*/ 234175 w 5887843"/>
              <a:gd name="connsiteY5" fmla="*/ 2732048 h 2966224"/>
              <a:gd name="connsiteX6" fmla="*/ 301082 w 5887843"/>
              <a:gd name="connsiteY6" fmla="*/ 2899317 h 2966224"/>
              <a:gd name="connsiteX7" fmla="*/ 312234 w 5887843"/>
              <a:gd name="connsiteY7" fmla="*/ 2821258 h 2966224"/>
              <a:gd name="connsiteX8" fmla="*/ 367990 w 5887843"/>
              <a:gd name="connsiteY8" fmla="*/ 2888166 h 2966224"/>
              <a:gd name="connsiteX9" fmla="*/ 490653 w 5887843"/>
              <a:gd name="connsiteY9" fmla="*/ 2743200 h 2966224"/>
              <a:gd name="connsiteX10" fmla="*/ 591014 w 5887843"/>
              <a:gd name="connsiteY10" fmla="*/ 2720897 h 2966224"/>
              <a:gd name="connsiteX11" fmla="*/ 669073 w 5887843"/>
              <a:gd name="connsiteY11" fmla="*/ 2899317 h 2966224"/>
              <a:gd name="connsiteX12" fmla="*/ 713678 w 5887843"/>
              <a:gd name="connsiteY12" fmla="*/ 2754351 h 2966224"/>
              <a:gd name="connsiteX13" fmla="*/ 769434 w 5887843"/>
              <a:gd name="connsiteY13" fmla="*/ 2921619 h 2966224"/>
              <a:gd name="connsiteX14" fmla="*/ 791736 w 5887843"/>
              <a:gd name="connsiteY14" fmla="*/ 2754351 h 2966224"/>
              <a:gd name="connsiteX15" fmla="*/ 858643 w 5887843"/>
              <a:gd name="connsiteY15" fmla="*/ 2888166 h 2966224"/>
              <a:gd name="connsiteX16" fmla="*/ 880946 w 5887843"/>
              <a:gd name="connsiteY16" fmla="*/ 2787805 h 2966224"/>
              <a:gd name="connsiteX17" fmla="*/ 981307 w 5887843"/>
              <a:gd name="connsiteY17" fmla="*/ 2720897 h 2966224"/>
              <a:gd name="connsiteX18" fmla="*/ 1059365 w 5887843"/>
              <a:gd name="connsiteY18" fmla="*/ 2810107 h 2966224"/>
              <a:gd name="connsiteX19" fmla="*/ 1182029 w 5887843"/>
              <a:gd name="connsiteY19" fmla="*/ 2921619 h 2966224"/>
              <a:gd name="connsiteX20" fmla="*/ 1182029 w 5887843"/>
              <a:gd name="connsiteY20" fmla="*/ 2798956 h 2966224"/>
              <a:gd name="connsiteX21" fmla="*/ 1248936 w 5887843"/>
              <a:gd name="connsiteY21" fmla="*/ 2921619 h 2966224"/>
              <a:gd name="connsiteX22" fmla="*/ 1304692 w 5887843"/>
              <a:gd name="connsiteY22" fmla="*/ 2743200 h 2966224"/>
              <a:gd name="connsiteX23" fmla="*/ 1360448 w 5887843"/>
              <a:gd name="connsiteY23" fmla="*/ 2854712 h 2966224"/>
              <a:gd name="connsiteX24" fmla="*/ 1471960 w 5887843"/>
              <a:gd name="connsiteY24" fmla="*/ 2754351 h 2966224"/>
              <a:gd name="connsiteX25" fmla="*/ 1538868 w 5887843"/>
              <a:gd name="connsiteY25" fmla="*/ 2665141 h 2966224"/>
              <a:gd name="connsiteX26" fmla="*/ 1628078 w 5887843"/>
              <a:gd name="connsiteY26" fmla="*/ 2698595 h 2966224"/>
              <a:gd name="connsiteX27" fmla="*/ 1672682 w 5887843"/>
              <a:gd name="connsiteY27" fmla="*/ 2888166 h 2966224"/>
              <a:gd name="connsiteX28" fmla="*/ 1773043 w 5887843"/>
              <a:gd name="connsiteY28" fmla="*/ 2676292 h 2966224"/>
              <a:gd name="connsiteX29" fmla="*/ 1817648 w 5887843"/>
              <a:gd name="connsiteY29" fmla="*/ 2798956 h 2966224"/>
              <a:gd name="connsiteX30" fmla="*/ 1940312 w 5887843"/>
              <a:gd name="connsiteY30" fmla="*/ 2743200 h 2966224"/>
              <a:gd name="connsiteX31" fmla="*/ 1940312 w 5887843"/>
              <a:gd name="connsiteY31" fmla="*/ 2743200 h 2966224"/>
              <a:gd name="connsiteX32" fmla="*/ 2051824 w 5887843"/>
              <a:gd name="connsiteY32" fmla="*/ 2631687 h 2966224"/>
              <a:gd name="connsiteX33" fmla="*/ 2174487 w 5887843"/>
              <a:gd name="connsiteY33" fmla="*/ 2687444 h 2966224"/>
              <a:gd name="connsiteX34" fmla="*/ 2286000 w 5887843"/>
              <a:gd name="connsiteY34" fmla="*/ 2787805 h 2966224"/>
              <a:gd name="connsiteX35" fmla="*/ 2386360 w 5887843"/>
              <a:gd name="connsiteY35" fmla="*/ 2732048 h 2966224"/>
              <a:gd name="connsiteX36" fmla="*/ 2453268 w 5887843"/>
              <a:gd name="connsiteY36" fmla="*/ 2698595 h 2966224"/>
              <a:gd name="connsiteX37" fmla="*/ 2497873 w 5887843"/>
              <a:gd name="connsiteY37" fmla="*/ 2732048 h 2966224"/>
              <a:gd name="connsiteX38" fmla="*/ 4196203 w 5887843"/>
              <a:gd name="connsiteY38" fmla="*/ 2959533 h 2966224"/>
              <a:gd name="connsiteX39" fmla="*/ 4201036 w 5887843"/>
              <a:gd name="connsiteY39" fmla="*/ 2497873 h 2966224"/>
              <a:gd name="connsiteX40" fmla="*/ 4348975 w 5887843"/>
              <a:gd name="connsiteY40" fmla="*/ 2609385 h 2966224"/>
              <a:gd name="connsiteX41" fmla="*/ 4415882 w 5887843"/>
              <a:gd name="connsiteY41" fmla="*/ 2375209 h 2966224"/>
              <a:gd name="connsiteX42" fmla="*/ 4460487 w 5887843"/>
              <a:gd name="connsiteY42" fmla="*/ 2609385 h 2966224"/>
              <a:gd name="connsiteX43" fmla="*/ 4572000 w 5887843"/>
              <a:gd name="connsiteY43" fmla="*/ 2408663 h 2966224"/>
              <a:gd name="connsiteX44" fmla="*/ 4716965 w 5887843"/>
              <a:gd name="connsiteY44" fmla="*/ 2509024 h 2966224"/>
              <a:gd name="connsiteX45" fmla="*/ 4795024 w 5887843"/>
              <a:gd name="connsiteY45" fmla="*/ 2542478 h 2966224"/>
              <a:gd name="connsiteX46" fmla="*/ 4861931 w 5887843"/>
              <a:gd name="connsiteY46" fmla="*/ 2163336 h 2966224"/>
              <a:gd name="connsiteX47" fmla="*/ 4895385 w 5887843"/>
              <a:gd name="connsiteY47" fmla="*/ 2419814 h 2966224"/>
              <a:gd name="connsiteX48" fmla="*/ 4973443 w 5887843"/>
              <a:gd name="connsiteY48" fmla="*/ 1951463 h 2966224"/>
              <a:gd name="connsiteX49" fmla="*/ 5118409 w 5887843"/>
              <a:gd name="connsiteY49" fmla="*/ 2442117 h 2966224"/>
              <a:gd name="connsiteX50" fmla="*/ 5185317 w 5887843"/>
              <a:gd name="connsiteY50" fmla="*/ 2174487 h 2966224"/>
              <a:gd name="connsiteX51" fmla="*/ 5285678 w 5887843"/>
              <a:gd name="connsiteY51" fmla="*/ 1839951 h 2966224"/>
              <a:gd name="connsiteX52" fmla="*/ 5330282 w 5887843"/>
              <a:gd name="connsiteY52" fmla="*/ 1438507 h 2966224"/>
              <a:gd name="connsiteX53" fmla="*/ 5497551 w 5887843"/>
              <a:gd name="connsiteY53" fmla="*/ 1393902 h 2966224"/>
              <a:gd name="connsiteX54" fmla="*/ 5564458 w 5887843"/>
              <a:gd name="connsiteY54" fmla="*/ 1081668 h 2966224"/>
              <a:gd name="connsiteX55" fmla="*/ 5653668 w 5887843"/>
              <a:gd name="connsiteY55" fmla="*/ 1215483 h 2966224"/>
              <a:gd name="connsiteX56" fmla="*/ 5698273 w 5887843"/>
              <a:gd name="connsiteY56" fmla="*/ 903248 h 2966224"/>
              <a:gd name="connsiteX57" fmla="*/ 5798634 w 5887843"/>
              <a:gd name="connsiteY57" fmla="*/ 724829 h 2966224"/>
              <a:gd name="connsiteX58" fmla="*/ 5832087 w 5887843"/>
              <a:gd name="connsiteY58" fmla="*/ 334536 h 2966224"/>
              <a:gd name="connsiteX59" fmla="*/ 5887843 w 5887843"/>
              <a:gd name="connsiteY59" fmla="*/ 0 h 2966224"/>
              <a:gd name="connsiteX60" fmla="*/ 5887843 w 5887843"/>
              <a:gd name="connsiteY60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22302 w 5809785"/>
              <a:gd name="connsiteY2" fmla="*/ 2743200 h 2966224"/>
              <a:gd name="connsiteX3" fmla="*/ 111512 w 5809785"/>
              <a:gd name="connsiteY3" fmla="*/ 2910468 h 2966224"/>
              <a:gd name="connsiteX4" fmla="*/ 156117 w 5809785"/>
              <a:gd name="connsiteY4" fmla="*/ 2732048 h 2966224"/>
              <a:gd name="connsiteX5" fmla="*/ 223024 w 5809785"/>
              <a:gd name="connsiteY5" fmla="*/ 2899317 h 2966224"/>
              <a:gd name="connsiteX6" fmla="*/ 234176 w 5809785"/>
              <a:gd name="connsiteY6" fmla="*/ 2821258 h 2966224"/>
              <a:gd name="connsiteX7" fmla="*/ 289932 w 5809785"/>
              <a:gd name="connsiteY7" fmla="*/ 2888166 h 2966224"/>
              <a:gd name="connsiteX8" fmla="*/ 412595 w 5809785"/>
              <a:gd name="connsiteY8" fmla="*/ 2743200 h 2966224"/>
              <a:gd name="connsiteX9" fmla="*/ 512956 w 5809785"/>
              <a:gd name="connsiteY9" fmla="*/ 2720897 h 2966224"/>
              <a:gd name="connsiteX10" fmla="*/ 591015 w 5809785"/>
              <a:gd name="connsiteY10" fmla="*/ 2899317 h 2966224"/>
              <a:gd name="connsiteX11" fmla="*/ 635620 w 5809785"/>
              <a:gd name="connsiteY11" fmla="*/ 2754351 h 2966224"/>
              <a:gd name="connsiteX12" fmla="*/ 691376 w 5809785"/>
              <a:gd name="connsiteY12" fmla="*/ 2921619 h 2966224"/>
              <a:gd name="connsiteX13" fmla="*/ 713678 w 5809785"/>
              <a:gd name="connsiteY13" fmla="*/ 2754351 h 2966224"/>
              <a:gd name="connsiteX14" fmla="*/ 780585 w 5809785"/>
              <a:gd name="connsiteY14" fmla="*/ 2888166 h 2966224"/>
              <a:gd name="connsiteX15" fmla="*/ 802888 w 5809785"/>
              <a:gd name="connsiteY15" fmla="*/ 2787805 h 2966224"/>
              <a:gd name="connsiteX16" fmla="*/ 903249 w 5809785"/>
              <a:gd name="connsiteY16" fmla="*/ 2720897 h 2966224"/>
              <a:gd name="connsiteX17" fmla="*/ 981307 w 5809785"/>
              <a:gd name="connsiteY17" fmla="*/ 2810107 h 2966224"/>
              <a:gd name="connsiteX18" fmla="*/ 1103971 w 5809785"/>
              <a:gd name="connsiteY18" fmla="*/ 2921619 h 2966224"/>
              <a:gd name="connsiteX19" fmla="*/ 1103971 w 5809785"/>
              <a:gd name="connsiteY19" fmla="*/ 2798956 h 2966224"/>
              <a:gd name="connsiteX20" fmla="*/ 1170878 w 5809785"/>
              <a:gd name="connsiteY20" fmla="*/ 2921619 h 2966224"/>
              <a:gd name="connsiteX21" fmla="*/ 1226634 w 5809785"/>
              <a:gd name="connsiteY21" fmla="*/ 2743200 h 2966224"/>
              <a:gd name="connsiteX22" fmla="*/ 1282390 w 5809785"/>
              <a:gd name="connsiteY22" fmla="*/ 2854712 h 2966224"/>
              <a:gd name="connsiteX23" fmla="*/ 1393902 w 5809785"/>
              <a:gd name="connsiteY23" fmla="*/ 2754351 h 2966224"/>
              <a:gd name="connsiteX24" fmla="*/ 1460810 w 5809785"/>
              <a:gd name="connsiteY24" fmla="*/ 2665141 h 2966224"/>
              <a:gd name="connsiteX25" fmla="*/ 1550020 w 5809785"/>
              <a:gd name="connsiteY25" fmla="*/ 2698595 h 2966224"/>
              <a:gd name="connsiteX26" fmla="*/ 1594624 w 5809785"/>
              <a:gd name="connsiteY26" fmla="*/ 2888166 h 2966224"/>
              <a:gd name="connsiteX27" fmla="*/ 1694985 w 5809785"/>
              <a:gd name="connsiteY27" fmla="*/ 2676292 h 2966224"/>
              <a:gd name="connsiteX28" fmla="*/ 1739590 w 5809785"/>
              <a:gd name="connsiteY28" fmla="*/ 2798956 h 2966224"/>
              <a:gd name="connsiteX29" fmla="*/ 1862254 w 5809785"/>
              <a:gd name="connsiteY29" fmla="*/ 2743200 h 2966224"/>
              <a:gd name="connsiteX30" fmla="*/ 1862254 w 5809785"/>
              <a:gd name="connsiteY30" fmla="*/ 2743200 h 2966224"/>
              <a:gd name="connsiteX31" fmla="*/ 1973766 w 5809785"/>
              <a:gd name="connsiteY31" fmla="*/ 2631687 h 2966224"/>
              <a:gd name="connsiteX32" fmla="*/ 2096429 w 5809785"/>
              <a:gd name="connsiteY32" fmla="*/ 2687444 h 2966224"/>
              <a:gd name="connsiteX33" fmla="*/ 2207942 w 5809785"/>
              <a:gd name="connsiteY33" fmla="*/ 2787805 h 2966224"/>
              <a:gd name="connsiteX34" fmla="*/ 2308302 w 5809785"/>
              <a:gd name="connsiteY34" fmla="*/ 2732048 h 2966224"/>
              <a:gd name="connsiteX35" fmla="*/ 2375210 w 5809785"/>
              <a:gd name="connsiteY35" fmla="*/ 2698595 h 2966224"/>
              <a:gd name="connsiteX36" fmla="*/ 2419815 w 5809785"/>
              <a:gd name="connsiteY36" fmla="*/ 2732048 h 2966224"/>
              <a:gd name="connsiteX37" fmla="*/ 4118145 w 5809785"/>
              <a:gd name="connsiteY37" fmla="*/ 2959533 h 2966224"/>
              <a:gd name="connsiteX38" fmla="*/ 4122978 w 5809785"/>
              <a:gd name="connsiteY38" fmla="*/ 2497873 h 2966224"/>
              <a:gd name="connsiteX39" fmla="*/ 4270917 w 5809785"/>
              <a:gd name="connsiteY39" fmla="*/ 2609385 h 2966224"/>
              <a:gd name="connsiteX40" fmla="*/ 4337824 w 5809785"/>
              <a:gd name="connsiteY40" fmla="*/ 2375209 h 2966224"/>
              <a:gd name="connsiteX41" fmla="*/ 4382429 w 5809785"/>
              <a:gd name="connsiteY41" fmla="*/ 2609385 h 2966224"/>
              <a:gd name="connsiteX42" fmla="*/ 4493942 w 5809785"/>
              <a:gd name="connsiteY42" fmla="*/ 2408663 h 2966224"/>
              <a:gd name="connsiteX43" fmla="*/ 4638907 w 5809785"/>
              <a:gd name="connsiteY43" fmla="*/ 2509024 h 2966224"/>
              <a:gd name="connsiteX44" fmla="*/ 4716966 w 5809785"/>
              <a:gd name="connsiteY44" fmla="*/ 2542478 h 2966224"/>
              <a:gd name="connsiteX45" fmla="*/ 4783873 w 5809785"/>
              <a:gd name="connsiteY45" fmla="*/ 2163336 h 2966224"/>
              <a:gd name="connsiteX46" fmla="*/ 4817327 w 5809785"/>
              <a:gd name="connsiteY46" fmla="*/ 2419814 h 2966224"/>
              <a:gd name="connsiteX47" fmla="*/ 4895385 w 5809785"/>
              <a:gd name="connsiteY47" fmla="*/ 1951463 h 2966224"/>
              <a:gd name="connsiteX48" fmla="*/ 5040351 w 5809785"/>
              <a:gd name="connsiteY48" fmla="*/ 2442117 h 2966224"/>
              <a:gd name="connsiteX49" fmla="*/ 5107259 w 5809785"/>
              <a:gd name="connsiteY49" fmla="*/ 2174487 h 2966224"/>
              <a:gd name="connsiteX50" fmla="*/ 5207620 w 5809785"/>
              <a:gd name="connsiteY50" fmla="*/ 1839951 h 2966224"/>
              <a:gd name="connsiteX51" fmla="*/ 5252224 w 5809785"/>
              <a:gd name="connsiteY51" fmla="*/ 1438507 h 2966224"/>
              <a:gd name="connsiteX52" fmla="*/ 5419493 w 5809785"/>
              <a:gd name="connsiteY52" fmla="*/ 1393902 h 2966224"/>
              <a:gd name="connsiteX53" fmla="*/ 5486400 w 5809785"/>
              <a:gd name="connsiteY53" fmla="*/ 1081668 h 2966224"/>
              <a:gd name="connsiteX54" fmla="*/ 5575610 w 5809785"/>
              <a:gd name="connsiteY54" fmla="*/ 1215483 h 2966224"/>
              <a:gd name="connsiteX55" fmla="*/ 5620215 w 5809785"/>
              <a:gd name="connsiteY55" fmla="*/ 903248 h 2966224"/>
              <a:gd name="connsiteX56" fmla="*/ 5720576 w 5809785"/>
              <a:gd name="connsiteY56" fmla="*/ 724829 h 2966224"/>
              <a:gd name="connsiteX57" fmla="*/ 5754029 w 5809785"/>
              <a:gd name="connsiteY57" fmla="*/ 334536 h 2966224"/>
              <a:gd name="connsiteX58" fmla="*/ 5809785 w 5809785"/>
              <a:gd name="connsiteY58" fmla="*/ 0 h 2966224"/>
              <a:gd name="connsiteX59" fmla="*/ 5809785 w 5809785"/>
              <a:gd name="connsiteY59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156117 w 5809785"/>
              <a:gd name="connsiteY3" fmla="*/ 2732048 h 2966224"/>
              <a:gd name="connsiteX4" fmla="*/ 223024 w 5809785"/>
              <a:gd name="connsiteY4" fmla="*/ 2899317 h 2966224"/>
              <a:gd name="connsiteX5" fmla="*/ 234176 w 5809785"/>
              <a:gd name="connsiteY5" fmla="*/ 2821258 h 2966224"/>
              <a:gd name="connsiteX6" fmla="*/ 289932 w 5809785"/>
              <a:gd name="connsiteY6" fmla="*/ 2888166 h 2966224"/>
              <a:gd name="connsiteX7" fmla="*/ 412595 w 5809785"/>
              <a:gd name="connsiteY7" fmla="*/ 2743200 h 2966224"/>
              <a:gd name="connsiteX8" fmla="*/ 512956 w 5809785"/>
              <a:gd name="connsiteY8" fmla="*/ 2720897 h 2966224"/>
              <a:gd name="connsiteX9" fmla="*/ 591015 w 5809785"/>
              <a:gd name="connsiteY9" fmla="*/ 2899317 h 2966224"/>
              <a:gd name="connsiteX10" fmla="*/ 635620 w 5809785"/>
              <a:gd name="connsiteY10" fmla="*/ 2754351 h 2966224"/>
              <a:gd name="connsiteX11" fmla="*/ 691376 w 5809785"/>
              <a:gd name="connsiteY11" fmla="*/ 2921619 h 2966224"/>
              <a:gd name="connsiteX12" fmla="*/ 713678 w 5809785"/>
              <a:gd name="connsiteY12" fmla="*/ 2754351 h 2966224"/>
              <a:gd name="connsiteX13" fmla="*/ 780585 w 5809785"/>
              <a:gd name="connsiteY13" fmla="*/ 2888166 h 2966224"/>
              <a:gd name="connsiteX14" fmla="*/ 802888 w 5809785"/>
              <a:gd name="connsiteY14" fmla="*/ 2787805 h 2966224"/>
              <a:gd name="connsiteX15" fmla="*/ 903249 w 5809785"/>
              <a:gd name="connsiteY15" fmla="*/ 2720897 h 2966224"/>
              <a:gd name="connsiteX16" fmla="*/ 981307 w 5809785"/>
              <a:gd name="connsiteY16" fmla="*/ 2810107 h 2966224"/>
              <a:gd name="connsiteX17" fmla="*/ 1103971 w 5809785"/>
              <a:gd name="connsiteY17" fmla="*/ 2921619 h 2966224"/>
              <a:gd name="connsiteX18" fmla="*/ 1103971 w 5809785"/>
              <a:gd name="connsiteY18" fmla="*/ 2798956 h 2966224"/>
              <a:gd name="connsiteX19" fmla="*/ 1170878 w 5809785"/>
              <a:gd name="connsiteY19" fmla="*/ 2921619 h 2966224"/>
              <a:gd name="connsiteX20" fmla="*/ 1226634 w 5809785"/>
              <a:gd name="connsiteY20" fmla="*/ 2743200 h 2966224"/>
              <a:gd name="connsiteX21" fmla="*/ 1282390 w 5809785"/>
              <a:gd name="connsiteY21" fmla="*/ 2854712 h 2966224"/>
              <a:gd name="connsiteX22" fmla="*/ 1393902 w 5809785"/>
              <a:gd name="connsiteY22" fmla="*/ 2754351 h 2966224"/>
              <a:gd name="connsiteX23" fmla="*/ 1460810 w 5809785"/>
              <a:gd name="connsiteY23" fmla="*/ 2665141 h 2966224"/>
              <a:gd name="connsiteX24" fmla="*/ 1550020 w 5809785"/>
              <a:gd name="connsiteY24" fmla="*/ 2698595 h 2966224"/>
              <a:gd name="connsiteX25" fmla="*/ 1594624 w 5809785"/>
              <a:gd name="connsiteY25" fmla="*/ 2888166 h 2966224"/>
              <a:gd name="connsiteX26" fmla="*/ 1694985 w 5809785"/>
              <a:gd name="connsiteY26" fmla="*/ 2676292 h 2966224"/>
              <a:gd name="connsiteX27" fmla="*/ 1739590 w 5809785"/>
              <a:gd name="connsiteY27" fmla="*/ 2798956 h 2966224"/>
              <a:gd name="connsiteX28" fmla="*/ 1862254 w 5809785"/>
              <a:gd name="connsiteY28" fmla="*/ 2743200 h 2966224"/>
              <a:gd name="connsiteX29" fmla="*/ 1862254 w 5809785"/>
              <a:gd name="connsiteY29" fmla="*/ 2743200 h 2966224"/>
              <a:gd name="connsiteX30" fmla="*/ 1973766 w 5809785"/>
              <a:gd name="connsiteY30" fmla="*/ 2631687 h 2966224"/>
              <a:gd name="connsiteX31" fmla="*/ 2096429 w 5809785"/>
              <a:gd name="connsiteY31" fmla="*/ 2687444 h 2966224"/>
              <a:gd name="connsiteX32" fmla="*/ 2207942 w 5809785"/>
              <a:gd name="connsiteY32" fmla="*/ 2787805 h 2966224"/>
              <a:gd name="connsiteX33" fmla="*/ 2308302 w 5809785"/>
              <a:gd name="connsiteY33" fmla="*/ 2732048 h 2966224"/>
              <a:gd name="connsiteX34" fmla="*/ 2375210 w 5809785"/>
              <a:gd name="connsiteY34" fmla="*/ 2698595 h 2966224"/>
              <a:gd name="connsiteX35" fmla="*/ 2419815 w 5809785"/>
              <a:gd name="connsiteY35" fmla="*/ 2732048 h 2966224"/>
              <a:gd name="connsiteX36" fmla="*/ 4118145 w 5809785"/>
              <a:gd name="connsiteY36" fmla="*/ 2959533 h 2966224"/>
              <a:gd name="connsiteX37" fmla="*/ 4122978 w 5809785"/>
              <a:gd name="connsiteY37" fmla="*/ 2497873 h 2966224"/>
              <a:gd name="connsiteX38" fmla="*/ 4270917 w 5809785"/>
              <a:gd name="connsiteY38" fmla="*/ 2609385 h 2966224"/>
              <a:gd name="connsiteX39" fmla="*/ 4337824 w 5809785"/>
              <a:gd name="connsiteY39" fmla="*/ 2375209 h 2966224"/>
              <a:gd name="connsiteX40" fmla="*/ 4382429 w 5809785"/>
              <a:gd name="connsiteY40" fmla="*/ 2609385 h 2966224"/>
              <a:gd name="connsiteX41" fmla="*/ 4493942 w 5809785"/>
              <a:gd name="connsiteY41" fmla="*/ 2408663 h 2966224"/>
              <a:gd name="connsiteX42" fmla="*/ 4638907 w 5809785"/>
              <a:gd name="connsiteY42" fmla="*/ 2509024 h 2966224"/>
              <a:gd name="connsiteX43" fmla="*/ 4716966 w 5809785"/>
              <a:gd name="connsiteY43" fmla="*/ 2542478 h 2966224"/>
              <a:gd name="connsiteX44" fmla="*/ 4783873 w 5809785"/>
              <a:gd name="connsiteY44" fmla="*/ 2163336 h 2966224"/>
              <a:gd name="connsiteX45" fmla="*/ 4817327 w 5809785"/>
              <a:gd name="connsiteY45" fmla="*/ 2419814 h 2966224"/>
              <a:gd name="connsiteX46" fmla="*/ 4895385 w 5809785"/>
              <a:gd name="connsiteY46" fmla="*/ 1951463 h 2966224"/>
              <a:gd name="connsiteX47" fmla="*/ 5040351 w 5809785"/>
              <a:gd name="connsiteY47" fmla="*/ 2442117 h 2966224"/>
              <a:gd name="connsiteX48" fmla="*/ 5107259 w 5809785"/>
              <a:gd name="connsiteY48" fmla="*/ 2174487 h 2966224"/>
              <a:gd name="connsiteX49" fmla="*/ 5207620 w 5809785"/>
              <a:gd name="connsiteY49" fmla="*/ 1839951 h 2966224"/>
              <a:gd name="connsiteX50" fmla="*/ 5252224 w 5809785"/>
              <a:gd name="connsiteY50" fmla="*/ 1438507 h 2966224"/>
              <a:gd name="connsiteX51" fmla="*/ 5419493 w 5809785"/>
              <a:gd name="connsiteY51" fmla="*/ 1393902 h 2966224"/>
              <a:gd name="connsiteX52" fmla="*/ 5486400 w 5809785"/>
              <a:gd name="connsiteY52" fmla="*/ 1081668 h 2966224"/>
              <a:gd name="connsiteX53" fmla="*/ 5575610 w 5809785"/>
              <a:gd name="connsiteY53" fmla="*/ 1215483 h 2966224"/>
              <a:gd name="connsiteX54" fmla="*/ 5620215 w 5809785"/>
              <a:gd name="connsiteY54" fmla="*/ 903248 h 2966224"/>
              <a:gd name="connsiteX55" fmla="*/ 5720576 w 5809785"/>
              <a:gd name="connsiteY55" fmla="*/ 724829 h 2966224"/>
              <a:gd name="connsiteX56" fmla="*/ 5754029 w 5809785"/>
              <a:gd name="connsiteY56" fmla="*/ 334536 h 2966224"/>
              <a:gd name="connsiteX57" fmla="*/ 5809785 w 5809785"/>
              <a:gd name="connsiteY57" fmla="*/ 0 h 2966224"/>
              <a:gd name="connsiteX58" fmla="*/ 5809785 w 5809785"/>
              <a:gd name="connsiteY58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223024 w 5809785"/>
              <a:gd name="connsiteY3" fmla="*/ 2899317 h 2966224"/>
              <a:gd name="connsiteX4" fmla="*/ 234176 w 5809785"/>
              <a:gd name="connsiteY4" fmla="*/ 2821258 h 2966224"/>
              <a:gd name="connsiteX5" fmla="*/ 289932 w 5809785"/>
              <a:gd name="connsiteY5" fmla="*/ 2888166 h 2966224"/>
              <a:gd name="connsiteX6" fmla="*/ 412595 w 5809785"/>
              <a:gd name="connsiteY6" fmla="*/ 2743200 h 2966224"/>
              <a:gd name="connsiteX7" fmla="*/ 512956 w 5809785"/>
              <a:gd name="connsiteY7" fmla="*/ 2720897 h 2966224"/>
              <a:gd name="connsiteX8" fmla="*/ 591015 w 5809785"/>
              <a:gd name="connsiteY8" fmla="*/ 2899317 h 2966224"/>
              <a:gd name="connsiteX9" fmla="*/ 635620 w 5809785"/>
              <a:gd name="connsiteY9" fmla="*/ 2754351 h 2966224"/>
              <a:gd name="connsiteX10" fmla="*/ 691376 w 5809785"/>
              <a:gd name="connsiteY10" fmla="*/ 2921619 h 2966224"/>
              <a:gd name="connsiteX11" fmla="*/ 713678 w 5809785"/>
              <a:gd name="connsiteY11" fmla="*/ 2754351 h 2966224"/>
              <a:gd name="connsiteX12" fmla="*/ 780585 w 5809785"/>
              <a:gd name="connsiteY12" fmla="*/ 2888166 h 2966224"/>
              <a:gd name="connsiteX13" fmla="*/ 802888 w 5809785"/>
              <a:gd name="connsiteY13" fmla="*/ 2787805 h 2966224"/>
              <a:gd name="connsiteX14" fmla="*/ 903249 w 5809785"/>
              <a:gd name="connsiteY14" fmla="*/ 2720897 h 2966224"/>
              <a:gd name="connsiteX15" fmla="*/ 981307 w 5809785"/>
              <a:gd name="connsiteY15" fmla="*/ 2810107 h 2966224"/>
              <a:gd name="connsiteX16" fmla="*/ 1103971 w 5809785"/>
              <a:gd name="connsiteY16" fmla="*/ 2921619 h 2966224"/>
              <a:gd name="connsiteX17" fmla="*/ 1103971 w 5809785"/>
              <a:gd name="connsiteY17" fmla="*/ 2798956 h 2966224"/>
              <a:gd name="connsiteX18" fmla="*/ 1170878 w 5809785"/>
              <a:gd name="connsiteY18" fmla="*/ 2921619 h 2966224"/>
              <a:gd name="connsiteX19" fmla="*/ 1226634 w 5809785"/>
              <a:gd name="connsiteY19" fmla="*/ 2743200 h 2966224"/>
              <a:gd name="connsiteX20" fmla="*/ 1282390 w 5809785"/>
              <a:gd name="connsiteY20" fmla="*/ 2854712 h 2966224"/>
              <a:gd name="connsiteX21" fmla="*/ 1393902 w 5809785"/>
              <a:gd name="connsiteY21" fmla="*/ 2754351 h 2966224"/>
              <a:gd name="connsiteX22" fmla="*/ 1460810 w 5809785"/>
              <a:gd name="connsiteY22" fmla="*/ 2665141 h 2966224"/>
              <a:gd name="connsiteX23" fmla="*/ 1550020 w 5809785"/>
              <a:gd name="connsiteY23" fmla="*/ 2698595 h 2966224"/>
              <a:gd name="connsiteX24" fmla="*/ 1594624 w 5809785"/>
              <a:gd name="connsiteY24" fmla="*/ 2888166 h 2966224"/>
              <a:gd name="connsiteX25" fmla="*/ 1694985 w 5809785"/>
              <a:gd name="connsiteY25" fmla="*/ 2676292 h 2966224"/>
              <a:gd name="connsiteX26" fmla="*/ 1739590 w 5809785"/>
              <a:gd name="connsiteY26" fmla="*/ 2798956 h 2966224"/>
              <a:gd name="connsiteX27" fmla="*/ 1862254 w 5809785"/>
              <a:gd name="connsiteY27" fmla="*/ 2743200 h 2966224"/>
              <a:gd name="connsiteX28" fmla="*/ 1862254 w 5809785"/>
              <a:gd name="connsiteY28" fmla="*/ 2743200 h 2966224"/>
              <a:gd name="connsiteX29" fmla="*/ 1973766 w 5809785"/>
              <a:gd name="connsiteY29" fmla="*/ 2631687 h 2966224"/>
              <a:gd name="connsiteX30" fmla="*/ 2096429 w 5809785"/>
              <a:gd name="connsiteY30" fmla="*/ 2687444 h 2966224"/>
              <a:gd name="connsiteX31" fmla="*/ 2207942 w 5809785"/>
              <a:gd name="connsiteY31" fmla="*/ 2787805 h 2966224"/>
              <a:gd name="connsiteX32" fmla="*/ 2308302 w 5809785"/>
              <a:gd name="connsiteY32" fmla="*/ 2732048 h 2966224"/>
              <a:gd name="connsiteX33" fmla="*/ 2375210 w 5809785"/>
              <a:gd name="connsiteY33" fmla="*/ 2698595 h 2966224"/>
              <a:gd name="connsiteX34" fmla="*/ 2419815 w 5809785"/>
              <a:gd name="connsiteY34" fmla="*/ 2732048 h 2966224"/>
              <a:gd name="connsiteX35" fmla="*/ 4118145 w 5809785"/>
              <a:gd name="connsiteY35" fmla="*/ 2959533 h 2966224"/>
              <a:gd name="connsiteX36" fmla="*/ 4122978 w 5809785"/>
              <a:gd name="connsiteY36" fmla="*/ 2497873 h 2966224"/>
              <a:gd name="connsiteX37" fmla="*/ 4270917 w 5809785"/>
              <a:gd name="connsiteY37" fmla="*/ 2609385 h 2966224"/>
              <a:gd name="connsiteX38" fmla="*/ 4337824 w 5809785"/>
              <a:gd name="connsiteY38" fmla="*/ 2375209 h 2966224"/>
              <a:gd name="connsiteX39" fmla="*/ 4382429 w 5809785"/>
              <a:gd name="connsiteY39" fmla="*/ 2609385 h 2966224"/>
              <a:gd name="connsiteX40" fmla="*/ 4493942 w 5809785"/>
              <a:gd name="connsiteY40" fmla="*/ 2408663 h 2966224"/>
              <a:gd name="connsiteX41" fmla="*/ 4638907 w 5809785"/>
              <a:gd name="connsiteY41" fmla="*/ 2509024 h 2966224"/>
              <a:gd name="connsiteX42" fmla="*/ 4716966 w 5809785"/>
              <a:gd name="connsiteY42" fmla="*/ 2542478 h 2966224"/>
              <a:gd name="connsiteX43" fmla="*/ 4783873 w 5809785"/>
              <a:gd name="connsiteY43" fmla="*/ 2163336 h 2966224"/>
              <a:gd name="connsiteX44" fmla="*/ 4817327 w 5809785"/>
              <a:gd name="connsiteY44" fmla="*/ 2419814 h 2966224"/>
              <a:gd name="connsiteX45" fmla="*/ 4895385 w 5809785"/>
              <a:gd name="connsiteY45" fmla="*/ 1951463 h 2966224"/>
              <a:gd name="connsiteX46" fmla="*/ 5040351 w 5809785"/>
              <a:gd name="connsiteY46" fmla="*/ 2442117 h 2966224"/>
              <a:gd name="connsiteX47" fmla="*/ 5107259 w 5809785"/>
              <a:gd name="connsiteY47" fmla="*/ 2174487 h 2966224"/>
              <a:gd name="connsiteX48" fmla="*/ 5207620 w 5809785"/>
              <a:gd name="connsiteY48" fmla="*/ 1839951 h 2966224"/>
              <a:gd name="connsiteX49" fmla="*/ 5252224 w 5809785"/>
              <a:gd name="connsiteY49" fmla="*/ 1438507 h 2966224"/>
              <a:gd name="connsiteX50" fmla="*/ 5419493 w 5809785"/>
              <a:gd name="connsiteY50" fmla="*/ 1393902 h 2966224"/>
              <a:gd name="connsiteX51" fmla="*/ 5486400 w 5809785"/>
              <a:gd name="connsiteY51" fmla="*/ 1081668 h 2966224"/>
              <a:gd name="connsiteX52" fmla="*/ 5575610 w 5809785"/>
              <a:gd name="connsiteY52" fmla="*/ 1215483 h 2966224"/>
              <a:gd name="connsiteX53" fmla="*/ 5620215 w 5809785"/>
              <a:gd name="connsiteY53" fmla="*/ 903248 h 2966224"/>
              <a:gd name="connsiteX54" fmla="*/ 5720576 w 5809785"/>
              <a:gd name="connsiteY54" fmla="*/ 724829 h 2966224"/>
              <a:gd name="connsiteX55" fmla="*/ 5754029 w 5809785"/>
              <a:gd name="connsiteY55" fmla="*/ 334536 h 2966224"/>
              <a:gd name="connsiteX56" fmla="*/ 5809785 w 5809785"/>
              <a:gd name="connsiteY56" fmla="*/ 0 h 2966224"/>
              <a:gd name="connsiteX57" fmla="*/ 5809785 w 5809785"/>
              <a:gd name="connsiteY57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223024 w 5809785"/>
              <a:gd name="connsiteY3" fmla="*/ 2899317 h 2966224"/>
              <a:gd name="connsiteX4" fmla="*/ 289932 w 5809785"/>
              <a:gd name="connsiteY4" fmla="*/ 2888166 h 2966224"/>
              <a:gd name="connsiteX5" fmla="*/ 412595 w 5809785"/>
              <a:gd name="connsiteY5" fmla="*/ 2743200 h 2966224"/>
              <a:gd name="connsiteX6" fmla="*/ 512956 w 5809785"/>
              <a:gd name="connsiteY6" fmla="*/ 2720897 h 2966224"/>
              <a:gd name="connsiteX7" fmla="*/ 591015 w 5809785"/>
              <a:gd name="connsiteY7" fmla="*/ 2899317 h 2966224"/>
              <a:gd name="connsiteX8" fmla="*/ 635620 w 5809785"/>
              <a:gd name="connsiteY8" fmla="*/ 2754351 h 2966224"/>
              <a:gd name="connsiteX9" fmla="*/ 691376 w 5809785"/>
              <a:gd name="connsiteY9" fmla="*/ 2921619 h 2966224"/>
              <a:gd name="connsiteX10" fmla="*/ 713678 w 5809785"/>
              <a:gd name="connsiteY10" fmla="*/ 2754351 h 2966224"/>
              <a:gd name="connsiteX11" fmla="*/ 780585 w 5809785"/>
              <a:gd name="connsiteY11" fmla="*/ 2888166 h 2966224"/>
              <a:gd name="connsiteX12" fmla="*/ 802888 w 5809785"/>
              <a:gd name="connsiteY12" fmla="*/ 2787805 h 2966224"/>
              <a:gd name="connsiteX13" fmla="*/ 903249 w 5809785"/>
              <a:gd name="connsiteY13" fmla="*/ 2720897 h 2966224"/>
              <a:gd name="connsiteX14" fmla="*/ 981307 w 5809785"/>
              <a:gd name="connsiteY14" fmla="*/ 2810107 h 2966224"/>
              <a:gd name="connsiteX15" fmla="*/ 1103971 w 5809785"/>
              <a:gd name="connsiteY15" fmla="*/ 2921619 h 2966224"/>
              <a:gd name="connsiteX16" fmla="*/ 1103971 w 5809785"/>
              <a:gd name="connsiteY16" fmla="*/ 2798956 h 2966224"/>
              <a:gd name="connsiteX17" fmla="*/ 1170878 w 5809785"/>
              <a:gd name="connsiteY17" fmla="*/ 2921619 h 2966224"/>
              <a:gd name="connsiteX18" fmla="*/ 1226634 w 5809785"/>
              <a:gd name="connsiteY18" fmla="*/ 2743200 h 2966224"/>
              <a:gd name="connsiteX19" fmla="*/ 1282390 w 5809785"/>
              <a:gd name="connsiteY19" fmla="*/ 2854712 h 2966224"/>
              <a:gd name="connsiteX20" fmla="*/ 1393902 w 5809785"/>
              <a:gd name="connsiteY20" fmla="*/ 2754351 h 2966224"/>
              <a:gd name="connsiteX21" fmla="*/ 1460810 w 5809785"/>
              <a:gd name="connsiteY21" fmla="*/ 2665141 h 2966224"/>
              <a:gd name="connsiteX22" fmla="*/ 1550020 w 5809785"/>
              <a:gd name="connsiteY22" fmla="*/ 2698595 h 2966224"/>
              <a:gd name="connsiteX23" fmla="*/ 1594624 w 5809785"/>
              <a:gd name="connsiteY23" fmla="*/ 2888166 h 2966224"/>
              <a:gd name="connsiteX24" fmla="*/ 1694985 w 5809785"/>
              <a:gd name="connsiteY24" fmla="*/ 2676292 h 2966224"/>
              <a:gd name="connsiteX25" fmla="*/ 1739590 w 5809785"/>
              <a:gd name="connsiteY25" fmla="*/ 2798956 h 2966224"/>
              <a:gd name="connsiteX26" fmla="*/ 1862254 w 5809785"/>
              <a:gd name="connsiteY26" fmla="*/ 2743200 h 2966224"/>
              <a:gd name="connsiteX27" fmla="*/ 1862254 w 5809785"/>
              <a:gd name="connsiteY27" fmla="*/ 2743200 h 2966224"/>
              <a:gd name="connsiteX28" fmla="*/ 1973766 w 5809785"/>
              <a:gd name="connsiteY28" fmla="*/ 2631687 h 2966224"/>
              <a:gd name="connsiteX29" fmla="*/ 2096429 w 5809785"/>
              <a:gd name="connsiteY29" fmla="*/ 2687444 h 2966224"/>
              <a:gd name="connsiteX30" fmla="*/ 2207942 w 5809785"/>
              <a:gd name="connsiteY30" fmla="*/ 2787805 h 2966224"/>
              <a:gd name="connsiteX31" fmla="*/ 2308302 w 5809785"/>
              <a:gd name="connsiteY31" fmla="*/ 2732048 h 2966224"/>
              <a:gd name="connsiteX32" fmla="*/ 2375210 w 5809785"/>
              <a:gd name="connsiteY32" fmla="*/ 2698595 h 2966224"/>
              <a:gd name="connsiteX33" fmla="*/ 2419815 w 5809785"/>
              <a:gd name="connsiteY33" fmla="*/ 2732048 h 2966224"/>
              <a:gd name="connsiteX34" fmla="*/ 4118145 w 5809785"/>
              <a:gd name="connsiteY34" fmla="*/ 2959533 h 2966224"/>
              <a:gd name="connsiteX35" fmla="*/ 4122978 w 5809785"/>
              <a:gd name="connsiteY35" fmla="*/ 2497873 h 2966224"/>
              <a:gd name="connsiteX36" fmla="*/ 4270917 w 5809785"/>
              <a:gd name="connsiteY36" fmla="*/ 2609385 h 2966224"/>
              <a:gd name="connsiteX37" fmla="*/ 4337824 w 5809785"/>
              <a:gd name="connsiteY37" fmla="*/ 2375209 h 2966224"/>
              <a:gd name="connsiteX38" fmla="*/ 4382429 w 5809785"/>
              <a:gd name="connsiteY38" fmla="*/ 2609385 h 2966224"/>
              <a:gd name="connsiteX39" fmla="*/ 4493942 w 5809785"/>
              <a:gd name="connsiteY39" fmla="*/ 2408663 h 2966224"/>
              <a:gd name="connsiteX40" fmla="*/ 4638907 w 5809785"/>
              <a:gd name="connsiteY40" fmla="*/ 2509024 h 2966224"/>
              <a:gd name="connsiteX41" fmla="*/ 4716966 w 5809785"/>
              <a:gd name="connsiteY41" fmla="*/ 2542478 h 2966224"/>
              <a:gd name="connsiteX42" fmla="*/ 4783873 w 5809785"/>
              <a:gd name="connsiteY42" fmla="*/ 2163336 h 2966224"/>
              <a:gd name="connsiteX43" fmla="*/ 4817327 w 5809785"/>
              <a:gd name="connsiteY43" fmla="*/ 2419814 h 2966224"/>
              <a:gd name="connsiteX44" fmla="*/ 4895385 w 5809785"/>
              <a:gd name="connsiteY44" fmla="*/ 1951463 h 2966224"/>
              <a:gd name="connsiteX45" fmla="*/ 5040351 w 5809785"/>
              <a:gd name="connsiteY45" fmla="*/ 2442117 h 2966224"/>
              <a:gd name="connsiteX46" fmla="*/ 5107259 w 5809785"/>
              <a:gd name="connsiteY46" fmla="*/ 2174487 h 2966224"/>
              <a:gd name="connsiteX47" fmla="*/ 5207620 w 5809785"/>
              <a:gd name="connsiteY47" fmla="*/ 1839951 h 2966224"/>
              <a:gd name="connsiteX48" fmla="*/ 5252224 w 5809785"/>
              <a:gd name="connsiteY48" fmla="*/ 1438507 h 2966224"/>
              <a:gd name="connsiteX49" fmla="*/ 5419493 w 5809785"/>
              <a:gd name="connsiteY49" fmla="*/ 1393902 h 2966224"/>
              <a:gd name="connsiteX50" fmla="*/ 5486400 w 5809785"/>
              <a:gd name="connsiteY50" fmla="*/ 1081668 h 2966224"/>
              <a:gd name="connsiteX51" fmla="*/ 5575610 w 5809785"/>
              <a:gd name="connsiteY51" fmla="*/ 1215483 h 2966224"/>
              <a:gd name="connsiteX52" fmla="*/ 5620215 w 5809785"/>
              <a:gd name="connsiteY52" fmla="*/ 903248 h 2966224"/>
              <a:gd name="connsiteX53" fmla="*/ 5720576 w 5809785"/>
              <a:gd name="connsiteY53" fmla="*/ 724829 h 2966224"/>
              <a:gd name="connsiteX54" fmla="*/ 5754029 w 5809785"/>
              <a:gd name="connsiteY54" fmla="*/ 334536 h 2966224"/>
              <a:gd name="connsiteX55" fmla="*/ 5809785 w 5809785"/>
              <a:gd name="connsiteY55" fmla="*/ 0 h 2966224"/>
              <a:gd name="connsiteX56" fmla="*/ 5809785 w 5809785"/>
              <a:gd name="connsiteY56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289932 w 5809785"/>
              <a:gd name="connsiteY3" fmla="*/ 2888166 h 2966224"/>
              <a:gd name="connsiteX4" fmla="*/ 412595 w 5809785"/>
              <a:gd name="connsiteY4" fmla="*/ 2743200 h 2966224"/>
              <a:gd name="connsiteX5" fmla="*/ 512956 w 5809785"/>
              <a:gd name="connsiteY5" fmla="*/ 2720897 h 2966224"/>
              <a:gd name="connsiteX6" fmla="*/ 591015 w 5809785"/>
              <a:gd name="connsiteY6" fmla="*/ 2899317 h 2966224"/>
              <a:gd name="connsiteX7" fmla="*/ 635620 w 5809785"/>
              <a:gd name="connsiteY7" fmla="*/ 2754351 h 2966224"/>
              <a:gd name="connsiteX8" fmla="*/ 691376 w 5809785"/>
              <a:gd name="connsiteY8" fmla="*/ 2921619 h 2966224"/>
              <a:gd name="connsiteX9" fmla="*/ 713678 w 5809785"/>
              <a:gd name="connsiteY9" fmla="*/ 2754351 h 2966224"/>
              <a:gd name="connsiteX10" fmla="*/ 780585 w 5809785"/>
              <a:gd name="connsiteY10" fmla="*/ 2888166 h 2966224"/>
              <a:gd name="connsiteX11" fmla="*/ 802888 w 5809785"/>
              <a:gd name="connsiteY11" fmla="*/ 2787805 h 2966224"/>
              <a:gd name="connsiteX12" fmla="*/ 903249 w 5809785"/>
              <a:gd name="connsiteY12" fmla="*/ 2720897 h 2966224"/>
              <a:gd name="connsiteX13" fmla="*/ 981307 w 5809785"/>
              <a:gd name="connsiteY13" fmla="*/ 2810107 h 2966224"/>
              <a:gd name="connsiteX14" fmla="*/ 1103971 w 5809785"/>
              <a:gd name="connsiteY14" fmla="*/ 2921619 h 2966224"/>
              <a:gd name="connsiteX15" fmla="*/ 1103971 w 5809785"/>
              <a:gd name="connsiteY15" fmla="*/ 2798956 h 2966224"/>
              <a:gd name="connsiteX16" fmla="*/ 1170878 w 5809785"/>
              <a:gd name="connsiteY16" fmla="*/ 2921619 h 2966224"/>
              <a:gd name="connsiteX17" fmla="*/ 1226634 w 5809785"/>
              <a:gd name="connsiteY17" fmla="*/ 2743200 h 2966224"/>
              <a:gd name="connsiteX18" fmla="*/ 1282390 w 5809785"/>
              <a:gd name="connsiteY18" fmla="*/ 2854712 h 2966224"/>
              <a:gd name="connsiteX19" fmla="*/ 1393902 w 5809785"/>
              <a:gd name="connsiteY19" fmla="*/ 2754351 h 2966224"/>
              <a:gd name="connsiteX20" fmla="*/ 1460810 w 5809785"/>
              <a:gd name="connsiteY20" fmla="*/ 2665141 h 2966224"/>
              <a:gd name="connsiteX21" fmla="*/ 1550020 w 5809785"/>
              <a:gd name="connsiteY21" fmla="*/ 2698595 h 2966224"/>
              <a:gd name="connsiteX22" fmla="*/ 1594624 w 5809785"/>
              <a:gd name="connsiteY22" fmla="*/ 2888166 h 2966224"/>
              <a:gd name="connsiteX23" fmla="*/ 1694985 w 5809785"/>
              <a:gd name="connsiteY23" fmla="*/ 2676292 h 2966224"/>
              <a:gd name="connsiteX24" fmla="*/ 1739590 w 5809785"/>
              <a:gd name="connsiteY24" fmla="*/ 2798956 h 2966224"/>
              <a:gd name="connsiteX25" fmla="*/ 1862254 w 5809785"/>
              <a:gd name="connsiteY25" fmla="*/ 2743200 h 2966224"/>
              <a:gd name="connsiteX26" fmla="*/ 1862254 w 5809785"/>
              <a:gd name="connsiteY26" fmla="*/ 2743200 h 2966224"/>
              <a:gd name="connsiteX27" fmla="*/ 1973766 w 5809785"/>
              <a:gd name="connsiteY27" fmla="*/ 2631687 h 2966224"/>
              <a:gd name="connsiteX28" fmla="*/ 2096429 w 5809785"/>
              <a:gd name="connsiteY28" fmla="*/ 2687444 h 2966224"/>
              <a:gd name="connsiteX29" fmla="*/ 2207942 w 5809785"/>
              <a:gd name="connsiteY29" fmla="*/ 2787805 h 2966224"/>
              <a:gd name="connsiteX30" fmla="*/ 2308302 w 5809785"/>
              <a:gd name="connsiteY30" fmla="*/ 2732048 h 2966224"/>
              <a:gd name="connsiteX31" fmla="*/ 2375210 w 5809785"/>
              <a:gd name="connsiteY31" fmla="*/ 2698595 h 2966224"/>
              <a:gd name="connsiteX32" fmla="*/ 2419815 w 5809785"/>
              <a:gd name="connsiteY32" fmla="*/ 2732048 h 2966224"/>
              <a:gd name="connsiteX33" fmla="*/ 4118145 w 5809785"/>
              <a:gd name="connsiteY33" fmla="*/ 2959533 h 2966224"/>
              <a:gd name="connsiteX34" fmla="*/ 4122978 w 5809785"/>
              <a:gd name="connsiteY34" fmla="*/ 2497873 h 2966224"/>
              <a:gd name="connsiteX35" fmla="*/ 4270917 w 5809785"/>
              <a:gd name="connsiteY35" fmla="*/ 2609385 h 2966224"/>
              <a:gd name="connsiteX36" fmla="*/ 4337824 w 5809785"/>
              <a:gd name="connsiteY36" fmla="*/ 2375209 h 2966224"/>
              <a:gd name="connsiteX37" fmla="*/ 4382429 w 5809785"/>
              <a:gd name="connsiteY37" fmla="*/ 2609385 h 2966224"/>
              <a:gd name="connsiteX38" fmla="*/ 4493942 w 5809785"/>
              <a:gd name="connsiteY38" fmla="*/ 2408663 h 2966224"/>
              <a:gd name="connsiteX39" fmla="*/ 4638907 w 5809785"/>
              <a:gd name="connsiteY39" fmla="*/ 2509024 h 2966224"/>
              <a:gd name="connsiteX40" fmla="*/ 4716966 w 5809785"/>
              <a:gd name="connsiteY40" fmla="*/ 2542478 h 2966224"/>
              <a:gd name="connsiteX41" fmla="*/ 4783873 w 5809785"/>
              <a:gd name="connsiteY41" fmla="*/ 2163336 h 2966224"/>
              <a:gd name="connsiteX42" fmla="*/ 4817327 w 5809785"/>
              <a:gd name="connsiteY42" fmla="*/ 2419814 h 2966224"/>
              <a:gd name="connsiteX43" fmla="*/ 4895385 w 5809785"/>
              <a:gd name="connsiteY43" fmla="*/ 1951463 h 2966224"/>
              <a:gd name="connsiteX44" fmla="*/ 5040351 w 5809785"/>
              <a:gd name="connsiteY44" fmla="*/ 2442117 h 2966224"/>
              <a:gd name="connsiteX45" fmla="*/ 5107259 w 5809785"/>
              <a:gd name="connsiteY45" fmla="*/ 2174487 h 2966224"/>
              <a:gd name="connsiteX46" fmla="*/ 5207620 w 5809785"/>
              <a:gd name="connsiteY46" fmla="*/ 1839951 h 2966224"/>
              <a:gd name="connsiteX47" fmla="*/ 5252224 w 5809785"/>
              <a:gd name="connsiteY47" fmla="*/ 1438507 h 2966224"/>
              <a:gd name="connsiteX48" fmla="*/ 5419493 w 5809785"/>
              <a:gd name="connsiteY48" fmla="*/ 1393902 h 2966224"/>
              <a:gd name="connsiteX49" fmla="*/ 5486400 w 5809785"/>
              <a:gd name="connsiteY49" fmla="*/ 1081668 h 2966224"/>
              <a:gd name="connsiteX50" fmla="*/ 5575610 w 5809785"/>
              <a:gd name="connsiteY50" fmla="*/ 1215483 h 2966224"/>
              <a:gd name="connsiteX51" fmla="*/ 5620215 w 5809785"/>
              <a:gd name="connsiteY51" fmla="*/ 903248 h 2966224"/>
              <a:gd name="connsiteX52" fmla="*/ 5720576 w 5809785"/>
              <a:gd name="connsiteY52" fmla="*/ 724829 h 2966224"/>
              <a:gd name="connsiteX53" fmla="*/ 5754029 w 5809785"/>
              <a:gd name="connsiteY53" fmla="*/ 334536 h 2966224"/>
              <a:gd name="connsiteX54" fmla="*/ 5809785 w 5809785"/>
              <a:gd name="connsiteY54" fmla="*/ 0 h 2966224"/>
              <a:gd name="connsiteX55" fmla="*/ 5809785 w 5809785"/>
              <a:gd name="connsiteY55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412595 w 5809785"/>
              <a:gd name="connsiteY3" fmla="*/ 2743200 h 2966224"/>
              <a:gd name="connsiteX4" fmla="*/ 512956 w 5809785"/>
              <a:gd name="connsiteY4" fmla="*/ 2720897 h 2966224"/>
              <a:gd name="connsiteX5" fmla="*/ 591015 w 5809785"/>
              <a:gd name="connsiteY5" fmla="*/ 2899317 h 2966224"/>
              <a:gd name="connsiteX6" fmla="*/ 635620 w 5809785"/>
              <a:gd name="connsiteY6" fmla="*/ 2754351 h 2966224"/>
              <a:gd name="connsiteX7" fmla="*/ 691376 w 5809785"/>
              <a:gd name="connsiteY7" fmla="*/ 2921619 h 2966224"/>
              <a:gd name="connsiteX8" fmla="*/ 713678 w 5809785"/>
              <a:gd name="connsiteY8" fmla="*/ 2754351 h 2966224"/>
              <a:gd name="connsiteX9" fmla="*/ 780585 w 5809785"/>
              <a:gd name="connsiteY9" fmla="*/ 2888166 h 2966224"/>
              <a:gd name="connsiteX10" fmla="*/ 802888 w 5809785"/>
              <a:gd name="connsiteY10" fmla="*/ 2787805 h 2966224"/>
              <a:gd name="connsiteX11" fmla="*/ 903249 w 5809785"/>
              <a:gd name="connsiteY11" fmla="*/ 2720897 h 2966224"/>
              <a:gd name="connsiteX12" fmla="*/ 981307 w 5809785"/>
              <a:gd name="connsiteY12" fmla="*/ 2810107 h 2966224"/>
              <a:gd name="connsiteX13" fmla="*/ 1103971 w 5809785"/>
              <a:gd name="connsiteY13" fmla="*/ 2921619 h 2966224"/>
              <a:gd name="connsiteX14" fmla="*/ 1103971 w 5809785"/>
              <a:gd name="connsiteY14" fmla="*/ 2798956 h 2966224"/>
              <a:gd name="connsiteX15" fmla="*/ 1170878 w 5809785"/>
              <a:gd name="connsiteY15" fmla="*/ 2921619 h 2966224"/>
              <a:gd name="connsiteX16" fmla="*/ 1226634 w 5809785"/>
              <a:gd name="connsiteY16" fmla="*/ 2743200 h 2966224"/>
              <a:gd name="connsiteX17" fmla="*/ 1282390 w 5809785"/>
              <a:gd name="connsiteY17" fmla="*/ 2854712 h 2966224"/>
              <a:gd name="connsiteX18" fmla="*/ 1393902 w 5809785"/>
              <a:gd name="connsiteY18" fmla="*/ 2754351 h 2966224"/>
              <a:gd name="connsiteX19" fmla="*/ 1460810 w 5809785"/>
              <a:gd name="connsiteY19" fmla="*/ 2665141 h 2966224"/>
              <a:gd name="connsiteX20" fmla="*/ 1550020 w 5809785"/>
              <a:gd name="connsiteY20" fmla="*/ 2698595 h 2966224"/>
              <a:gd name="connsiteX21" fmla="*/ 1594624 w 5809785"/>
              <a:gd name="connsiteY21" fmla="*/ 2888166 h 2966224"/>
              <a:gd name="connsiteX22" fmla="*/ 1694985 w 5809785"/>
              <a:gd name="connsiteY22" fmla="*/ 2676292 h 2966224"/>
              <a:gd name="connsiteX23" fmla="*/ 1739590 w 5809785"/>
              <a:gd name="connsiteY23" fmla="*/ 2798956 h 2966224"/>
              <a:gd name="connsiteX24" fmla="*/ 1862254 w 5809785"/>
              <a:gd name="connsiteY24" fmla="*/ 2743200 h 2966224"/>
              <a:gd name="connsiteX25" fmla="*/ 1862254 w 5809785"/>
              <a:gd name="connsiteY25" fmla="*/ 2743200 h 2966224"/>
              <a:gd name="connsiteX26" fmla="*/ 1973766 w 5809785"/>
              <a:gd name="connsiteY26" fmla="*/ 2631687 h 2966224"/>
              <a:gd name="connsiteX27" fmla="*/ 2096429 w 5809785"/>
              <a:gd name="connsiteY27" fmla="*/ 2687444 h 2966224"/>
              <a:gd name="connsiteX28" fmla="*/ 2207942 w 5809785"/>
              <a:gd name="connsiteY28" fmla="*/ 2787805 h 2966224"/>
              <a:gd name="connsiteX29" fmla="*/ 2308302 w 5809785"/>
              <a:gd name="connsiteY29" fmla="*/ 2732048 h 2966224"/>
              <a:gd name="connsiteX30" fmla="*/ 2375210 w 5809785"/>
              <a:gd name="connsiteY30" fmla="*/ 2698595 h 2966224"/>
              <a:gd name="connsiteX31" fmla="*/ 2419815 w 5809785"/>
              <a:gd name="connsiteY31" fmla="*/ 2732048 h 2966224"/>
              <a:gd name="connsiteX32" fmla="*/ 4118145 w 5809785"/>
              <a:gd name="connsiteY32" fmla="*/ 2959533 h 2966224"/>
              <a:gd name="connsiteX33" fmla="*/ 4122978 w 5809785"/>
              <a:gd name="connsiteY33" fmla="*/ 2497873 h 2966224"/>
              <a:gd name="connsiteX34" fmla="*/ 4270917 w 5809785"/>
              <a:gd name="connsiteY34" fmla="*/ 2609385 h 2966224"/>
              <a:gd name="connsiteX35" fmla="*/ 4337824 w 5809785"/>
              <a:gd name="connsiteY35" fmla="*/ 2375209 h 2966224"/>
              <a:gd name="connsiteX36" fmla="*/ 4382429 w 5809785"/>
              <a:gd name="connsiteY36" fmla="*/ 2609385 h 2966224"/>
              <a:gd name="connsiteX37" fmla="*/ 4493942 w 5809785"/>
              <a:gd name="connsiteY37" fmla="*/ 2408663 h 2966224"/>
              <a:gd name="connsiteX38" fmla="*/ 4638907 w 5809785"/>
              <a:gd name="connsiteY38" fmla="*/ 2509024 h 2966224"/>
              <a:gd name="connsiteX39" fmla="*/ 4716966 w 5809785"/>
              <a:gd name="connsiteY39" fmla="*/ 2542478 h 2966224"/>
              <a:gd name="connsiteX40" fmla="*/ 4783873 w 5809785"/>
              <a:gd name="connsiteY40" fmla="*/ 2163336 h 2966224"/>
              <a:gd name="connsiteX41" fmla="*/ 4817327 w 5809785"/>
              <a:gd name="connsiteY41" fmla="*/ 2419814 h 2966224"/>
              <a:gd name="connsiteX42" fmla="*/ 4895385 w 5809785"/>
              <a:gd name="connsiteY42" fmla="*/ 1951463 h 2966224"/>
              <a:gd name="connsiteX43" fmla="*/ 5040351 w 5809785"/>
              <a:gd name="connsiteY43" fmla="*/ 2442117 h 2966224"/>
              <a:gd name="connsiteX44" fmla="*/ 5107259 w 5809785"/>
              <a:gd name="connsiteY44" fmla="*/ 2174487 h 2966224"/>
              <a:gd name="connsiteX45" fmla="*/ 5207620 w 5809785"/>
              <a:gd name="connsiteY45" fmla="*/ 1839951 h 2966224"/>
              <a:gd name="connsiteX46" fmla="*/ 5252224 w 5809785"/>
              <a:gd name="connsiteY46" fmla="*/ 1438507 h 2966224"/>
              <a:gd name="connsiteX47" fmla="*/ 5419493 w 5809785"/>
              <a:gd name="connsiteY47" fmla="*/ 1393902 h 2966224"/>
              <a:gd name="connsiteX48" fmla="*/ 5486400 w 5809785"/>
              <a:gd name="connsiteY48" fmla="*/ 1081668 h 2966224"/>
              <a:gd name="connsiteX49" fmla="*/ 5575610 w 5809785"/>
              <a:gd name="connsiteY49" fmla="*/ 1215483 h 2966224"/>
              <a:gd name="connsiteX50" fmla="*/ 5620215 w 5809785"/>
              <a:gd name="connsiteY50" fmla="*/ 903248 h 2966224"/>
              <a:gd name="connsiteX51" fmla="*/ 5720576 w 5809785"/>
              <a:gd name="connsiteY51" fmla="*/ 724829 h 2966224"/>
              <a:gd name="connsiteX52" fmla="*/ 5754029 w 5809785"/>
              <a:gd name="connsiteY52" fmla="*/ 334536 h 2966224"/>
              <a:gd name="connsiteX53" fmla="*/ 5809785 w 5809785"/>
              <a:gd name="connsiteY53" fmla="*/ 0 h 2966224"/>
              <a:gd name="connsiteX54" fmla="*/ 5809785 w 5809785"/>
              <a:gd name="connsiteY54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512956 w 5809785"/>
              <a:gd name="connsiteY3" fmla="*/ 2720897 h 2966224"/>
              <a:gd name="connsiteX4" fmla="*/ 591015 w 5809785"/>
              <a:gd name="connsiteY4" fmla="*/ 2899317 h 2966224"/>
              <a:gd name="connsiteX5" fmla="*/ 635620 w 5809785"/>
              <a:gd name="connsiteY5" fmla="*/ 2754351 h 2966224"/>
              <a:gd name="connsiteX6" fmla="*/ 691376 w 5809785"/>
              <a:gd name="connsiteY6" fmla="*/ 2921619 h 2966224"/>
              <a:gd name="connsiteX7" fmla="*/ 713678 w 5809785"/>
              <a:gd name="connsiteY7" fmla="*/ 2754351 h 2966224"/>
              <a:gd name="connsiteX8" fmla="*/ 780585 w 5809785"/>
              <a:gd name="connsiteY8" fmla="*/ 2888166 h 2966224"/>
              <a:gd name="connsiteX9" fmla="*/ 802888 w 5809785"/>
              <a:gd name="connsiteY9" fmla="*/ 2787805 h 2966224"/>
              <a:gd name="connsiteX10" fmla="*/ 903249 w 5809785"/>
              <a:gd name="connsiteY10" fmla="*/ 2720897 h 2966224"/>
              <a:gd name="connsiteX11" fmla="*/ 981307 w 5809785"/>
              <a:gd name="connsiteY11" fmla="*/ 2810107 h 2966224"/>
              <a:gd name="connsiteX12" fmla="*/ 1103971 w 5809785"/>
              <a:gd name="connsiteY12" fmla="*/ 2921619 h 2966224"/>
              <a:gd name="connsiteX13" fmla="*/ 1103971 w 5809785"/>
              <a:gd name="connsiteY13" fmla="*/ 2798956 h 2966224"/>
              <a:gd name="connsiteX14" fmla="*/ 1170878 w 5809785"/>
              <a:gd name="connsiteY14" fmla="*/ 2921619 h 2966224"/>
              <a:gd name="connsiteX15" fmla="*/ 1226634 w 5809785"/>
              <a:gd name="connsiteY15" fmla="*/ 2743200 h 2966224"/>
              <a:gd name="connsiteX16" fmla="*/ 1282390 w 5809785"/>
              <a:gd name="connsiteY16" fmla="*/ 2854712 h 2966224"/>
              <a:gd name="connsiteX17" fmla="*/ 1393902 w 5809785"/>
              <a:gd name="connsiteY17" fmla="*/ 2754351 h 2966224"/>
              <a:gd name="connsiteX18" fmla="*/ 1460810 w 5809785"/>
              <a:gd name="connsiteY18" fmla="*/ 2665141 h 2966224"/>
              <a:gd name="connsiteX19" fmla="*/ 1550020 w 5809785"/>
              <a:gd name="connsiteY19" fmla="*/ 2698595 h 2966224"/>
              <a:gd name="connsiteX20" fmla="*/ 1594624 w 5809785"/>
              <a:gd name="connsiteY20" fmla="*/ 2888166 h 2966224"/>
              <a:gd name="connsiteX21" fmla="*/ 1694985 w 5809785"/>
              <a:gd name="connsiteY21" fmla="*/ 2676292 h 2966224"/>
              <a:gd name="connsiteX22" fmla="*/ 1739590 w 5809785"/>
              <a:gd name="connsiteY22" fmla="*/ 2798956 h 2966224"/>
              <a:gd name="connsiteX23" fmla="*/ 1862254 w 5809785"/>
              <a:gd name="connsiteY23" fmla="*/ 2743200 h 2966224"/>
              <a:gd name="connsiteX24" fmla="*/ 1862254 w 5809785"/>
              <a:gd name="connsiteY24" fmla="*/ 2743200 h 2966224"/>
              <a:gd name="connsiteX25" fmla="*/ 1973766 w 5809785"/>
              <a:gd name="connsiteY25" fmla="*/ 2631687 h 2966224"/>
              <a:gd name="connsiteX26" fmla="*/ 2096429 w 5809785"/>
              <a:gd name="connsiteY26" fmla="*/ 2687444 h 2966224"/>
              <a:gd name="connsiteX27" fmla="*/ 2207942 w 5809785"/>
              <a:gd name="connsiteY27" fmla="*/ 2787805 h 2966224"/>
              <a:gd name="connsiteX28" fmla="*/ 2308302 w 5809785"/>
              <a:gd name="connsiteY28" fmla="*/ 2732048 h 2966224"/>
              <a:gd name="connsiteX29" fmla="*/ 2375210 w 5809785"/>
              <a:gd name="connsiteY29" fmla="*/ 2698595 h 2966224"/>
              <a:gd name="connsiteX30" fmla="*/ 2419815 w 5809785"/>
              <a:gd name="connsiteY30" fmla="*/ 2732048 h 2966224"/>
              <a:gd name="connsiteX31" fmla="*/ 4118145 w 5809785"/>
              <a:gd name="connsiteY31" fmla="*/ 2959533 h 2966224"/>
              <a:gd name="connsiteX32" fmla="*/ 4122978 w 5809785"/>
              <a:gd name="connsiteY32" fmla="*/ 2497873 h 2966224"/>
              <a:gd name="connsiteX33" fmla="*/ 4270917 w 5809785"/>
              <a:gd name="connsiteY33" fmla="*/ 2609385 h 2966224"/>
              <a:gd name="connsiteX34" fmla="*/ 4337824 w 5809785"/>
              <a:gd name="connsiteY34" fmla="*/ 2375209 h 2966224"/>
              <a:gd name="connsiteX35" fmla="*/ 4382429 w 5809785"/>
              <a:gd name="connsiteY35" fmla="*/ 2609385 h 2966224"/>
              <a:gd name="connsiteX36" fmla="*/ 4493942 w 5809785"/>
              <a:gd name="connsiteY36" fmla="*/ 2408663 h 2966224"/>
              <a:gd name="connsiteX37" fmla="*/ 4638907 w 5809785"/>
              <a:gd name="connsiteY37" fmla="*/ 2509024 h 2966224"/>
              <a:gd name="connsiteX38" fmla="*/ 4716966 w 5809785"/>
              <a:gd name="connsiteY38" fmla="*/ 2542478 h 2966224"/>
              <a:gd name="connsiteX39" fmla="*/ 4783873 w 5809785"/>
              <a:gd name="connsiteY39" fmla="*/ 2163336 h 2966224"/>
              <a:gd name="connsiteX40" fmla="*/ 4817327 w 5809785"/>
              <a:gd name="connsiteY40" fmla="*/ 2419814 h 2966224"/>
              <a:gd name="connsiteX41" fmla="*/ 4895385 w 5809785"/>
              <a:gd name="connsiteY41" fmla="*/ 1951463 h 2966224"/>
              <a:gd name="connsiteX42" fmla="*/ 5040351 w 5809785"/>
              <a:gd name="connsiteY42" fmla="*/ 2442117 h 2966224"/>
              <a:gd name="connsiteX43" fmla="*/ 5107259 w 5809785"/>
              <a:gd name="connsiteY43" fmla="*/ 2174487 h 2966224"/>
              <a:gd name="connsiteX44" fmla="*/ 5207620 w 5809785"/>
              <a:gd name="connsiteY44" fmla="*/ 1839951 h 2966224"/>
              <a:gd name="connsiteX45" fmla="*/ 5252224 w 5809785"/>
              <a:gd name="connsiteY45" fmla="*/ 1438507 h 2966224"/>
              <a:gd name="connsiteX46" fmla="*/ 5419493 w 5809785"/>
              <a:gd name="connsiteY46" fmla="*/ 1393902 h 2966224"/>
              <a:gd name="connsiteX47" fmla="*/ 5486400 w 5809785"/>
              <a:gd name="connsiteY47" fmla="*/ 1081668 h 2966224"/>
              <a:gd name="connsiteX48" fmla="*/ 5575610 w 5809785"/>
              <a:gd name="connsiteY48" fmla="*/ 1215483 h 2966224"/>
              <a:gd name="connsiteX49" fmla="*/ 5620215 w 5809785"/>
              <a:gd name="connsiteY49" fmla="*/ 903248 h 2966224"/>
              <a:gd name="connsiteX50" fmla="*/ 5720576 w 5809785"/>
              <a:gd name="connsiteY50" fmla="*/ 724829 h 2966224"/>
              <a:gd name="connsiteX51" fmla="*/ 5754029 w 5809785"/>
              <a:gd name="connsiteY51" fmla="*/ 334536 h 2966224"/>
              <a:gd name="connsiteX52" fmla="*/ 5809785 w 5809785"/>
              <a:gd name="connsiteY52" fmla="*/ 0 h 2966224"/>
              <a:gd name="connsiteX53" fmla="*/ 5809785 w 5809785"/>
              <a:gd name="connsiteY53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591015 w 5809785"/>
              <a:gd name="connsiteY3" fmla="*/ 2899317 h 2966224"/>
              <a:gd name="connsiteX4" fmla="*/ 635620 w 5809785"/>
              <a:gd name="connsiteY4" fmla="*/ 2754351 h 2966224"/>
              <a:gd name="connsiteX5" fmla="*/ 691376 w 5809785"/>
              <a:gd name="connsiteY5" fmla="*/ 2921619 h 2966224"/>
              <a:gd name="connsiteX6" fmla="*/ 713678 w 5809785"/>
              <a:gd name="connsiteY6" fmla="*/ 2754351 h 2966224"/>
              <a:gd name="connsiteX7" fmla="*/ 780585 w 5809785"/>
              <a:gd name="connsiteY7" fmla="*/ 2888166 h 2966224"/>
              <a:gd name="connsiteX8" fmla="*/ 802888 w 5809785"/>
              <a:gd name="connsiteY8" fmla="*/ 2787805 h 2966224"/>
              <a:gd name="connsiteX9" fmla="*/ 903249 w 5809785"/>
              <a:gd name="connsiteY9" fmla="*/ 2720897 h 2966224"/>
              <a:gd name="connsiteX10" fmla="*/ 981307 w 5809785"/>
              <a:gd name="connsiteY10" fmla="*/ 2810107 h 2966224"/>
              <a:gd name="connsiteX11" fmla="*/ 1103971 w 5809785"/>
              <a:gd name="connsiteY11" fmla="*/ 2921619 h 2966224"/>
              <a:gd name="connsiteX12" fmla="*/ 1103971 w 5809785"/>
              <a:gd name="connsiteY12" fmla="*/ 2798956 h 2966224"/>
              <a:gd name="connsiteX13" fmla="*/ 1170878 w 5809785"/>
              <a:gd name="connsiteY13" fmla="*/ 2921619 h 2966224"/>
              <a:gd name="connsiteX14" fmla="*/ 1226634 w 5809785"/>
              <a:gd name="connsiteY14" fmla="*/ 2743200 h 2966224"/>
              <a:gd name="connsiteX15" fmla="*/ 1282390 w 5809785"/>
              <a:gd name="connsiteY15" fmla="*/ 2854712 h 2966224"/>
              <a:gd name="connsiteX16" fmla="*/ 1393902 w 5809785"/>
              <a:gd name="connsiteY16" fmla="*/ 2754351 h 2966224"/>
              <a:gd name="connsiteX17" fmla="*/ 1460810 w 5809785"/>
              <a:gd name="connsiteY17" fmla="*/ 2665141 h 2966224"/>
              <a:gd name="connsiteX18" fmla="*/ 1550020 w 5809785"/>
              <a:gd name="connsiteY18" fmla="*/ 2698595 h 2966224"/>
              <a:gd name="connsiteX19" fmla="*/ 1594624 w 5809785"/>
              <a:gd name="connsiteY19" fmla="*/ 2888166 h 2966224"/>
              <a:gd name="connsiteX20" fmla="*/ 1694985 w 5809785"/>
              <a:gd name="connsiteY20" fmla="*/ 2676292 h 2966224"/>
              <a:gd name="connsiteX21" fmla="*/ 1739590 w 5809785"/>
              <a:gd name="connsiteY21" fmla="*/ 2798956 h 2966224"/>
              <a:gd name="connsiteX22" fmla="*/ 1862254 w 5809785"/>
              <a:gd name="connsiteY22" fmla="*/ 2743200 h 2966224"/>
              <a:gd name="connsiteX23" fmla="*/ 1862254 w 5809785"/>
              <a:gd name="connsiteY23" fmla="*/ 2743200 h 2966224"/>
              <a:gd name="connsiteX24" fmla="*/ 1973766 w 5809785"/>
              <a:gd name="connsiteY24" fmla="*/ 2631687 h 2966224"/>
              <a:gd name="connsiteX25" fmla="*/ 2096429 w 5809785"/>
              <a:gd name="connsiteY25" fmla="*/ 2687444 h 2966224"/>
              <a:gd name="connsiteX26" fmla="*/ 2207942 w 5809785"/>
              <a:gd name="connsiteY26" fmla="*/ 2787805 h 2966224"/>
              <a:gd name="connsiteX27" fmla="*/ 2308302 w 5809785"/>
              <a:gd name="connsiteY27" fmla="*/ 2732048 h 2966224"/>
              <a:gd name="connsiteX28" fmla="*/ 2375210 w 5809785"/>
              <a:gd name="connsiteY28" fmla="*/ 2698595 h 2966224"/>
              <a:gd name="connsiteX29" fmla="*/ 2419815 w 5809785"/>
              <a:gd name="connsiteY29" fmla="*/ 2732048 h 2966224"/>
              <a:gd name="connsiteX30" fmla="*/ 4118145 w 5809785"/>
              <a:gd name="connsiteY30" fmla="*/ 2959533 h 2966224"/>
              <a:gd name="connsiteX31" fmla="*/ 4122978 w 5809785"/>
              <a:gd name="connsiteY31" fmla="*/ 2497873 h 2966224"/>
              <a:gd name="connsiteX32" fmla="*/ 4270917 w 5809785"/>
              <a:gd name="connsiteY32" fmla="*/ 2609385 h 2966224"/>
              <a:gd name="connsiteX33" fmla="*/ 4337824 w 5809785"/>
              <a:gd name="connsiteY33" fmla="*/ 2375209 h 2966224"/>
              <a:gd name="connsiteX34" fmla="*/ 4382429 w 5809785"/>
              <a:gd name="connsiteY34" fmla="*/ 2609385 h 2966224"/>
              <a:gd name="connsiteX35" fmla="*/ 4493942 w 5809785"/>
              <a:gd name="connsiteY35" fmla="*/ 2408663 h 2966224"/>
              <a:gd name="connsiteX36" fmla="*/ 4638907 w 5809785"/>
              <a:gd name="connsiteY36" fmla="*/ 2509024 h 2966224"/>
              <a:gd name="connsiteX37" fmla="*/ 4716966 w 5809785"/>
              <a:gd name="connsiteY37" fmla="*/ 2542478 h 2966224"/>
              <a:gd name="connsiteX38" fmla="*/ 4783873 w 5809785"/>
              <a:gd name="connsiteY38" fmla="*/ 2163336 h 2966224"/>
              <a:gd name="connsiteX39" fmla="*/ 4817327 w 5809785"/>
              <a:gd name="connsiteY39" fmla="*/ 2419814 h 2966224"/>
              <a:gd name="connsiteX40" fmla="*/ 4895385 w 5809785"/>
              <a:gd name="connsiteY40" fmla="*/ 1951463 h 2966224"/>
              <a:gd name="connsiteX41" fmla="*/ 5040351 w 5809785"/>
              <a:gd name="connsiteY41" fmla="*/ 2442117 h 2966224"/>
              <a:gd name="connsiteX42" fmla="*/ 5107259 w 5809785"/>
              <a:gd name="connsiteY42" fmla="*/ 2174487 h 2966224"/>
              <a:gd name="connsiteX43" fmla="*/ 5207620 w 5809785"/>
              <a:gd name="connsiteY43" fmla="*/ 1839951 h 2966224"/>
              <a:gd name="connsiteX44" fmla="*/ 5252224 w 5809785"/>
              <a:gd name="connsiteY44" fmla="*/ 1438507 h 2966224"/>
              <a:gd name="connsiteX45" fmla="*/ 5419493 w 5809785"/>
              <a:gd name="connsiteY45" fmla="*/ 1393902 h 2966224"/>
              <a:gd name="connsiteX46" fmla="*/ 5486400 w 5809785"/>
              <a:gd name="connsiteY46" fmla="*/ 1081668 h 2966224"/>
              <a:gd name="connsiteX47" fmla="*/ 5575610 w 5809785"/>
              <a:gd name="connsiteY47" fmla="*/ 1215483 h 2966224"/>
              <a:gd name="connsiteX48" fmla="*/ 5620215 w 5809785"/>
              <a:gd name="connsiteY48" fmla="*/ 903248 h 2966224"/>
              <a:gd name="connsiteX49" fmla="*/ 5720576 w 5809785"/>
              <a:gd name="connsiteY49" fmla="*/ 724829 h 2966224"/>
              <a:gd name="connsiteX50" fmla="*/ 5754029 w 5809785"/>
              <a:gd name="connsiteY50" fmla="*/ 334536 h 2966224"/>
              <a:gd name="connsiteX51" fmla="*/ 5809785 w 5809785"/>
              <a:gd name="connsiteY51" fmla="*/ 0 h 2966224"/>
              <a:gd name="connsiteX52" fmla="*/ 5809785 w 5809785"/>
              <a:gd name="connsiteY52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635620 w 5809785"/>
              <a:gd name="connsiteY3" fmla="*/ 2754351 h 2966224"/>
              <a:gd name="connsiteX4" fmla="*/ 691376 w 5809785"/>
              <a:gd name="connsiteY4" fmla="*/ 2921619 h 2966224"/>
              <a:gd name="connsiteX5" fmla="*/ 713678 w 5809785"/>
              <a:gd name="connsiteY5" fmla="*/ 2754351 h 2966224"/>
              <a:gd name="connsiteX6" fmla="*/ 780585 w 5809785"/>
              <a:gd name="connsiteY6" fmla="*/ 2888166 h 2966224"/>
              <a:gd name="connsiteX7" fmla="*/ 802888 w 5809785"/>
              <a:gd name="connsiteY7" fmla="*/ 2787805 h 2966224"/>
              <a:gd name="connsiteX8" fmla="*/ 903249 w 5809785"/>
              <a:gd name="connsiteY8" fmla="*/ 2720897 h 2966224"/>
              <a:gd name="connsiteX9" fmla="*/ 981307 w 5809785"/>
              <a:gd name="connsiteY9" fmla="*/ 2810107 h 2966224"/>
              <a:gd name="connsiteX10" fmla="*/ 1103971 w 5809785"/>
              <a:gd name="connsiteY10" fmla="*/ 2921619 h 2966224"/>
              <a:gd name="connsiteX11" fmla="*/ 1103971 w 5809785"/>
              <a:gd name="connsiteY11" fmla="*/ 2798956 h 2966224"/>
              <a:gd name="connsiteX12" fmla="*/ 1170878 w 5809785"/>
              <a:gd name="connsiteY12" fmla="*/ 2921619 h 2966224"/>
              <a:gd name="connsiteX13" fmla="*/ 1226634 w 5809785"/>
              <a:gd name="connsiteY13" fmla="*/ 2743200 h 2966224"/>
              <a:gd name="connsiteX14" fmla="*/ 1282390 w 5809785"/>
              <a:gd name="connsiteY14" fmla="*/ 2854712 h 2966224"/>
              <a:gd name="connsiteX15" fmla="*/ 1393902 w 5809785"/>
              <a:gd name="connsiteY15" fmla="*/ 2754351 h 2966224"/>
              <a:gd name="connsiteX16" fmla="*/ 1460810 w 5809785"/>
              <a:gd name="connsiteY16" fmla="*/ 2665141 h 2966224"/>
              <a:gd name="connsiteX17" fmla="*/ 1550020 w 5809785"/>
              <a:gd name="connsiteY17" fmla="*/ 2698595 h 2966224"/>
              <a:gd name="connsiteX18" fmla="*/ 1594624 w 5809785"/>
              <a:gd name="connsiteY18" fmla="*/ 2888166 h 2966224"/>
              <a:gd name="connsiteX19" fmla="*/ 1694985 w 5809785"/>
              <a:gd name="connsiteY19" fmla="*/ 2676292 h 2966224"/>
              <a:gd name="connsiteX20" fmla="*/ 1739590 w 5809785"/>
              <a:gd name="connsiteY20" fmla="*/ 2798956 h 2966224"/>
              <a:gd name="connsiteX21" fmla="*/ 1862254 w 5809785"/>
              <a:gd name="connsiteY21" fmla="*/ 2743200 h 2966224"/>
              <a:gd name="connsiteX22" fmla="*/ 1862254 w 5809785"/>
              <a:gd name="connsiteY22" fmla="*/ 2743200 h 2966224"/>
              <a:gd name="connsiteX23" fmla="*/ 1973766 w 5809785"/>
              <a:gd name="connsiteY23" fmla="*/ 2631687 h 2966224"/>
              <a:gd name="connsiteX24" fmla="*/ 2096429 w 5809785"/>
              <a:gd name="connsiteY24" fmla="*/ 2687444 h 2966224"/>
              <a:gd name="connsiteX25" fmla="*/ 2207942 w 5809785"/>
              <a:gd name="connsiteY25" fmla="*/ 2787805 h 2966224"/>
              <a:gd name="connsiteX26" fmla="*/ 2308302 w 5809785"/>
              <a:gd name="connsiteY26" fmla="*/ 2732048 h 2966224"/>
              <a:gd name="connsiteX27" fmla="*/ 2375210 w 5809785"/>
              <a:gd name="connsiteY27" fmla="*/ 2698595 h 2966224"/>
              <a:gd name="connsiteX28" fmla="*/ 2419815 w 5809785"/>
              <a:gd name="connsiteY28" fmla="*/ 2732048 h 2966224"/>
              <a:gd name="connsiteX29" fmla="*/ 4118145 w 5809785"/>
              <a:gd name="connsiteY29" fmla="*/ 2959533 h 2966224"/>
              <a:gd name="connsiteX30" fmla="*/ 4122978 w 5809785"/>
              <a:gd name="connsiteY30" fmla="*/ 2497873 h 2966224"/>
              <a:gd name="connsiteX31" fmla="*/ 4270917 w 5809785"/>
              <a:gd name="connsiteY31" fmla="*/ 2609385 h 2966224"/>
              <a:gd name="connsiteX32" fmla="*/ 4337824 w 5809785"/>
              <a:gd name="connsiteY32" fmla="*/ 2375209 h 2966224"/>
              <a:gd name="connsiteX33" fmla="*/ 4382429 w 5809785"/>
              <a:gd name="connsiteY33" fmla="*/ 2609385 h 2966224"/>
              <a:gd name="connsiteX34" fmla="*/ 4493942 w 5809785"/>
              <a:gd name="connsiteY34" fmla="*/ 2408663 h 2966224"/>
              <a:gd name="connsiteX35" fmla="*/ 4638907 w 5809785"/>
              <a:gd name="connsiteY35" fmla="*/ 2509024 h 2966224"/>
              <a:gd name="connsiteX36" fmla="*/ 4716966 w 5809785"/>
              <a:gd name="connsiteY36" fmla="*/ 2542478 h 2966224"/>
              <a:gd name="connsiteX37" fmla="*/ 4783873 w 5809785"/>
              <a:gd name="connsiteY37" fmla="*/ 2163336 h 2966224"/>
              <a:gd name="connsiteX38" fmla="*/ 4817327 w 5809785"/>
              <a:gd name="connsiteY38" fmla="*/ 2419814 h 2966224"/>
              <a:gd name="connsiteX39" fmla="*/ 4895385 w 5809785"/>
              <a:gd name="connsiteY39" fmla="*/ 1951463 h 2966224"/>
              <a:gd name="connsiteX40" fmla="*/ 5040351 w 5809785"/>
              <a:gd name="connsiteY40" fmla="*/ 2442117 h 2966224"/>
              <a:gd name="connsiteX41" fmla="*/ 5107259 w 5809785"/>
              <a:gd name="connsiteY41" fmla="*/ 2174487 h 2966224"/>
              <a:gd name="connsiteX42" fmla="*/ 5207620 w 5809785"/>
              <a:gd name="connsiteY42" fmla="*/ 1839951 h 2966224"/>
              <a:gd name="connsiteX43" fmla="*/ 5252224 w 5809785"/>
              <a:gd name="connsiteY43" fmla="*/ 1438507 h 2966224"/>
              <a:gd name="connsiteX44" fmla="*/ 5419493 w 5809785"/>
              <a:gd name="connsiteY44" fmla="*/ 1393902 h 2966224"/>
              <a:gd name="connsiteX45" fmla="*/ 5486400 w 5809785"/>
              <a:gd name="connsiteY45" fmla="*/ 1081668 h 2966224"/>
              <a:gd name="connsiteX46" fmla="*/ 5575610 w 5809785"/>
              <a:gd name="connsiteY46" fmla="*/ 1215483 h 2966224"/>
              <a:gd name="connsiteX47" fmla="*/ 5620215 w 5809785"/>
              <a:gd name="connsiteY47" fmla="*/ 903248 h 2966224"/>
              <a:gd name="connsiteX48" fmla="*/ 5720576 w 5809785"/>
              <a:gd name="connsiteY48" fmla="*/ 724829 h 2966224"/>
              <a:gd name="connsiteX49" fmla="*/ 5754029 w 5809785"/>
              <a:gd name="connsiteY49" fmla="*/ 334536 h 2966224"/>
              <a:gd name="connsiteX50" fmla="*/ 5809785 w 5809785"/>
              <a:gd name="connsiteY50" fmla="*/ 0 h 2966224"/>
              <a:gd name="connsiteX51" fmla="*/ 5809785 w 5809785"/>
              <a:gd name="connsiteY51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691376 w 5809785"/>
              <a:gd name="connsiteY3" fmla="*/ 2921619 h 2966224"/>
              <a:gd name="connsiteX4" fmla="*/ 713678 w 5809785"/>
              <a:gd name="connsiteY4" fmla="*/ 2754351 h 2966224"/>
              <a:gd name="connsiteX5" fmla="*/ 780585 w 5809785"/>
              <a:gd name="connsiteY5" fmla="*/ 2888166 h 2966224"/>
              <a:gd name="connsiteX6" fmla="*/ 802888 w 5809785"/>
              <a:gd name="connsiteY6" fmla="*/ 2787805 h 2966224"/>
              <a:gd name="connsiteX7" fmla="*/ 903249 w 5809785"/>
              <a:gd name="connsiteY7" fmla="*/ 2720897 h 2966224"/>
              <a:gd name="connsiteX8" fmla="*/ 981307 w 5809785"/>
              <a:gd name="connsiteY8" fmla="*/ 2810107 h 2966224"/>
              <a:gd name="connsiteX9" fmla="*/ 1103971 w 5809785"/>
              <a:gd name="connsiteY9" fmla="*/ 2921619 h 2966224"/>
              <a:gd name="connsiteX10" fmla="*/ 1103971 w 5809785"/>
              <a:gd name="connsiteY10" fmla="*/ 2798956 h 2966224"/>
              <a:gd name="connsiteX11" fmla="*/ 1170878 w 5809785"/>
              <a:gd name="connsiteY11" fmla="*/ 2921619 h 2966224"/>
              <a:gd name="connsiteX12" fmla="*/ 1226634 w 5809785"/>
              <a:gd name="connsiteY12" fmla="*/ 2743200 h 2966224"/>
              <a:gd name="connsiteX13" fmla="*/ 1282390 w 5809785"/>
              <a:gd name="connsiteY13" fmla="*/ 2854712 h 2966224"/>
              <a:gd name="connsiteX14" fmla="*/ 1393902 w 5809785"/>
              <a:gd name="connsiteY14" fmla="*/ 2754351 h 2966224"/>
              <a:gd name="connsiteX15" fmla="*/ 1460810 w 5809785"/>
              <a:gd name="connsiteY15" fmla="*/ 2665141 h 2966224"/>
              <a:gd name="connsiteX16" fmla="*/ 1550020 w 5809785"/>
              <a:gd name="connsiteY16" fmla="*/ 2698595 h 2966224"/>
              <a:gd name="connsiteX17" fmla="*/ 1594624 w 5809785"/>
              <a:gd name="connsiteY17" fmla="*/ 2888166 h 2966224"/>
              <a:gd name="connsiteX18" fmla="*/ 1694985 w 5809785"/>
              <a:gd name="connsiteY18" fmla="*/ 2676292 h 2966224"/>
              <a:gd name="connsiteX19" fmla="*/ 1739590 w 5809785"/>
              <a:gd name="connsiteY19" fmla="*/ 2798956 h 2966224"/>
              <a:gd name="connsiteX20" fmla="*/ 1862254 w 5809785"/>
              <a:gd name="connsiteY20" fmla="*/ 2743200 h 2966224"/>
              <a:gd name="connsiteX21" fmla="*/ 1862254 w 5809785"/>
              <a:gd name="connsiteY21" fmla="*/ 2743200 h 2966224"/>
              <a:gd name="connsiteX22" fmla="*/ 1973766 w 5809785"/>
              <a:gd name="connsiteY22" fmla="*/ 2631687 h 2966224"/>
              <a:gd name="connsiteX23" fmla="*/ 2096429 w 5809785"/>
              <a:gd name="connsiteY23" fmla="*/ 2687444 h 2966224"/>
              <a:gd name="connsiteX24" fmla="*/ 2207942 w 5809785"/>
              <a:gd name="connsiteY24" fmla="*/ 2787805 h 2966224"/>
              <a:gd name="connsiteX25" fmla="*/ 2308302 w 5809785"/>
              <a:gd name="connsiteY25" fmla="*/ 2732048 h 2966224"/>
              <a:gd name="connsiteX26" fmla="*/ 2375210 w 5809785"/>
              <a:gd name="connsiteY26" fmla="*/ 2698595 h 2966224"/>
              <a:gd name="connsiteX27" fmla="*/ 2419815 w 5809785"/>
              <a:gd name="connsiteY27" fmla="*/ 2732048 h 2966224"/>
              <a:gd name="connsiteX28" fmla="*/ 4118145 w 5809785"/>
              <a:gd name="connsiteY28" fmla="*/ 2959533 h 2966224"/>
              <a:gd name="connsiteX29" fmla="*/ 4122978 w 5809785"/>
              <a:gd name="connsiteY29" fmla="*/ 2497873 h 2966224"/>
              <a:gd name="connsiteX30" fmla="*/ 4270917 w 5809785"/>
              <a:gd name="connsiteY30" fmla="*/ 2609385 h 2966224"/>
              <a:gd name="connsiteX31" fmla="*/ 4337824 w 5809785"/>
              <a:gd name="connsiteY31" fmla="*/ 2375209 h 2966224"/>
              <a:gd name="connsiteX32" fmla="*/ 4382429 w 5809785"/>
              <a:gd name="connsiteY32" fmla="*/ 2609385 h 2966224"/>
              <a:gd name="connsiteX33" fmla="*/ 4493942 w 5809785"/>
              <a:gd name="connsiteY33" fmla="*/ 2408663 h 2966224"/>
              <a:gd name="connsiteX34" fmla="*/ 4638907 w 5809785"/>
              <a:gd name="connsiteY34" fmla="*/ 2509024 h 2966224"/>
              <a:gd name="connsiteX35" fmla="*/ 4716966 w 5809785"/>
              <a:gd name="connsiteY35" fmla="*/ 2542478 h 2966224"/>
              <a:gd name="connsiteX36" fmla="*/ 4783873 w 5809785"/>
              <a:gd name="connsiteY36" fmla="*/ 2163336 h 2966224"/>
              <a:gd name="connsiteX37" fmla="*/ 4817327 w 5809785"/>
              <a:gd name="connsiteY37" fmla="*/ 2419814 h 2966224"/>
              <a:gd name="connsiteX38" fmla="*/ 4895385 w 5809785"/>
              <a:gd name="connsiteY38" fmla="*/ 1951463 h 2966224"/>
              <a:gd name="connsiteX39" fmla="*/ 5040351 w 5809785"/>
              <a:gd name="connsiteY39" fmla="*/ 2442117 h 2966224"/>
              <a:gd name="connsiteX40" fmla="*/ 5107259 w 5809785"/>
              <a:gd name="connsiteY40" fmla="*/ 2174487 h 2966224"/>
              <a:gd name="connsiteX41" fmla="*/ 5207620 w 5809785"/>
              <a:gd name="connsiteY41" fmla="*/ 1839951 h 2966224"/>
              <a:gd name="connsiteX42" fmla="*/ 5252224 w 5809785"/>
              <a:gd name="connsiteY42" fmla="*/ 1438507 h 2966224"/>
              <a:gd name="connsiteX43" fmla="*/ 5419493 w 5809785"/>
              <a:gd name="connsiteY43" fmla="*/ 1393902 h 2966224"/>
              <a:gd name="connsiteX44" fmla="*/ 5486400 w 5809785"/>
              <a:gd name="connsiteY44" fmla="*/ 1081668 h 2966224"/>
              <a:gd name="connsiteX45" fmla="*/ 5575610 w 5809785"/>
              <a:gd name="connsiteY45" fmla="*/ 1215483 h 2966224"/>
              <a:gd name="connsiteX46" fmla="*/ 5620215 w 5809785"/>
              <a:gd name="connsiteY46" fmla="*/ 903248 h 2966224"/>
              <a:gd name="connsiteX47" fmla="*/ 5720576 w 5809785"/>
              <a:gd name="connsiteY47" fmla="*/ 724829 h 2966224"/>
              <a:gd name="connsiteX48" fmla="*/ 5754029 w 5809785"/>
              <a:gd name="connsiteY48" fmla="*/ 334536 h 2966224"/>
              <a:gd name="connsiteX49" fmla="*/ 5809785 w 5809785"/>
              <a:gd name="connsiteY49" fmla="*/ 0 h 2966224"/>
              <a:gd name="connsiteX50" fmla="*/ 5809785 w 5809785"/>
              <a:gd name="connsiteY50" fmla="*/ 2966224 h 2966224"/>
              <a:gd name="connsiteX0" fmla="*/ 5698273 w 5698273"/>
              <a:gd name="connsiteY0" fmla="*/ 2966224 h 2966224"/>
              <a:gd name="connsiteX1" fmla="*/ 0 w 5698273"/>
              <a:gd name="connsiteY1" fmla="*/ 2910468 h 2966224"/>
              <a:gd name="connsiteX2" fmla="*/ 579864 w 5698273"/>
              <a:gd name="connsiteY2" fmla="*/ 2921619 h 2966224"/>
              <a:gd name="connsiteX3" fmla="*/ 602166 w 5698273"/>
              <a:gd name="connsiteY3" fmla="*/ 2754351 h 2966224"/>
              <a:gd name="connsiteX4" fmla="*/ 669073 w 5698273"/>
              <a:gd name="connsiteY4" fmla="*/ 2888166 h 2966224"/>
              <a:gd name="connsiteX5" fmla="*/ 691376 w 5698273"/>
              <a:gd name="connsiteY5" fmla="*/ 2787805 h 2966224"/>
              <a:gd name="connsiteX6" fmla="*/ 791737 w 5698273"/>
              <a:gd name="connsiteY6" fmla="*/ 2720897 h 2966224"/>
              <a:gd name="connsiteX7" fmla="*/ 869795 w 5698273"/>
              <a:gd name="connsiteY7" fmla="*/ 2810107 h 2966224"/>
              <a:gd name="connsiteX8" fmla="*/ 992459 w 5698273"/>
              <a:gd name="connsiteY8" fmla="*/ 2921619 h 2966224"/>
              <a:gd name="connsiteX9" fmla="*/ 992459 w 5698273"/>
              <a:gd name="connsiteY9" fmla="*/ 2798956 h 2966224"/>
              <a:gd name="connsiteX10" fmla="*/ 1059366 w 5698273"/>
              <a:gd name="connsiteY10" fmla="*/ 2921619 h 2966224"/>
              <a:gd name="connsiteX11" fmla="*/ 1115122 w 5698273"/>
              <a:gd name="connsiteY11" fmla="*/ 2743200 h 2966224"/>
              <a:gd name="connsiteX12" fmla="*/ 1170878 w 5698273"/>
              <a:gd name="connsiteY12" fmla="*/ 2854712 h 2966224"/>
              <a:gd name="connsiteX13" fmla="*/ 1282390 w 5698273"/>
              <a:gd name="connsiteY13" fmla="*/ 2754351 h 2966224"/>
              <a:gd name="connsiteX14" fmla="*/ 1349298 w 5698273"/>
              <a:gd name="connsiteY14" fmla="*/ 2665141 h 2966224"/>
              <a:gd name="connsiteX15" fmla="*/ 1438508 w 5698273"/>
              <a:gd name="connsiteY15" fmla="*/ 2698595 h 2966224"/>
              <a:gd name="connsiteX16" fmla="*/ 1483112 w 5698273"/>
              <a:gd name="connsiteY16" fmla="*/ 2888166 h 2966224"/>
              <a:gd name="connsiteX17" fmla="*/ 1583473 w 5698273"/>
              <a:gd name="connsiteY17" fmla="*/ 2676292 h 2966224"/>
              <a:gd name="connsiteX18" fmla="*/ 1628078 w 5698273"/>
              <a:gd name="connsiteY18" fmla="*/ 2798956 h 2966224"/>
              <a:gd name="connsiteX19" fmla="*/ 1750742 w 5698273"/>
              <a:gd name="connsiteY19" fmla="*/ 2743200 h 2966224"/>
              <a:gd name="connsiteX20" fmla="*/ 1750742 w 5698273"/>
              <a:gd name="connsiteY20" fmla="*/ 2743200 h 2966224"/>
              <a:gd name="connsiteX21" fmla="*/ 1862254 w 5698273"/>
              <a:gd name="connsiteY21" fmla="*/ 2631687 h 2966224"/>
              <a:gd name="connsiteX22" fmla="*/ 1984917 w 5698273"/>
              <a:gd name="connsiteY22" fmla="*/ 2687444 h 2966224"/>
              <a:gd name="connsiteX23" fmla="*/ 2096430 w 5698273"/>
              <a:gd name="connsiteY23" fmla="*/ 2787805 h 2966224"/>
              <a:gd name="connsiteX24" fmla="*/ 2196790 w 5698273"/>
              <a:gd name="connsiteY24" fmla="*/ 2732048 h 2966224"/>
              <a:gd name="connsiteX25" fmla="*/ 2263698 w 5698273"/>
              <a:gd name="connsiteY25" fmla="*/ 2698595 h 2966224"/>
              <a:gd name="connsiteX26" fmla="*/ 2308303 w 5698273"/>
              <a:gd name="connsiteY26" fmla="*/ 2732048 h 2966224"/>
              <a:gd name="connsiteX27" fmla="*/ 4006633 w 5698273"/>
              <a:gd name="connsiteY27" fmla="*/ 2959533 h 2966224"/>
              <a:gd name="connsiteX28" fmla="*/ 4011466 w 5698273"/>
              <a:gd name="connsiteY28" fmla="*/ 2497873 h 2966224"/>
              <a:gd name="connsiteX29" fmla="*/ 4159405 w 5698273"/>
              <a:gd name="connsiteY29" fmla="*/ 2609385 h 2966224"/>
              <a:gd name="connsiteX30" fmla="*/ 4226312 w 5698273"/>
              <a:gd name="connsiteY30" fmla="*/ 2375209 h 2966224"/>
              <a:gd name="connsiteX31" fmla="*/ 4270917 w 5698273"/>
              <a:gd name="connsiteY31" fmla="*/ 2609385 h 2966224"/>
              <a:gd name="connsiteX32" fmla="*/ 4382430 w 5698273"/>
              <a:gd name="connsiteY32" fmla="*/ 2408663 h 2966224"/>
              <a:gd name="connsiteX33" fmla="*/ 4527395 w 5698273"/>
              <a:gd name="connsiteY33" fmla="*/ 2509024 h 2966224"/>
              <a:gd name="connsiteX34" fmla="*/ 4605454 w 5698273"/>
              <a:gd name="connsiteY34" fmla="*/ 2542478 h 2966224"/>
              <a:gd name="connsiteX35" fmla="*/ 4672361 w 5698273"/>
              <a:gd name="connsiteY35" fmla="*/ 2163336 h 2966224"/>
              <a:gd name="connsiteX36" fmla="*/ 4705815 w 5698273"/>
              <a:gd name="connsiteY36" fmla="*/ 2419814 h 2966224"/>
              <a:gd name="connsiteX37" fmla="*/ 4783873 w 5698273"/>
              <a:gd name="connsiteY37" fmla="*/ 1951463 h 2966224"/>
              <a:gd name="connsiteX38" fmla="*/ 4928839 w 5698273"/>
              <a:gd name="connsiteY38" fmla="*/ 2442117 h 2966224"/>
              <a:gd name="connsiteX39" fmla="*/ 4995747 w 5698273"/>
              <a:gd name="connsiteY39" fmla="*/ 2174487 h 2966224"/>
              <a:gd name="connsiteX40" fmla="*/ 5096108 w 5698273"/>
              <a:gd name="connsiteY40" fmla="*/ 1839951 h 2966224"/>
              <a:gd name="connsiteX41" fmla="*/ 5140712 w 5698273"/>
              <a:gd name="connsiteY41" fmla="*/ 1438507 h 2966224"/>
              <a:gd name="connsiteX42" fmla="*/ 5307981 w 5698273"/>
              <a:gd name="connsiteY42" fmla="*/ 1393902 h 2966224"/>
              <a:gd name="connsiteX43" fmla="*/ 5374888 w 5698273"/>
              <a:gd name="connsiteY43" fmla="*/ 1081668 h 2966224"/>
              <a:gd name="connsiteX44" fmla="*/ 5464098 w 5698273"/>
              <a:gd name="connsiteY44" fmla="*/ 1215483 h 2966224"/>
              <a:gd name="connsiteX45" fmla="*/ 5508703 w 5698273"/>
              <a:gd name="connsiteY45" fmla="*/ 903248 h 2966224"/>
              <a:gd name="connsiteX46" fmla="*/ 5609064 w 5698273"/>
              <a:gd name="connsiteY46" fmla="*/ 724829 h 2966224"/>
              <a:gd name="connsiteX47" fmla="*/ 5642517 w 5698273"/>
              <a:gd name="connsiteY47" fmla="*/ 334536 h 2966224"/>
              <a:gd name="connsiteX48" fmla="*/ 5698273 w 5698273"/>
              <a:gd name="connsiteY48" fmla="*/ 0 h 2966224"/>
              <a:gd name="connsiteX49" fmla="*/ 5698273 w 5698273"/>
              <a:gd name="connsiteY49" fmla="*/ 2966224 h 2966224"/>
              <a:gd name="connsiteX0" fmla="*/ 5118409 w 5118409"/>
              <a:gd name="connsiteY0" fmla="*/ 2966224 h 2966224"/>
              <a:gd name="connsiteX1" fmla="*/ 0 w 5118409"/>
              <a:gd name="connsiteY1" fmla="*/ 2921619 h 2966224"/>
              <a:gd name="connsiteX2" fmla="*/ 22302 w 5118409"/>
              <a:gd name="connsiteY2" fmla="*/ 2754351 h 2966224"/>
              <a:gd name="connsiteX3" fmla="*/ 89209 w 5118409"/>
              <a:gd name="connsiteY3" fmla="*/ 2888166 h 2966224"/>
              <a:gd name="connsiteX4" fmla="*/ 111512 w 5118409"/>
              <a:gd name="connsiteY4" fmla="*/ 2787805 h 2966224"/>
              <a:gd name="connsiteX5" fmla="*/ 211873 w 5118409"/>
              <a:gd name="connsiteY5" fmla="*/ 2720897 h 2966224"/>
              <a:gd name="connsiteX6" fmla="*/ 289931 w 5118409"/>
              <a:gd name="connsiteY6" fmla="*/ 2810107 h 2966224"/>
              <a:gd name="connsiteX7" fmla="*/ 412595 w 5118409"/>
              <a:gd name="connsiteY7" fmla="*/ 2921619 h 2966224"/>
              <a:gd name="connsiteX8" fmla="*/ 412595 w 5118409"/>
              <a:gd name="connsiteY8" fmla="*/ 2798956 h 2966224"/>
              <a:gd name="connsiteX9" fmla="*/ 479502 w 5118409"/>
              <a:gd name="connsiteY9" fmla="*/ 2921619 h 2966224"/>
              <a:gd name="connsiteX10" fmla="*/ 535258 w 5118409"/>
              <a:gd name="connsiteY10" fmla="*/ 2743200 h 2966224"/>
              <a:gd name="connsiteX11" fmla="*/ 591014 w 5118409"/>
              <a:gd name="connsiteY11" fmla="*/ 2854712 h 2966224"/>
              <a:gd name="connsiteX12" fmla="*/ 702526 w 5118409"/>
              <a:gd name="connsiteY12" fmla="*/ 2754351 h 2966224"/>
              <a:gd name="connsiteX13" fmla="*/ 769434 w 5118409"/>
              <a:gd name="connsiteY13" fmla="*/ 2665141 h 2966224"/>
              <a:gd name="connsiteX14" fmla="*/ 858644 w 5118409"/>
              <a:gd name="connsiteY14" fmla="*/ 2698595 h 2966224"/>
              <a:gd name="connsiteX15" fmla="*/ 903248 w 5118409"/>
              <a:gd name="connsiteY15" fmla="*/ 2888166 h 2966224"/>
              <a:gd name="connsiteX16" fmla="*/ 1003609 w 5118409"/>
              <a:gd name="connsiteY16" fmla="*/ 2676292 h 2966224"/>
              <a:gd name="connsiteX17" fmla="*/ 1048214 w 5118409"/>
              <a:gd name="connsiteY17" fmla="*/ 2798956 h 2966224"/>
              <a:gd name="connsiteX18" fmla="*/ 1170878 w 5118409"/>
              <a:gd name="connsiteY18" fmla="*/ 2743200 h 2966224"/>
              <a:gd name="connsiteX19" fmla="*/ 1170878 w 5118409"/>
              <a:gd name="connsiteY19" fmla="*/ 2743200 h 2966224"/>
              <a:gd name="connsiteX20" fmla="*/ 1282390 w 5118409"/>
              <a:gd name="connsiteY20" fmla="*/ 2631687 h 2966224"/>
              <a:gd name="connsiteX21" fmla="*/ 1405053 w 5118409"/>
              <a:gd name="connsiteY21" fmla="*/ 2687444 h 2966224"/>
              <a:gd name="connsiteX22" fmla="*/ 1516566 w 5118409"/>
              <a:gd name="connsiteY22" fmla="*/ 2787805 h 2966224"/>
              <a:gd name="connsiteX23" fmla="*/ 1616926 w 5118409"/>
              <a:gd name="connsiteY23" fmla="*/ 2732048 h 2966224"/>
              <a:gd name="connsiteX24" fmla="*/ 1683834 w 5118409"/>
              <a:gd name="connsiteY24" fmla="*/ 2698595 h 2966224"/>
              <a:gd name="connsiteX25" fmla="*/ 1728439 w 5118409"/>
              <a:gd name="connsiteY25" fmla="*/ 2732048 h 2966224"/>
              <a:gd name="connsiteX26" fmla="*/ 3426769 w 5118409"/>
              <a:gd name="connsiteY26" fmla="*/ 2959533 h 2966224"/>
              <a:gd name="connsiteX27" fmla="*/ 3431602 w 5118409"/>
              <a:gd name="connsiteY27" fmla="*/ 2497873 h 2966224"/>
              <a:gd name="connsiteX28" fmla="*/ 3579541 w 5118409"/>
              <a:gd name="connsiteY28" fmla="*/ 2609385 h 2966224"/>
              <a:gd name="connsiteX29" fmla="*/ 3646448 w 5118409"/>
              <a:gd name="connsiteY29" fmla="*/ 2375209 h 2966224"/>
              <a:gd name="connsiteX30" fmla="*/ 3691053 w 5118409"/>
              <a:gd name="connsiteY30" fmla="*/ 2609385 h 2966224"/>
              <a:gd name="connsiteX31" fmla="*/ 3802566 w 5118409"/>
              <a:gd name="connsiteY31" fmla="*/ 2408663 h 2966224"/>
              <a:gd name="connsiteX32" fmla="*/ 3947531 w 5118409"/>
              <a:gd name="connsiteY32" fmla="*/ 2509024 h 2966224"/>
              <a:gd name="connsiteX33" fmla="*/ 4025590 w 5118409"/>
              <a:gd name="connsiteY33" fmla="*/ 2542478 h 2966224"/>
              <a:gd name="connsiteX34" fmla="*/ 4092497 w 5118409"/>
              <a:gd name="connsiteY34" fmla="*/ 2163336 h 2966224"/>
              <a:gd name="connsiteX35" fmla="*/ 4125951 w 5118409"/>
              <a:gd name="connsiteY35" fmla="*/ 2419814 h 2966224"/>
              <a:gd name="connsiteX36" fmla="*/ 4204009 w 5118409"/>
              <a:gd name="connsiteY36" fmla="*/ 1951463 h 2966224"/>
              <a:gd name="connsiteX37" fmla="*/ 4348975 w 5118409"/>
              <a:gd name="connsiteY37" fmla="*/ 2442117 h 2966224"/>
              <a:gd name="connsiteX38" fmla="*/ 4415883 w 5118409"/>
              <a:gd name="connsiteY38" fmla="*/ 2174487 h 2966224"/>
              <a:gd name="connsiteX39" fmla="*/ 4516244 w 5118409"/>
              <a:gd name="connsiteY39" fmla="*/ 1839951 h 2966224"/>
              <a:gd name="connsiteX40" fmla="*/ 4560848 w 5118409"/>
              <a:gd name="connsiteY40" fmla="*/ 1438507 h 2966224"/>
              <a:gd name="connsiteX41" fmla="*/ 4728117 w 5118409"/>
              <a:gd name="connsiteY41" fmla="*/ 1393902 h 2966224"/>
              <a:gd name="connsiteX42" fmla="*/ 4795024 w 5118409"/>
              <a:gd name="connsiteY42" fmla="*/ 1081668 h 2966224"/>
              <a:gd name="connsiteX43" fmla="*/ 4884234 w 5118409"/>
              <a:gd name="connsiteY43" fmla="*/ 1215483 h 2966224"/>
              <a:gd name="connsiteX44" fmla="*/ 4928839 w 5118409"/>
              <a:gd name="connsiteY44" fmla="*/ 903248 h 2966224"/>
              <a:gd name="connsiteX45" fmla="*/ 5029200 w 5118409"/>
              <a:gd name="connsiteY45" fmla="*/ 724829 h 2966224"/>
              <a:gd name="connsiteX46" fmla="*/ 5062653 w 5118409"/>
              <a:gd name="connsiteY46" fmla="*/ 334536 h 2966224"/>
              <a:gd name="connsiteX47" fmla="*/ 5118409 w 5118409"/>
              <a:gd name="connsiteY47" fmla="*/ 0 h 2966224"/>
              <a:gd name="connsiteX48" fmla="*/ 5118409 w 5118409"/>
              <a:gd name="connsiteY48" fmla="*/ 2966224 h 2966224"/>
              <a:gd name="connsiteX0" fmla="*/ 5118409 w 5118409"/>
              <a:gd name="connsiteY0" fmla="*/ 2966224 h 2966224"/>
              <a:gd name="connsiteX1" fmla="*/ 0 w 5118409"/>
              <a:gd name="connsiteY1" fmla="*/ 2921619 h 2966224"/>
              <a:gd name="connsiteX2" fmla="*/ 89209 w 5118409"/>
              <a:gd name="connsiteY2" fmla="*/ 2888166 h 2966224"/>
              <a:gd name="connsiteX3" fmla="*/ 111512 w 5118409"/>
              <a:gd name="connsiteY3" fmla="*/ 2787805 h 2966224"/>
              <a:gd name="connsiteX4" fmla="*/ 211873 w 5118409"/>
              <a:gd name="connsiteY4" fmla="*/ 2720897 h 2966224"/>
              <a:gd name="connsiteX5" fmla="*/ 289931 w 5118409"/>
              <a:gd name="connsiteY5" fmla="*/ 2810107 h 2966224"/>
              <a:gd name="connsiteX6" fmla="*/ 412595 w 5118409"/>
              <a:gd name="connsiteY6" fmla="*/ 2921619 h 2966224"/>
              <a:gd name="connsiteX7" fmla="*/ 412595 w 5118409"/>
              <a:gd name="connsiteY7" fmla="*/ 2798956 h 2966224"/>
              <a:gd name="connsiteX8" fmla="*/ 479502 w 5118409"/>
              <a:gd name="connsiteY8" fmla="*/ 2921619 h 2966224"/>
              <a:gd name="connsiteX9" fmla="*/ 535258 w 5118409"/>
              <a:gd name="connsiteY9" fmla="*/ 2743200 h 2966224"/>
              <a:gd name="connsiteX10" fmla="*/ 591014 w 5118409"/>
              <a:gd name="connsiteY10" fmla="*/ 2854712 h 2966224"/>
              <a:gd name="connsiteX11" fmla="*/ 702526 w 5118409"/>
              <a:gd name="connsiteY11" fmla="*/ 2754351 h 2966224"/>
              <a:gd name="connsiteX12" fmla="*/ 769434 w 5118409"/>
              <a:gd name="connsiteY12" fmla="*/ 2665141 h 2966224"/>
              <a:gd name="connsiteX13" fmla="*/ 858644 w 5118409"/>
              <a:gd name="connsiteY13" fmla="*/ 2698595 h 2966224"/>
              <a:gd name="connsiteX14" fmla="*/ 903248 w 5118409"/>
              <a:gd name="connsiteY14" fmla="*/ 2888166 h 2966224"/>
              <a:gd name="connsiteX15" fmla="*/ 1003609 w 5118409"/>
              <a:gd name="connsiteY15" fmla="*/ 2676292 h 2966224"/>
              <a:gd name="connsiteX16" fmla="*/ 1048214 w 5118409"/>
              <a:gd name="connsiteY16" fmla="*/ 2798956 h 2966224"/>
              <a:gd name="connsiteX17" fmla="*/ 1170878 w 5118409"/>
              <a:gd name="connsiteY17" fmla="*/ 2743200 h 2966224"/>
              <a:gd name="connsiteX18" fmla="*/ 1170878 w 5118409"/>
              <a:gd name="connsiteY18" fmla="*/ 2743200 h 2966224"/>
              <a:gd name="connsiteX19" fmla="*/ 1282390 w 5118409"/>
              <a:gd name="connsiteY19" fmla="*/ 2631687 h 2966224"/>
              <a:gd name="connsiteX20" fmla="*/ 1405053 w 5118409"/>
              <a:gd name="connsiteY20" fmla="*/ 2687444 h 2966224"/>
              <a:gd name="connsiteX21" fmla="*/ 1516566 w 5118409"/>
              <a:gd name="connsiteY21" fmla="*/ 2787805 h 2966224"/>
              <a:gd name="connsiteX22" fmla="*/ 1616926 w 5118409"/>
              <a:gd name="connsiteY22" fmla="*/ 2732048 h 2966224"/>
              <a:gd name="connsiteX23" fmla="*/ 1683834 w 5118409"/>
              <a:gd name="connsiteY23" fmla="*/ 2698595 h 2966224"/>
              <a:gd name="connsiteX24" fmla="*/ 1728439 w 5118409"/>
              <a:gd name="connsiteY24" fmla="*/ 2732048 h 2966224"/>
              <a:gd name="connsiteX25" fmla="*/ 3426769 w 5118409"/>
              <a:gd name="connsiteY25" fmla="*/ 2959533 h 2966224"/>
              <a:gd name="connsiteX26" fmla="*/ 3431602 w 5118409"/>
              <a:gd name="connsiteY26" fmla="*/ 2497873 h 2966224"/>
              <a:gd name="connsiteX27" fmla="*/ 3579541 w 5118409"/>
              <a:gd name="connsiteY27" fmla="*/ 2609385 h 2966224"/>
              <a:gd name="connsiteX28" fmla="*/ 3646448 w 5118409"/>
              <a:gd name="connsiteY28" fmla="*/ 2375209 h 2966224"/>
              <a:gd name="connsiteX29" fmla="*/ 3691053 w 5118409"/>
              <a:gd name="connsiteY29" fmla="*/ 2609385 h 2966224"/>
              <a:gd name="connsiteX30" fmla="*/ 3802566 w 5118409"/>
              <a:gd name="connsiteY30" fmla="*/ 2408663 h 2966224"/>
              <a:gd name="connsiteX31" fmla="*/ 3947531 w 5118409"/>
              <a:gd name="connsiteY31" fmla="*/ 2509024 h 2966224"/>
              <a:gd name="connsiteX32" fmla="*/ 4025590 w 5118409"/>
              <a:gd name="connsiteY32" fmla="*/ 2542478 h 2966224"/>
              <a:gd name="connsiteX33" fmla="*/ 4092497 w 5118409"/>
              <a:gd name="connsiteY33" fmla="*/ 2163336 h 2966224"/>
              <a:gd name="connsiteX34" fmla="*/ 4125951 w 5118409"/>
              <a:gd name="connsiteY34" fmla="*/ 2419814 h 2966224"/>
              <a:gd name="connsiteX35" fmla="*/ 4204009 w 5118409"/>
              <a:gd name="connsiteY35" fmla="*/ 1951463 h 2966224"/>
              <a:gd name="connsiteX36" fmla="*/ 4348975 w 5118409"/>
              <a:gd name="connsiteY36" fmla="*/ 2442117 h 2966224"/>
              <a:gd name="connsiteX37" fmla="*/ 4415883 w 5118409"/>
              <a:gd name="connsiteY37" fmla="*/ 2174487 h 2966224"/>
              <a:gd name="connsiteX38" fmla="*/ 4516244 w 5118409"/>
              <a:gd name="connsiteY38" fmla="*/ 1839951 h 2966224"/>
              <a:gd name="connsiteX39" fmla="*/ 4560848 w 5118409"/>
              <a:gd name="connsiteY39" fmla="*/ 1438507 h 2966224"/>
              <a:gd name="connsiteX40" fmla="*/ 4728117 w 5118409"/>
              <a:gd name="connsiteY40" fmla="*/ 1393902 h 2966224"/>
              <a:gd name="connsiteX41" fmla="*/ 4795024 w 5118409"/>
              <a:gd name="connsiteY41" fmla="*/ 1081668 h 2966224"/>
              <a:gd name="connsiteX42" fmla="*/ 4884234 w 5118409"/>
              <a:gd name="connsiteY42" fmla="*/ 1215483 h 2966224"/>
              <a:gd name="connsiteX43" fmla="*/ 4928839 w 5118409"/>
              <a:gd name="connsiteY43" fmla="*/ 903248 h 2966224"/>
              <a:gd name="connsiteX44" fmla="*/ 5029200 w 5118409"/>
              <a:gd name="connsiteY44" fmla="*/ 724829 h 2966224"/>
              <a:gd name="connsiteX45" fmla="*/ 5062653 w 5118409"/>
              <a:gd name="connsiteY45" fmla="*/ 334536 h 2966224"/>
              <a:gd name="connsiteX46" fmla="*/ 5118409 w 5118409"/>
              <a:gd name="connsiteY46" fmla="*/ 0 h 2966224"/>
              <a:gd name="connsiteX47" fmla="*/ 5118409 w 5118409"/>
              <a:gd name="connsiteY47" fmla="*/ 2966224 h 2966224"/>
              <a:gd name="connsiteX0" fmla="*/ 5029200 w 5029200"/>
              <a:gd name="connsiteY0" fmla="*/ 2966224 h 2966224"/>
              <a:gd name="connsiteX1" fmla="*/ 0 w 5029200"/>
              <a:gd name="connsiteY1" fmla="*/ 2888166 h 2966224"/>
              <a:gd name="connsiteX2" fmla="*/ 22303 w 5029200"/>
              <a:gd name="connsiteY2" fmla="*/ 2787805 h 2966224"/>
              <a:gd name="connsiteX3" fmla="*/ 122664 w 5029200"/>
              <a:gd name="connsiteY3" fmla="*/ 2720897 h 2966224"/>
              <a:gd name="connsiteX4" fmla="*/ 200722 w 5029200"/>
              <a:gd name="connsiteY4" fmla="*/ 2810107 h 2966224"/>
              <a:gd name="connsiteX5" fmla="*/ 323386 w 5029200"/>
              <a:gd name="connsiteY5" fmla="*/ 2921619 h 2966224"/>
              <a:gd name="connsiteX6" fmla="*/ 323386 w 5029200"/>
              <a:gd name="connsiteY6" fmla="*/ 2798956 h 2966224"/>
              <a:gd name="connsiteX7" fmla="*/ 390293 w 5029200"/>
              <a:gd name="connsiteY7" fmla="*/ 2921619 h 2966224"/>
              <a:gd name="connsiteX8" fmla="*/ 446049 w 5029200"/>
              <a:gd name="connsiteY8" fmla="*/ 2743200 h 2966224"/>
              <a:gd name="connsiteX9" fmla="*/ 501805 w 5029200"/>
              <a:gd name="connsiteY9" fmla="*/ 2854712 h 2966224"/>
              <a:gd name="connsiteX10" fmla="*/ 613317 w 5029200"/>
              <a:gd name="connsiteY10" fmla="*/ 2754351 h 2966224"/>
              <a:gd name="connsiteX11" fmla="*/ 680225 w 5029200"/>
              <a:gd name="connsiteY11" fmla="*/ 2665141 h 2966224"/>
              <a:gd name="connsiteX12" fmla="*/ 769435 w 5029200"/>
              <a:gd name="connsiteY12" fmla="*/ 2698595 h 2966224"/>
              <a:gd name="connsiteX13" fmla="*/ 814039 w 5029200"/>
              <a:gd name="connsiteY13" fmla="*/ 2888166 h 2966224"/>
              <a:gd name="connsiteX14" fmla="*/ 914400 w 5029200"/>
              <a:gd name="connsiteY14" fmla="*/ 2676292 h 2966224"/>
              <a:gd name="connsiteX15" fmla="*/ 959005 w 5029200"/>
              <a:gd name="connsiteY15" fmla="*/ 2798956 h 2966224"/>
              <a:gd name="connsiteX16" fmla="*/ 1081669 w 5029200"/>
              <a:gd name="connsiteY16" fmla="*/ 2743200 h 2966224"/>
              <a:gd name="connsiteX17" fmla="*/ 1081669 w 5029200"/>
              <a:gd name="connsiteY17" fmla="*/ 2743200 h 2966224"/>
              <a:gd name="connsiteX18" fmla="*/ 1193181 w 5029200"/>
              <a:gd name="connsiteY18" fmla="*/ 2631687 h 2966224"/>
              <a:gd name="connsiteX19" fmla="*/ 1315844 w 5029200"/>
              <a:gd name="connsiteY19" fmla="*/ 2687444 h 2966224"/>
              <a:gd name="connsiteX20" fmla="*/ 1427357 w 5029200"/>
              <a:gd name="connsiteY20" fmla="*/ 2787805 h 2966224"/>
              <a:gd name="connsiteX21" fmla="*/ 1527717 w 5029200"/>
              <a:gd name="connsiteY21" fmla="*/ 2732048 h 2966224"/>
              <a:gd name="connsiteX22" fmla="*/ 1594625 w 5029200"/>
              <a:gd name="connsiteY22" fmla="*/ 2698595 h 2966224"/>
              <a:gd name="connsiteX23" fmla="*/ 1639230 w 5029200"/>
              <a:gd name="connsiteY23" fmla="*/ 2732048 h 2966224"/>
              <a:gd name="connsiteX24" fmla="*/ 3337560 w 5029200"/>
              <a:gd name="connsiteY24" fmla="*/ 2959533 h 2966224"/>
              <a:gd name="connsiteX25" fmla="*/ 3342393 w 5029200"/>
              <a:gd name="connsiteY25" fmla="*/ 2497873 h 2966224"/>
              <a:gd name="connsiteX26" fmla="*/ 3490332 w 5029200"/>
              <a:gd name="connsiteY26" fmla="*/ 2609385 h 2966224"/>
              <a:gd name="connsiteX27" fmla="*/ 3557239 w 5029200"/>
              <a:gd name="connsiteY27" fmla="*/ 2375209 h 2966224"/>
              <a:gd name="connsiteX28" fmla="*/ 3601844 w 5029200"/>
              <a:gd name="connsiteY28" fmla="*/ 2609385 h 2966224"/>
              <a:gd name="connsiteX29" fmla="*/ 3713357 w 5029200"/>
              <a:gd name="connsiteY29" fmla="*/ 2408663 h 2966224"/>
              <a:gd name="connsiteX30" fmla="*/ 3858322 w 5029200"/>
              <a:gd name="connsiteY30" fmla="*/ 2509024 h 2966224"/>
              <a:gd name="connsiteX31" fmla="*/ 3936381 w 5029200"/>
              <a:gd name="connsiteY31" fmla="*/ 2542478 h 2966224"/>
              <a:gd name="connsiteX32" fmla="*/ 4003288 w 5029200"/>
              <a:gd name="connsiteY32" fmla="*/ 2163336 h 2966224"/>
              <a:gd name="connsiteX33" fmla="*/ 4036742 w 5029200"/>
              <a:gd name="connsiteY33" fmla="*/ 2419814 h 2966224"/>
              <a:gd name="connsiteX34" fmla="*/ 4114800 w 5029200"/>
              <a:gd name="connsiteY34" fmla="*/ 1951463 h 2966224"/>
              <a:gd name="connsiteX35" fmla="*/ 4259766 w 5029200"/>
              <a:gd name="connsiteY35" fmla="*/ 2442117 h 2966224"/>
              <a:gd name="connsiteX36" fmla="*/ 4326674 w 5029200"/>
              <a:gd name="connsiteY36" fmla="*/ 2174487 h 2966224"/>
              <a:gd name="connsiteX37" fmla="*/ 4427035 w 5029200"/>
              <a:gd name="connsiteY37" fmla="*/ 1839951 h 2966224"/>
              <a:gd name="connsiteX38" fmla="*/ 4471639 w 5029200"/>
              <a:gd name="connsiteY38" fmla="*/ 1438507 h 2966224"/>
              <a:gd name="connsiteX39" fmla="*/ 4638908 w 5029200"/>
              <a:gd name="connsiteY39" fmla="*/ 1393902 h 2966224"/>
              <a:gd name="connsiteX40" fmla="*/ 4705815 w 5029200"/>
              <a:gd name="connsiteY40" fmla="*/ 1081668 h 2966224"/>
              <a:gd name="connsiteX41" fmla="*/ 4795025 w 5029200"/>
              <a:gd name="connsiteY41" fmla="*/ 1215483 h 2966224"/>
              <a:gd name="connsiteX42" fmla="*/ 4839630 w 5029200"/>
              <a:gd name="connsiteY42" fmla="*/ 903248 h 2966224"/>
              <a:gd name="connsiteX43" fmla="*/ 4939991 w 5029200"/>
              <a:gd name="connsiteY43" fmla="*/ 724829 h 2966224"/>
              <a:gd name="connsiteX44" fmla="*/ 4973444 w 5029200"/>
              <a:gd name="connsiteY44" fmla="*/ 334536 h 2966224"/>
              <a:gd name="connsiteX45" fmla="*/ 5029200 w 5029200"/>
              <a:gd name="connsiteY45" fmla="*/ 0 h 2966224"/>
              <a:gd name="connsiteX46" fmla="*/ 5029200 w 5029200"/>
              <a:gd name="connsiteY46" fmla="*/ 2966224 h 2966224"/>
              <a:gd name="connsiteX0" fmla="*/ 5006897 w 5006897"/>
              <a:gd name="connsiteY0" fmla="*/ 2966224 h 2966224"/>
              <a:gd name="connsiteX1" fmla="*/ 0 w 5006897"/>
              <a:gd name="connsiteY1" fmla="*/ 2787805 h 2966224"/>
              <a:gd name="connsiteX2" fmla="*/ 100361 w 5006897"/>
              <a:gd name="connsiteY2" fmla="*/ 2720897 h 2966224"/>
              <a:gd name="connsiteX3" fmla="*/ 178419 w 5006897"/>
              <a:gd name="connsiteY3" fmla="*/ 2810107 h 2966224"/>
              <a:gd name="connsiteX4" fmla="*/ 301083 w 5006897"/>
              <a:gd name="connsiteY4" fmla="*/ 2921619 h 2966224"/>
              <a:gd name="connsiteX5" fmla="*/ 301083 w 5006897"/>
              <a:gd name="connsiteY5" fmla="*/ 2798956 h 2966224"/>
              <a:gd name="connsiteX6" fmla="*/ 367990 w 5006897"/>
              <a:gd name="connsiteY6" fmla="*/ 2921619 h 2966224"/>
              <a:gd name="connsiteX7" fmla="*/ 423746 w 5006897"/>
              <a:gd name="connsiteY7" fmla="*/ 2743200 h 2966224"/>
              <a:gd name="connsiteX8" fmla="*/ 479502 w 5006897"/>
              <a:gd name="connsiteY8" fmla="*/ 2854712 h 2966224"/>
              <a:gd name="connsiteX9" fmla="*/ 591014 w 5006897"/>
              <a:gd name="connsiteY9" fmla="*/ 2754351 h 2966224"/>
              <a:gd name="connsiteX10" fmla="*/ 657922 w 5006897"/>
              <a:gd name="connsiteY10" fmla="*/ 2665141 h 2966224"/>
              <a:gd name="connsiteX11" fmla="*/ 747132 w 5006897"/>
              <a:gd name="connsiteY11" fmla="*/ 2698595 h 2966224"/>
              <a:gd name="connsiteX12" fmla="*/ 791736 w 5006897"/>
              <a:gd name="connsiteY12" fmla="*/ 2888166 h 2966224"/>
              <a:gd name="connsiteX13" fmla="*/ 892097 w 5006897"/>
              <a:gd name="connsiteY13" fmla="*/ 2676292 h 2966224"/>
              <a:gd name="connsiteX14" fmla="*/ 936702 w 5006897"/>
              <a:gd name="connsiteY14" fmla="*/ 2798956 h 2966224"/>
              <a:gd name="connsiteX15" fmla="*/ 1059366 w 5006897"/>
              <a:gd name="connsiteY15" fmla="*/ 2743200 h 2966224"/>
              <a:gd name="connsiteX16" fmla="*/ 1059366 w 5006897"/>
              <a:gd name="connsiteY16" fmla="*/ 2743200 h 2966224"/>
              <a:gd name="connsiteX17" fmla="*/ 1170878 w 5006897"/>
              <a:gd name="connsiteY17" fmla="*/ 2631687 h 2966224"/>
              <a:gd name="connsiteX18" fmla="*/ 1293541 w 5006897"/>
              <a:gd name="connsiteY18" fmla="*/ 2687444 h 2966224"/>
              <a:gd name="connsiteX19" fmla="*/ 1405054 w 5006897"/>
              <a:gd name="connsiteY19" fmla="*/ 2787805 h 2966224"/>
              <a:gd name="connsiteX20" fmla="*/ 1505414 w 5006897"/>
              <a:gd name="connsiteY20" fmla="*/ 2732048 h 2966224"/>
              <a:gd name="connsiteX21" fmla="*/ 1572322 w 5006897"/>
              <a:gd name="connsiteY21" fmla="*/ 2698595 h 2966224"/>
              <a:gd name="connsiteX22" fmla="*/ 1616927 w 5006897"/>
              <a:gd name="connsiteY22" fmla="*/ 2732048 h 2966224"/>
              <a:gd name="connsiteX23" fmla="*/ 3315257 w 5006897"/>
              <a:gd name="connsiteY23" fmla="*/ 2959533 h 2966224"/>
              <a:gd name="connsiteX24" fmla="*/ 3320090 w 5006897"/>
              <a:gd name="connsiteY24" fmla="*/ 2497873 h 2966224"/>
              <a:gd name="connsiteX25" fmla="*/ 3468029 w 5006897"/>
              <a:gd name="connsiteY25" fmla="*/ 2609385 h 2966224"/>
              <a:gd name="connsiteX26" fmla="*/ 3534936 w 5006897"/>
              <a:gd name="connsiteY26" fmla="*/ 2375209 h 2966224"/>
              <a:gd name="connsiteX27" fmla="*/ 3579541 w 5006897"/>
              <a:gd name="connsiteY27" fmla="*/ 2609385 h 2966224"/>
              <a:gd name="connsiteX28" fmla="*/ 3691054 w 5006897"/>
              <a:gd name="connsiteY28" fmla="*/ 2408663 h 2966224"/>
              <a:gd name="connsiteX29" fmla="*/ 3836019 w 5006897"/>
              <a:gd name="connsiteY29" fmla="*/ 2509024 h 2966224"/>
              <a:gd name="connsiteX30" fmla="*/ 3914078 w 5006897"/>
              <a:gd name="connsiteY30" fmla="*/ 2542478 h 2966224"/>
              <a:gd name="connsiteX31" fmla="*/ 3980985 w 5006897"/>
              <a:gd name="connsiteY31" fmla="*/ 2163336 h 2966224"/>
              <a:gd name="connsiteX32" fmla="*/ 4014439 w 5006897"/>
              <a:gd name="connsiteY32" fmla="*/ 2419814 h 2966224"/>
              <a:gd name="connsiteX33" fmla="*/ 4092497 w 5006897"/>
              <a:gd name="connsiteY33" fmla="*/ 1951463 h 2966224"/>
              <a:gd name="connsiteX34" fmla="*/ 4237463 w 5006897"/>
              <a:gd name="connsiteY34" fmla="*/ 2442117 h 2966224"/>
              <a:gd name="connsiteX35" fmla="*/ 4304371 w 5006897"/>
              <a:gd name="connsiteY35" fmla="*/ 2174487 h 2966224"/>
              <a:gd name="connsiteX36" fmla="*/ 4404732 w 5006897"/>
              <a:gd name="connsiteY36" fmla="*/ 1839951 h 2966224"/>
              <a:gd name="connsiteX37" fmla="*/ 4449336 w 5006897"/>
              <a:gd name="connsiteY37" fmla="*/ 1438507 h 2966224"/>
              <a:gd name="connsiteX38" fmla="*/ 4616605 w 5006897"/>
              <a:gd name="connsiteY38" fmla="*/ 1393902 h 2966224"/>
              <a:gd name="connsiteX39" fmla="*/ 4683512 w 5006897"/>
              <a:gd name="connsiteY39" fmla="*/ 1081668 h 2966224"/>
              <a:gd name="connsiteX40" fmla="*/ 4772722 w 5006897"/>
              <a:gd name="connsiteY40" fmla="*/ 1215483 h 2966224"/>
              <a:gd name="connsiteX41" fmla="*/ 4817327 w 5006897"/>
              <a:gd name="connsiteY41" fmla="*/ 903248 h 2966224"/>
              <a:gd name="connsiteX42" fmla="*/ 4917688 w 5006897"/>
              <a:gd name="connsiteY42" fmla="*/ 724829 h 2966224"/>
              <a:gd name="connsiteX43" fmla="*/ 4951141 w 5006897"/>
              <a:gd name="connsiteY43" fmla="*/ 334536 h 2966224"/>
              <a:gd name="connsiteX44" fmla="*/ 5006897 w 5006897"/>
              <a:gd name="connsiteY44" fmla="*/ 0 h 2966224"/>
              <a:gd name="connsiteX45" fmla="*/ 5006897 w 5006897"/>
              <a:gd name="connsiteY45" fmla="*/ 2966224 h 2966224"/>
              <a:gd name="connsiteX0" fmla="*/ 4906536 w 4906536"/>
              <a:gd name="connsiteY0" fmla="*/ 2966224 h 2966224"/>
              <a:gd name="connsiteX1" fmla="*/ 0 w 4906536"/>
              <a:gd name="connsiteY1" fmla="*/ 2720897 h 2966224"/>
              <a:gd name="connsiteX2" fmla="*/ 78058 w 4906536"/>
              <a:gd name="connsiteY2" fmla="*/ 2810107 h 2966224"/>
              <a:gd name="connsiteX3" fmla="*/ 200722 w 4906536"/>
              <a:gd name="connsiteY3" fmla="*/ 2921619 h 2966224"/>
              <a:gd name="connsiteX4" fmla="*/ 200722 w 4906536"/>
              <a:gd name="connsiteY4" fmla="*/ 2798956 h 2966224"/>
              <a:gd name="connsiteX5" fmla="*/ 267629 w 4906536"/>
              <a:gd name="connsiteY5" fmla="*/ 2921619 h 2966224"/>
              <a:gd name="connsiteX6" fmla="*/ 323385 w 4906536"/>
              <a:gd name="connsiteY6" fmla="*/ 2743200 h 2966224"/>
              <a:gd name="connsiteX7" fmla="*/ 379141 w 4906536"/>
              <a:gd name="connsiteY7" fmla="*/ 2854712 h 2966224"/>
              <a:gd name="connsiteX8" fmla="*/ 490653 w 4906536"/>
              <a:gd name="connsiteY8" fmla="*/ 2754351 h 2966224"/>
              <a:gd name="connsiteX9" fmla="*/ 557561 w 4906536"/>
              <a:gd name="connsiteY9" fmla="*/ 2665141 h 2966224"/>
              <a:gd name="connsiteX10" fmla="*/ 646771 w 4906536"/>
              <a:gd name="connsiteY10" fmla="*/ 2698595 h 2966224"/>
              <a:gd name="connsiteX11" fmla="*/ 691375 w 4906536"/>
              <a:gd name="connsiteY11" fmla="*/ 2888166 h 2966224"/>
              <a:gd name="connsiteX12" fmla="*/ 791736 w 4906536"/>
              <a:gd name="connsiteY12" fmla="*/ 2676292 h 2966224"/>
              <a:gd name="connsiteX13" fmla="*/ 836341 w 4906536"/>
              <a:gd name="connsiteY13" fmla="*/ 2798956 h 2966224"/>
              <a:gd name="connsiteX14" fmla="*/ 959005 w 4906536"/>
              <a:gd name="connsiteY14" fmla="*/ 2743200 h 2966224"/>
              <a:gd name="connsiteX15" fmla="*/ 959005 w 4906536"/>
              <a:gd name="connsiteY15" fmla="*/ 2743200 h 2966224"/>
              <a:gd name="connsiteX16" fmla="*/ 1070517 w 4906536"/>
              <a:gd name="connsiteY16" fmla="*/ 2631687 h 2966224"/>
              <a:gd name="connsiteX17" fmla="*/ 1193180 w 4906536"/>
              <a:gd name="connsiteY17" fmla="*/ 2687444 h 2966224"/>
              <a:gd name="connsiteX18" fmla="*/ 1304693 w 4906536"/>
              <a:gd name="connsiteY18" fmla="*/ 2787805 h 2966224"/>
              <a:gd name="connsiteX19" fmla="*/ 1405053 w 4906536"/>
              <a:gd name="connsiteY19" fmla="*/ 2732048 h 2966224"/>
              <a:gd name="connsiteX20" fmla="*/ 1471961 w 4906536"/>
              <a:gd name="connsiteY20" fmla="*/ 2698595 h 2966224"/>
              <a:gd name="connsiteX21" fmla="*/ 1516566 w 4906536"/>
              <a:gd name="connsiteY21" fmla="*/ 2732048 h 2966224"/>
              <a:gd name="connsiteX22" fmla="*/ 3214896 w 4906536"/>
              <a:gd name="connsiteY22" fmla="*/ 2959533 h 2966224"/>
              <a:gd name="connsiteX23" fmla="*/ 3219729 w 4906536"/>
              <a:gd name="connsiteY23" fmla="*/ 2497873 h 2966224"/>
              <a:gd name="connsiteX24" fmla="*/ 3367668 w 4906536"/>
              <a:gd name="connsiteY24" fmla="*/ 2609385 h 2966224"/>
              <a:gd name="connsiteX25" fmla="*/ 3434575 w 4906536"/>
              <a:gd name="connsiteY25" fmla="*/ 2375209 h 2966224"/>
              <a:gd name="connsiteX26" fmla="*/ 3479180 w 4906536"/>
              <a:gd name="connsiteY26" fmla="*/ 2609385 h 2966224"/>
              <a:gd name="connsiteX27" fmla="*/ 3590693 w 4906536"/>
              <a:gd name="connsiteY27" fmla="*/ 2408663 h 2966224"/>
              <a:gd name="connsiteX28" fmla="*/ 3735658 w 4906536"/>
              <a:gd name="connsiteY28" fmla="*/ 2509024 h 2966224"/>
              <a:gd name="connsiteX29" fmla="*/ 3813717 w 4906536"/>
              <a:gd name="connsiteY29" fmla="*/ 2542478 h 2966224"/>
              <a:gd name="connsiteX30" fmla="*/ 3880624 w 4906536"/>
              <a:gd name="connsiteY30" fmla="*/ 2163336 h 2966224"/>
              <a:gd name="connsiteX31" fmla="*/ 3914078 w 4906536"/>
              <a:gd name="connsiteY31" fmla="*/ 2419814 h 2966224"/>
              <a:gd name="connsiteX32" fmla="*/ 3992136 w 4906536"/>
              <a:gd name="connsiteY32" fmla="*/ 1951463 h 2966224"/>
              <a:gd name="connsiteX33" fmla="*/ 4137102 w 4906536"/>
              <a:gd name="connsiteY33" fmla="*/ 2442117 h 2966224"/>
              <a:gd name="connsiteX34" fmla="*/ 4204010 w 4906536"/>
              <a:gd name="connsiteY34" fmla="*/ 2174487 h 2966224"/>
              <a:gd name="connsiteX35" fmla="*/ 4304371 w 4906536"/>
              <a:gd name="connsiteY35" fmla="*/ 1839951 h 2966224"/>
              <a:gd name="connsiteX36" fmla="*/ 4348975 w 4906536"/>
              <a:gd name="connsiteY36" fmla="*/ 1438507 h 2966224"/>
              <a:gd name="connsiteX37" fmla="*/ 4516244 w 4906536"/>
              <a:gd name="connsiteY37" fmla="*/ 1393902 h 2966224"/>
              <a:gd name="connsiteX38" fmla="*/ 4583151 w 4906536"/>
              <a:gd name="connsiteY38" fmla="*/ 1081668 h 2966224"/>
              <a:gd name="connsiteX39" fmla="*/ 4672361 w 4906536"/>
              <a:gd name="connsiteY39" fmla="*/ 1215483 h 2966224"/>
              <a:gd name="connsiteX40" fmla="*/ 4716966 w 4906536"/>
              <a:gd name="connsiteY40" fmla="*/ 903248 h 2966224"/>
              <a:gd name="connsiteX41" fmla="*/ 4817327 w 4906536"/>
              <a:gd name="connsiteY41" fmla="*/ 724829 h 2966224"/>
              <a:gd name="connsiteX42" fmla="*/ 4850780 w 4906536"/>
              <a:gd name="connsiteY42" fmla="*/ 334536 h 2966224"/>
              <a:gd name="connsiteX43" fmla="*/ 4906536 w 4906536"/>
              <a:gd name="connsiteY43" fmla="*/ 0 h 2966224"/>
              <a:gd name="connsiteX44" fmla="*/ 4906536 w 4906536"/>
              <a:gd name="connsiteY44" fmla="*/ 2966224 h 2966224"/>
              <a:gd name="connsiteX0" fmla="*/ 4828478 w 4828478"/>
              <a:gd name="connsiteY0" fmla="*/ 2966224 h 2966224"/>
              <a:gd name="connsiteX1" fmla="*/ 0 w 4828478"/>
              <a:gd name="connsiteY1" fmla="*/ 2810107 h 2966224"/>
              <a:gd name="connsiteX2" fmla="*/ 122664 w 4828478"/>
              <a:gd name="connsiteY2" fmla="*/ 2921619 h 2966224"/>
              <a:gd name="connsiteX3" fmla="*/ 122664 w 4828478"/>
              <a:gd name="connsiteY3" fmla="*/ 2798956 h 2966224"/>
              <a:gd name="connsiteX4" fmla="*/ 189571 w 4828478"/>
              <a:gd name="connsiteY4" fmla="*/ 2921619 h 2966224"/>
              <a:gd name="connsiteX5" fmla="*/ 245327 w 4828478"/>
              <a:gd name="connsiteY5" fmla="*/ 2743200 h 2966224"/>
              <a:gd name="connsiteX6" fmla="*/ 301083 w 4828478"/>
              <a:gd name="connsiteY6" fmla="*/ 2854712 h 2966224"/>
              <a:gd name="connsiteX7" fmla="*/ 412595 w 4828478"/>
              <a:gd name="connsiteY7" fmla="*/ 2754351 h 2966224"/>
              <a:gd name="connsiteX8" fmla="*/ 479503 w 4828478"/>
              <a:gd name="connsiteY8" fmla="*/ 2665141 h 2966224"/>
              <a:gd name="connsiteX9" fmla="*/ 568713 w 4828478"/>
              <a:gd name="connsiteY9" fmla="*/ 2698595 h 2966224"/>
              <a:gd name="connsiteX10" fmla="*/ 613317 w 4828478"/>
              <a:gd name="connsiteY10" fmla="*/ 2888166 h 2966224"/>
              <a:gd name="connsiteX11" fmla="*/ 713678 w 4828478"/>
              <a:gd name="connsiteY11" fmla="*/ 2676292 h 2966224"/>
              <a:gd name="connsiteX12" fmla="*/ 758283 w 4828478"/>
              <a:gd name="connsiteY12" fmla="*/ 2798956 h 2966224"/>
              <a:gd name="connsiteX13" fmla="*/ 880947 w 4828478"/>
              <a:gd name="connsiteY13" fmla="*/ 2743200 h 2966224"/>
              <a:gd name="connsiteX14" fmla="*/ 880947 w 4828478"/>
              <a:gd name="connsiteY14" fmla="*/ 2743200 h 2966224"/>
              <a:gd name="connsiteX15" fmla="*/ 992459 w 4828478"/>
              <a:gd name="connsiteY15" fmla="*/ 2631687 h 2966224"/>
              <a:gd name="connsiteX16" fmla="*/ 1115122 w 4828478"/>
              <a:gd name="connsiteY16" fmla="*/ 2687444 h 2966224"/>
              <a:gd name="connsiteX17" fmla="*/ 1226635 w 4828478"/>
              <a:gd name="connsiteY17" fmla="*/ 2787805 h 2966224"/>
              <a:gd name="connsiteX18" fmla="*/ 1326995 w 4828478"/>
              <a:gd name="connsiteY18" fmla="*/ 2732048 h 2966224"/>
              <a:gd name="connsiteX19" fmla="*/ 1393903 w 4828478"/>
              <a:gd name="connsiteY19" fmla="*/ 2698595 h 2966224"/>
              <a:gd name="connsiteX20" fmla="*/ 1438508 w 4828478"/>
              <a:gd name="connsiteY20" fmla="*/ 2732048 h 2966224"/>
              <a:gd name="connsiteX21" fmla="*/ 3136838 w 4828478"/>
              <a:gd name="connsiteY21" fmla="*/ 2959533 h 2966224"/>
              <a:gd name="connsiteX22" fmla="*/ 3141671 w 4828478"/>
              <a:gd name="connsiteY22" fmla="*/ 2497873 h 2966224"/>
              <a:gd name="connsiteX23" fmla="*/ 3289610 w 4828478"/>
              <a:gd name="connsiteY23" fmla="*/ 2609385 h 2966224"/>
              <a:gd name="connsiteX24" fmla="*/ 3356517 w 4828478"/>
              <a:gd name="connsiteY24" fmla="*/ 2375209 h 2966224"/>
              <a:gd name="connsiteX25" fmla="*/ 3401122 w 4828478"/>
              <a:gd name="connsiteY25" fmla="*/ 2609385 h 2966224"/>
              <a:gd name="connsiteX26" fmla="*/ 3512635 w 4828478"/>
              <a:gd name="connsiteY26" fmla="*/ 2408663 h 2966224"/>
              <a:gd name="connsiteX27" fmla="*/ 3657600 w 4828478"/>
              <a:gd name="connsiteY27" fmla="*/ 2509024 h 2966224"/>
              <a:gd name="connsiteX28" fmla="*/ 3735659 w 4828478"/>
              <a:gd name="connsiteY28" fmla="*/ 2542478 h 2966224"/>
              <a:gd name="connsiteX29" fmla="*/ 3802566 w 4828478"/>
              <a:gd name="connsiteY29" fmla="*/ 2163336 h 2966224"/>
              <a:gd name="connsiteX30" fmla="*/ 3836020 w 4828478"/>
              <a:gd name="connsiteY30" fmla="*/ 2419814 h 2966224"/>
              <a:gd name="connsiteX31" fmla="*/ 3914078 w 4828478"/>
              <a:gd name="connsiteY31" fmla="*/ 1951463 h 2966224"/>
              <a:gd name="connsiteX32" fmla="*/ 4059044 w 4828478"/>
              <a:gd name="connsiteY32" fmla="*/ 2442117 h 2966224"/>
              <a:gd name="connsiteX33" fmla="*/ 4125952 w 4828478"/>
              <a:gd name="connsiteY33" fmla="*/ 2174487 h 2966224"/>
              <a:gd name="connsiteX34" fmla="*/ 4226313 w 4828478"/>
              <a:gd name="connsiteY34" fmla="*/ 1839951 h 2966224"/>
              <a:gd name="connsiteX35" fmla="*/ 4270917 w 4828478"/>
              <a:gd name="connsiteY35" fmla="*/ 1438507 h 2966224"/>
              <a:gd name="connsiteX36" fmla="*/ 4438186 w 4828478"/>
              <a:gd name="connsiteY36" fmla="*/ 1393902 h 2966224"/>
              <a:gd name="connsiteX37" fmla="*/ 4505093 w 4828478"/>
              <a:gd name="connsiteY37" fmla="*/ 1081668 h 2966224"/>
              <a:gd name="connsiteX38" fmla="*/ 4594303 w 4828478"/>
              <a:gd name="connsiteY38" fmla="*/ 1215483 h 2966224"/>
              <a:gd name="connsiteX39" fmla="*/ 4638908 w 4828478"/>
              <a:gd name="connsiteY39" fmla="*/ 903248 h 2966224"/>
              <a:gd name="connsiteX40" fmla="*/ 4739269 w 4828478"/>
              <a:gd name="connsiteY40" fmla="*/ 724829 h 2966224"/>
              <a:gd name="connsiteX41" fmla="*/ 4772722 w 4828478"/>
              <a:gd name="connsiteY41" fmla="*/ 334536 h 2966224"/>
              <a:gd name="connsiteX42" fmla="*/ 4828478 w 4828478"/>
              <a:gd name="connsiteY42" fmla="*/ 0 h 2966224"/>
              <a:gd name="connsiteX43" fmla="*/ 4828478 w 4828478"/>
              <a:gd name="connsiteY43" fmla="*/ 2966224 h 2966224"/>
              <a:gd name="connsiteX0" fmla="*/ 4705814 w 4705814"/>
              <a:gd name="connsiteY0" fmla="*/ 2966224 h 2966224"/>
              <a:gd name="connsiteX1" fmla="*/ 0 w 4705814"/>
              <a:gd name="connsiteY1" fmla="*/ 2921619 h 2966224"/>
              <a:gd name="connsiteX2" fmla="*/ 0 w 4705814"/>
              <a:gd name="connsiteY2" fmla="*/ 2798956 h 2966224"/>
              <a:gd name="connsiteX3" fmla="*/ 66907 w 4705814"/>
              <a:gd name="connsiteY3" fmla="*/ 2921619 h 2966224"/>
              <a:gd name="connsiteX4" fmla="*/ 122663 w 4705814"/>
              <a:gd name="connsiteY4" fmla="*/ 2743200 h 2966224"/>
              <a:gd name="connsiteX5" fmla="*/ 178419 w 4705814"/>
              <a:gd name="connsiteY5" fmla="*/ 2854712 h 2966224"/>
              <a:gd name="connsiteX6" fmla="*/ 289931 w 4705814"/>
              <a:gd name="connsiteY6" fmla="*/ 2754351 h 2966224"/>
              <a:gd name="connsiteX7" fmla="*/ 356839 w 4705814"/>
              <a:gd name="connsiteY7" fmla="*/ 2665141 h 2966224"/>
              <a:gd name="connsiteX8" fmla="*/ 446049 w 4705814"/>
              <a:gd name="connsiteY8" fmla="*/ 2698595 h 2966224"/>
              <a:gd name="connsiteX9" fmla="*/ 490653 w 4705814"/>
              <a:gd name="connsiteY9" fmla="*/ 2888166 h 2966224"/>
              <a:gd name="connsiteX10" fmla="*/ 591014 w 4705814"/>
              <a:gd name="connsiteY10" fmla="*/ 2676292 h 2966224"/>
              <a:gd name="connsiteX11" fmla="*/ 635619 w 4705814"/>
              <a:gd name="connsiteY11" fmla="*/ 2798956 h 2966224"/>
              <a:gd name="connsiteX12" fmla="*/ 758283 w 4705814"/>
              <a:gd name="connsiteY12" fmla="*/ 2743200 h 2966224"/>
              <a:gd name="connsiteX13" fmla="*/ 758283 w 4705814"/>
              <a:gd name="connsiteY13" fmla="*/ 2743200 h 2966224"/>
              <a:gd name="connsiteX14" fmla="*/ 869795 w 4705814"/>
              <a:gd name="connsiteY14" fmla="*/ 2631687 h 2966224"/>
              <a:gd name="connsiteX15" fmla="*/ 992458 w 4705814"/>
              <a:gd name="connsiteY15" fmla="*/ 2687444 h 2966224"/>
              <a:gd name="connsiteX16" fmla="*/ 1103971 w 4705814"/>
              <a:gd name="connsiteY16" fmla="*/ 2787805 h 2966224"/>
              <a:gd name="connsiteX17" fmla="*/ 1204331 w 4705814"/>
              <a:gd name="connsiteY17" fmla="*/ 2732048 h 2966224"/>
              <a:gd name="connsiteX18" fmla="*/ 1271239 w 4705814"/>
              <a:gd name="connsiteY18" fmla="*/ 2698595 h 2966224"/>
              <a:gd name="connsiteX19" fmla="*/ 1315844 w 4705814"/>
              <a:gd name="connsiteY19" fmla="*/ 2732048 h 2966224"/>
              <a:gd name="connsiteX20" fmla="*/ 3014174 w 4705814"/>
              <a:gd name="connsiteY20" fmla="*/ 2959533 h 2966224"/>
              <a:gd name="connsiteX21" fmla="*/ 3019007 w 4705814"/>
              <a:gd name="connsiteY21" fmla="*/ 2497873 h 2966224"/>
              <a:gd name="connsiteX22" fmla="*/ 3166946 w 4705814"/>
              <a:gd name="connsiteY22" fmla="*/ 2609385 h 2966224"/>
              <a:gd name="connsiteX23" fmla="*/ 3233853 w 4705814"/>
              <a:gd name="connsiteY23" fmla="*/ 2375209 h 2966224"/>
              <a:gd name="connsiteX24" fmla="*/ 3278458 w 4705814"/>
              <a:gd name="connsiteY24" fmla="*/ 2609385 h 2966224"/>
              <a:gd name="connsiteX25" fmla="*/ 3389971 w 4705814"/>
              <a:gd name="connsiteY25" fmla="*/ 2408663 h 2966224"/>
              <a:gd name="connsiteX26" fmla="*/ 3534936 w 4705814"/>
              <a:gd name="connsiteY26" fmla="*/ 2509024 h 2966224"/>
              <a:gd name="connsiteX27" fmla="*/ 3612995 w 4705814"/>
              <a:gd name="connsiteY27" fmla="*/ 2542478 h 2966224"/>
              <a:gd name="connsiteX28" fmla="*/ 3679902 w 4705814"/>
              <a:gd name="connsiteY28" fmla="*/ 2163336 h 2966224"/>
              <a:gd name="connsiteX29" fmla="*/ 3713356 w 4705814"/>
              <a:gd name="connsiteY29" fmla="*/ 2419814 h 2966224"/>
              <a:gd name="connsiteX30" fmla="*/ 3791414 w 4705814"/>
              <a:gd name="connsiteY30" fmla="*/ 1951463 h 2966224"/>
              <a:gd name="connsiteX31" fmla="*/ 3936380 w 4705814"/>
              <a:gd name="connsiteY31" fmla="*/ 2442117 h 2966224"/>
              <a:gd name="connsiteX32" fmla="*/ 4003288 w 4705814"/>
              <a:gd name="connsiteY32" fmla="*/ 2174487 h 2966224"/>
              <a:gd name="connsiteX33" fmla="*/ 4103649 w 4705814"/>
              <a:gd name="connsiteY33" fmla="*/ 1839951 h 2966224"/>
              <a:gd name="connsiteX34" fmla="*/ 4148253 w 4705814"/>
              <a:gd name="connsiteY34" fmla="*/ 1438507 h 2966224"/>
              <a:gd name="connsiteX35" fmla="*/ 4315522 w 4705814"/>
              <a:gd name="connsiteY35" fmla="*/ 1393902 h 2966224"/>
              <a:gd name="connsiteX36" fmla="*/ 4382429 w 4705814"/>
              <a:gd name="connsiteY36" fmla="*/ 1081668 h 2966224"/>
              <a:gd name="connsiteX37" fmla="*/ 4471639 w 4705814"/>
              <a:gd name="connsiteY37" fmla="*/ 1215483 h 2966224"/>
              <a:gd name="connsiteX38" fmla="*/ 4516244 w 4705814"/>
              <a:gd name="connsiteY38" fmla="*/ 903248 h 2966224"/>
              <a:gd name="connsiteX39" fmla="*/ 4616605 w 4705814"/>
              <a:gd name="connsiteY39" fmla="*/ 724829 h 2966224"/>
              <a:gd name="connsiteX40" fmla="*/ 4650058 w 4705814"/>
              <a:gd name="connsiteY40" fmla="*/ 334536 h 2966224"/>
              <a:gd name="connsiteX41" fmla="*/ 4705814 w 4705814"/>
              <a:gd name="connsiteY41" fmla="*/ 0 h 2966224"/>
              <a:gd name="connsiteX42" fmla="*/ 4705814 w 4705814"/>
              <a:gd name="connsiteY42" fmla="*/ 2966224 h 2966224"/>
              <a:gd name="connsiteX0" fmla="*/ 4705814 w 4705814"/>
              <a:gd name="connsiteY0" fmla="*/ 2966224 h 2966224"/>
              <a:gd name="connsiteX1" fmla="*/ 0 w 4705814"/>
              <a:gd name="connsiteY1" fmla="*/ 2921619 h 2966224"/>
              <a:gd name="connsiteX2" fmla="*/ 66907 w 4705814"/>
              <a:gd name="connsiteY2" fmla="*/ 2921619 h 2966224"/>
              <a:gd name="connsiteX3" fmla="*/ 122663 w 4705814"/>
              <a:gd name="connsiteY3" fmla="*/ 2743200 h 2966224"/>
              <a:gd name="connsiteX4" fmla="*/ 178419 w 4705814"/>
              <a:gd name="connsiteY4" fmla="*/ 2854712 h 2966224"/>
              <a:gd name="connsiteX5" fmla="*/ 289931 w 4705814"/>
              <a:gd name="connsiteY5" fmla="*/ 2754351 h 2966224"/>
              <a:gd name="connsiteX6" fmla="*/ 356839 w 4705814"/>
              <a:gd name="connsiteY6" fmla="*/ 2665141 h 2966224"/>
              <a:gd name="connsiteX7" fmla="*/ 446049 w 4705814"/>
              <a:gd name="connsiteY7" fmla="*/ 2698595 h 2966224"/>
              <a:gd name="connsiteX8" fmla="*/ 490653 w 4705814"/>
              <a:gd name="connsiteY8" fmla="*/ 2888166 h 2966224"/>
              <a:gd name="connsiteX9" fmla="*/ 591014 w 4705814"/>
              <a:gd name="connsiteY9" fmla="*/ 2676292 h 2966224"/>
              <a:gd name="connsiteX10" fmla="*/ 635619 w 4705814"/>
              <a:gd name="connsiteY10" fmla="*/ 2798956 h 2966224"/>
              <a:gd name="connsiteX11" fmla="*/ 758283 w 4705814"/>
              <a:gd name="connsiteY11" fmla="*/ 2743200 h 2966224"/>
              <a:gd name="connsiteX12" fmla="*/ 758283 w 4705814"/>
              <a:gd name="connsiteY12" fmla="*/ 2743200 h 2966224"/>
              <a:gd name="connsiteX13" fmla="*/ 869795 w 4705814"/>
              <a:gd name="connsiteY13" fmla="*/ 2631687 h 2966224"/>
              <a:gd name="connsiteX14" fmla="*/ 992458 w 4705814"/>
              <a:gd name="connsiteY14" fmla="*/ 2687444 h 2966224"/>
              <a:gd name="connsiteX15" fmla="*/ 1103971 w 4705814"/>
              <a:gd name="connsiteY15" fmla="*/ 2787805 h 2966224"/>
              <a:gd name="connsiteX16" fmla="*/ 1204331 w 4705814"/>
              <a:gd name="connsiteY16" fmla="*/ 2732048 h 2966224"/>
              <a:gd name="connsiteX17" fmla="*/ 1271239 w 4705814"/>
              <a:gd name="connsiteY17" fmla="*/ 2698595 h 2966224"/>
              <a:gd name="connsiteX18" fmla="*/ 1315844 w 4705814"/>
              <a:gd name="connsiteY18" fmla="*/ 2732048 h 2966224"/>
              <a:gd name="connsiteX19" fmla="*/ 3014174 w 4705814"/>
              <a:gd name="connsiteY19" fmla="*/ 2959533 h 2966224"/>
              <a:gd name="connsiteX20" fmla="*/ 3019007 w 4705814"/>
              <a:gd name="connsiteY20" fmla="*/ 2497873 h 2966224"/>
              <a:gd name="connsiteX21" fmla="*/ 3166946 w 4705814"/>
              <a:gd name="connsiteY21" fmla="*/ 2609385 h 2966224"/>
              <a:gd name="connsiteX22" fmla="*/ 3233853 w 4705814"/>
              <a:gd name="connsiteY22" fmla="*/ 2375209 h 2966224"/>
              <a:gd name="connsiteX23" fmla="*/ 3278458 w 4705814"/>
              <a:gd name="connsiteY23" fmla="*/ 2609385 h 2966224"/>
              <a:gd name="connsiteX24" fmla="*/ 3389971 w 4705814"/>
              <a:gd name="connsiteY24" fmla="*/ 2408663 h 2966224"/>
              <a:gd name="connsiteX25" fmla="*/ 3534936 w 4705814"/>
              <a:gd name="connsiteY25" fmla="*/ 2509024 h 2966224"/>
              <a:gd name="connsiteX26" fmla="*/ 3612995 w 4705814"/>
              <a:gd name="connsiteY26" fmla="*/ 2542478 h 2966224"/>
              <a:gd name="connsiteX27" fmla="*/ 3679902 w 4705814"/>
              <a:gd name="connsiteY27" fmla="*/ 2163336 h 2966224"/>
              <a:gd name="connsiteX28" fmla="*/ 3713356 w 4705814"/>
              <a:gd name="connsiteY28" fmla="*/ 2419814 h 2966224"/>
              <a:gd name="connsiteX29" fmla="*/ 3791414 w 4705814"/>
              <a:gd name="connsiteY29" fmla="*/ 1951463 h 2966224"/>
              <a:gd name="connsiteX30" fmla="*/ 3936380 w 4705814"/>
              <a:gd name="connsiteY30" fmla="*/ 2442117 h 2966224"/>
              <a:gd name="connsiteX31" fmla="*/ 4003288 w 4705814"/>
              <a:gd name="connsiteY31" fmla="*/ 2174487 h 2966224"/>
              <a:gd name="connsiteX32" fmla="*/ 4103649 w 4705814"/>
              <a:gd name="connsiteY32" fmla="*/ 1839951 h 2966224"/>
              <a:gd name="connsiteX33" fmla="*/ 4148253 w 4705814"/>
              <a:gd name="connsiteY33" fmla="*/ 1438507 h 2966224"/>
              <a:gd name="connsiteX34" fmla="*/ 4315522 w 4705814"/>
              <a:gd name="connsiteY34" fmla="*/ 1393902 h 2966224"/>
              <a:gd name="connsiteX35" fmla="*/ 4382429 w 4705814"/>
              <a:gd name="connsiteY35" fmla="*/ 1081668 h 2966224"/>
              <a:gd name="connsiteX36" fmla="*/ 4471639 w 4705814"/>
              <a:gd name="connsiteY36" fmla="*/ 1215483 h 2966224"/>
              <a:gd name="connsiteX37" fmla="*/ 4516244 w 4705814"/>
              <a:gd name="connsiteY37" fmla="*/ 903248 h 2966224"/>
              <a:gd name="connsiteX38" fmla="*/ 4616605 w 4705814"/>
              <a:gd name="connsiteY38" fmla="*/ 724829 h 2966224"/>
              <a:gd name="connsiteX39" fmla="*/ 4650058 w 4705814"/>
              <a:gd name="connsiteY39" fmla="*/ 334536 h 2966224"/>
              <a:gd name="connsiteX40" fmla="*/ 4705814 w 4705814"/>
              <a:gd name="connsiteY40" fmla="*/ 0 h 2966224"/>
              <a:gd name="connsiteX41" fmla="*/ 4705814 w 4705814"/>
              <a:gd name="connsiteY41" fmla="*/ 2966224 h 2966224"/>
              <a:gd name="connsiteX0" fmla="*/ 4638907 w 4638907"/>
              <a:gd name="connsiteY0" fmla="*/ 2966224 h 2966224"/>
              <a:gd name="connsiteX1" fmla="*/ 0 w 4638907"/>
              <a:gd name="connsiteY1" fmla="*/ 2921619 h 2966224"/>
              <a:gd name="connsiteX2" fmla="*/ 55756 w 4638907"/>
              <a:gd name="connsiteY2" fmla="*/ 2743200 h 2966224"/>
              <a:gd name="connsiteX3" fmla="*/ 111512 w 4638907"/>
              <a:gd name="connsiteY3" fmla="*/ 2854712 h 2966224"/>
              <a:gd name="connsiteX4" fmla="*/ 223024 w 4638907"/>
              <a:gd name="connsiteY4" fmla="*/ 2754351 h 2966224"/>
              <a:gd name="connsiteX5" fmla="*/ 289932 w 4638907"/>
              <a:gd name="connsiteY5" fmla="*/ 2665141 h 2966224"/>
              <a:gd name="connsiteX6" fmla="*/ 379142 w 4638907"/>
              <a:gd name="connsiteY6" fmla="*/ 2698595 h 2966224"/>
              <a:gd name="connsiteX7" fmla="*/ 423746 w 4638907"/>
              <a:gd name="connsiteY7" fmla="*/ 2888166 h 2966224"/>
              <a:gd name="connsiteX8" fmla="*/ 524107 w 4638907"/>
              <a:gd name="connsiteY8" fmla="*/ 2676292 h 2966224"/>
              <a:gd name="connsiteX9" fmla="*/ 568712 w 4638907"/>
              <a:gd name="connsiteY9" fmla="*/ 2798956 h 2966224"/>
              <a:gd name="connsiteX10" fmla="*/ 691376 w 4638907"/>
              <a:gd name="connsiteY10" fmla="*/ 2743200 h 2966224"/>
              <a:gd name="connsiteX11" fmla="*/ 691376 w 4638907"/>
              <a:gd name="connsiteY11" fmla="*/ 2743200 h 2966224"/>
              <a:gd name="connsiteX12" fmla="*/ 802888 w 4638907"/>
              <a:gd name="connsiteY12" fmla="*/ 2631687 h 2966224"/>
              <a:gd name="connsiteX13" fmla="*/ 925551 w 4638907"/>
              <a:gd name="connsiteY13" fmla="*/ 2687444 h 2966224"/>
              <a:gd name="connsiteX14" fmla="*/ 1037064 w 4638907"/>
              <a:gd name="connsiteY14" fmla="*/ 2787805 h 2966224"/>
              <a:gd name="connsiteX15" fmla="*/ 1137424 w 4638907"/>
              <a:gd name="connsiteY15" fmla="*/ 2732048 h 2966224"/>
              <a:gd name="connsiteX16" fmla="*/ 1204332 w 4638907"/>
              <a:gd name="connsiteY16" fmla="*/ 2698595 h 2966224"/>
              <a:gd name="connsiteX17" fmla="*/ 1248937 w 4638907"/>
              <a:gd name="connsiteY17" fmla="*/ 2732048 h 2966224"/>
              <a:gd name="connsiteX18" fmla="*/ 2947267 w 4638907"/>
              <a:gd name="connsiteY18" fmla="*/ 2959533 h 2966224"/>
              <a:gd name="connsiteX19" fmla="*/ 2952100 w 4638907"/>
              <a:gd name="connsiteY19" fmla="*/ 2497873 h 2966224"/>
              <a:gd name="connsiteX20" fmla="*/ 3100039 w 4638907"/>
              <a:gd name="connsiteY20" fmla="*/ 2609385 h 2966224"/>
              <a:gd name="connsiteX21" fmla="*/ 3166946 w 4638907"/>
              <a:gd name="connsiteY21" fmla="*/ 2375209 h 2966224"/>
              <a:gd name="connsiteX22" fmla="*/ 3211551 w 4638907"/>
              <a:gd name="connsiteY22" fmla="*/ 2609385 h 2966224"/>
              <a:gd name="connsiteX23" fmla="*/ 3323064 w 4638907"/>
              <a:gd name="connsiteY23" fmla="*/ 2408663 h 2966224"/>
              <a:gd name="connsiteX24" fmla="*/ 3468029 w 4638907"/>
              <a:gd name="connsiteY24" fmla="*/ 2509024 h 2966224"/>
              <a:gd name="connsiteX25" fmla="*/ 3546088 w 4638907"/>
              <a:gd name="connsiteY25" fmla="*/ 2542478 h 2966224"/>
              <a:gd name="connsiteX26" fmla="*/ 3612995 w 4638907"/>
              <a:gd name="connsiteY26" fmla="*/ 2163336 h 2966224"/>
              <a:gd name="connsiteX27" fmla="*/ 3646449 w 4638907"/>
              <a:gd name="connsiteY27" fmla="*/ 2419814 h 2966224"/>
              <a:gd name="connsiteX28" fmla="*/ 3724507 w 4638907"/>
              <a:gd name="connsiteY28" fmla="*/ 1951463 h 2966224"/>
              <a:gd name="connsiteX29" fmla="*/ 3869473 w 4638907"/>
              <a:gd name="connsiteY29" fmla="*/ 2442117 h 2966224"/>
              <a:gd name="connsiteX30" fmla="*/ 3936381 w 4638907"/>
              <a:gd name="connsiteY30" fmla="*/ 2174487 h 2966224"/>
              <a:gd name="connsiteX31" fmla="*/ 4036742 w 4638907"/>
              <a:gd name="connsiteY31" fmla="*/ 1839951 h 2966224"/>
              <a:gd name="connsiteX32" fmla="*/ 4081346 w 4638907"/>
              <a:gd name="connsiteY32" fmla="*/ 1438507 h 2966224"/>
              <a:gd name="connsiteX33" fmla="*/ 4248615 w 4638907"/>
              <a:gd name="connsiteY33" fmla="*/ 1393902 h 2966224"/>
              <a:gd name="connsiteX34" fmla="*/ 4315522 w 4638907"/>
              <a:gd name="connsiteY34" fmla="*/ 1081668 h 2966224"/>
              <a:gd name="connsiteX35" fmla="*/ 4404732 w 4638907"/>
              <a:gd name="connsiteY35" fmla="*/ 1215483 h 2966224"/>
              <a:gd name="connsiteX36" fmla="*/ 4449337 w 4638907"/>
              <a:gd name="connsiteY36" fmla="*/ 903248 h 2966224"/>
              <a:gd name="connsiteX37" fmla="*/ 4549698 w 4638907"/>
              <a:gd name="connsiteY37" fmla="*/ 724829 h 2966224"/>
              <a:gd name="connsiteX38" fmla="*/ 4583151 w 4638907"/>
              <a:gd name="connsiteY38" fmla="*/ 334536 h 2966224"/>
              <a:gd name="connsiteX39" fmla="*/ 4638907 w 4638907"/>
              <a:gd name="connsiteY39" fmla="*/ 0 h 2966224"/>
              <a:gd name="connsiteX40" fmla="*/ 4638907 w 4638907"/>
              <a:gd name="connsiteY40" fmla="*/ 2966224 h 2966224"/>
              <a:gd name="connsiteX0" fmla="*/ 4583151 w 4583151"/>
              <a:gd name="connsiteY0" fmla="*/ 2966224 h 2966224"/>
              <a:gd name="connsiteX1" fmla="*/ 0 w 4583151"/>
              <a:gd name="connsiteY1" fmla="*/ 2743200 h 2966224"/>
              <a:gd name="connsiteX2" fmla="*/ 55756 w 4583151"/>
              <a:gd name="connsiteY2" fmla="*/ 2854712 h 2966224"/>
              <a:gd name="connsiteX3" fmla="*/ 167268 w 4583151"/>
              <a:gd name="connsiteY3" fmla="*/ 2754351 h 2966224"/>
              <a:gd name="connsiteX4" fmla="*/ 234176 w 4583151"/>
              <a:gd name="connsiteY4" fmla="*/ 2665141 h 2966224"/>
              <a:gd name="connsiteX5" fmla="*/ 323386 w 4583151"/>
              <a:gd name="connsiteY5" fmla="*/ 2698595 h 2966224"/>
              <a:gd name="connsiteX6" fmla="*/ 367990 w 4583151"/>
              <a:gd name="connsiteY6" fmla="*/ 2888166 h 2966224"/>
              <a:gd name="connsiteX7" fmla="*/ 468351 w 4583151"/>
              <a:gd name="connsiteY7" fmla="*/ 2676292 h 2966224"/>
              <a:gd name="connsiteX8" fmla="*/ 512956 w 4583151"/>
              <a:gd name="connsiteY8" fmla="*/ 2798956 h 2966224"/>
              <a:gd name="connsiteX9" fmla="*/ 635620 w 4583151"/>
              <a:gd name="connsiteY9" fmla="*/ 2743200 h 2966224"/>
              <a:gd name="connsiteX10" fmla="*/ 635620 w 4583151"/>
              <a:gd name="connsiteY10" fmla="*/ 2743200 h 2966224"/>
              <a:gd name="connsiteX11" fmla="*/ 747132 w 4583151"/>
              <a:gd name="connsiteY11" fmla="*/ 2631687 h 2966224"/>
              <a:gd name="connsiteX12" fmla="*/ 869795 w 4583151"/>
              <a:gd name="connsiteY12" fmla="*/ 2687444 h 2966224"/>
              <a:gd name="connsiteX13" fmla="*/ 981308 w 4583151"/>
              <a:gd name="connsiteY13" fmla="*/ 2787805 h 2966224"/>
              <a:gd name="connsiteX14" fmla="*/ 1081668 w 4583151"/>
              <a:gd name="connsiteY14" fmla="*/ 2732048 h 2966224"/>
              <a:gd name="connsiteX15" fmla="*/ 1148576 w 4583151"/>
              <a:gd name="connsiteY15" fmla="*/ 2698595 h 2966224"/>
              <a:gd name="connsiteX16" fmla="*/ 1193181 w 4583151"/>
              <a:gd name="connsiteY16" fmla="*/ 2732048 h 2966224"/>
              <a:gd name="connsiteX17" fmla="*/ 2891511 w 4583151"/>
              <a:gd name="connsiteY17" fmla="*/ 2959533 h 2966224"/>
              <a:gd name="connsiteX18" fmla="*/ 2896344 w 4583151"/>
              <a:gd name="connsiteY18" fmla="*/ 2497873 h 2966224"/>
              <a:gd name="connsiteX19" fmla="*/ 3044283 w 4583151"/>
              <a:gd name="connsiteY19" fmla="*/ 2609385 h 2966224"/>
              <a:gd name="connsiteX20" fmla="*/ 3111190 w 4583151"/>
              <a:gd name="connsiteY20" fmla="*/ 2375209 h 2966224"/>
              <a:gd name="connsiteX21" fmla="*/ 3155795 w 4583151"/>
              <a:gd name="connsiteY21" fmla="*/ 2609385 h 2966224"/>
              <a:gd name="connsiteX22" fmla="*/ 3267308 w 4583151"/>
              <a:gd name="connsiteY22" fmla="*/ 2408663 h 2966224"/>
              <a:gd name="connsiteX23" fmla="*/ 3412273 w 4583151"/>
              <a:gd name="connsiteY23" fmla="*/ 2509024 h 2966224"/>
              <a:gd name="connsiteX24" fmla="*/ 3490332 w 4583151"/>
              <a:gd name="connsiteY24" fmla="*/ 2542478 h 2966224"/>
              <a:gd name="connsiteX25" fmla="*/ 3557239 w 4583151"/>
              <a:gd name="connsiteY25" fmla="*/ 2163336 h 2966224"/>
              <a:gd name="connsiteX26" fmla="*/ 3590693 w 4583151"/>
              <a:gd name="connsiteY26" fmla="*/ 2419814 h 2966224"/>
              <a:gd name="connsiteX27" fmla="*/ 3668751 w 4583151"/>
              <a:gd name="connsiteY27" fmla="*/ 1951463 h 2966224"/>
              <a:gd name="connsiteX28" fmla="*/ 3813717 w 4583151"/>
              <a:gd name="connsiteY28" fmla="*/ 2442117 h 2966224"/>
              <a:gd name="connsiteX29" fmla="*/ 3880625 w 4583151"/>
              <a:gd name="connsiteY29" fmla="*/ 2174487 h 2966224"/>
              <a:gd name="connsiteX30" fmla="*/ 3980986 w 4583151"/>
              <a:gd name="connsiteY30" fmla="*/ 1839951 h 2966224"/>
              <a:gd name="connsiteX31" fmla="*/ 4025590 w 4583151"/>
              <a:gd name="connsiteY31" fmla="*/ 1438507 h 2966224"/>
              <a:gd name="connsiteX32" fmla="*/ 4192859 w 4583151"/>
              <a:gd name="connsiteY32" fmla="*/ 1393902 h 2966224"/>
              <a:gd name="connsiteX33" fmla="*/ 4259766 w 4583151"/>
              <a:gd name="connsiteY33" fmla="*/ 1081668 h 2966224"/>
              <a:gd name="connsiteX34" fmla="*/ 4348976 w 4583151"/>
              <a:gd name="connsiteY34" fmla="*/ 1215483 h 2966224"/>
              <a:gd name="connsiteX35" fmla="*/ 4393581 w 4583151"/>
              <a:gd name="connsiteY35" fmla="*/ 903248 h 2966224"/>
              <a:gd name="connsiteX36" fmla="*/ 4493942 w 4583151"/>
              <a:gd name="connsiteY36" fmla="*/ 724829 h 2966224"/>
              <a:gd name="connsiteX37" fmla="*/ 4527395 w 4583151"/>
              <a:gd name="connsiteY37" fmla="*/ 334536 h 2966224"/>
              <a:gd name="connsiteX38" fmla="*/ 4583151 w 4583151"/>
              <a:gd name="connsiteY38" fmla="*/ 0 h 2966224"/>
              <a:gd name="connsiteX39" fmla="*/ 4583151 w 4583151"/>
              <a:gd name="connsiteY39" fmla="*/ 2966224 h 2966224"/>
              <a:gd name="connsiteX0" fmla="*/ 4527395 w 4527395"/>
              <a:gd name="connsiteY0" fmla="*/ 2966224 h 2966224"/>
              <a:gd name="connsiteX1" fmla="*/ 0 w 4527395"/>
              <a:gd name="connsiteY1" fmla="*/ 2854712 h 2966224"/>
              <a:gd name="connsiteX2" fmla="*/ 111512 w 4527395"/>
              <a:gd name="connsiteY2" fmla="*/ 2754351 h 2966224"/>
              <a:gd name="connsiteX3" fmla="*/ 178420 w 4527395"/>
              <a:gd name="connsiteY3" fmla="*/ 2665141 h 2966224"/>
              <a:gd name="connsiteX4" fmla="*/ 267630 w 4527395"/>
              <a:gd name="connsiteY4" fmla="*/ 2698595 h 2966224"/>
              <a:gd name="connsiteX5" fmla="*/ 312234 w 4527395"/>
              <a:gd name="connsiteY5" fmla="*/ 2888166 h 2966224"/>
              <a:gd name="connsiteX6" fmla="*/ 412595 w 4527395"/>
              <a:gd name="connsiteY6" fmla="*/ 2676292 h 2966224"/>
              <a:gd name="connsiteX7" fmla="*/ 457200 w 4527395"/>
              <a:gd name="connsiteY7" fmla="*/ 2798956 h 2966224"/>
              <a:gd name="connsiteX8" fmla="*/ 579864 w 4527395"/>
              <a:gd name="connsiteY8" fmla="*/ 2743200 h 2966224"/>
              <a:gd name="connsiteX9" fmla="*/ 579864 w 4527395"/>
              <a:gd name="connsiteY9" fmla="*/ 2743200 h 2966224"/>
              <a:gd name="connsiteX10" fmla="*/ 691376 w 4527395"/>
              <a:gd name="connsiteY10" fmla="*/ 2631687 h 2966224"/>
              <a:gd name="connsiteX11" fmla="*/ 814039 w 4527395"/>
              <a:gd name="connsiteY11" fmla="*/ 2687444 h 2966224"/>
              <a:gd name="connsiteX12" fmla="*/ 925552 w 4527395"/>
              <a:gd name="connsiteY12" fmla="*/ 2787805 h 2966224"/>
              <a:gd name="connsiteX13" fmla="*/ 1025912 w 4527395"/>
              <a:gd name="connsiteY13" fmla="*/ 2732048 h 2966224"/>
              <a:gd name="connsiteX14" fmla="*/ 1092820 w 4527395"/>
              <a:gd name="connsiteY14" fmla="*/ 2698595 h 2966224"/>
              <a:gd name="connsiteX15" fmla="*/ 1137425 w 4527395"/>
              <a:gd name="connsiteY15" fmla="*/ 2732048 h 2966224"/>
              <a:gd name="connsiteX16" fmla="*/ 2835755 w 4527395"/>
              <a:gd name="connsiteY16" fmla="*/ 2959533 h 2966224"/>
              <a:gd name="connsiteX17" fmla="*/ 2840588 w 4527395"/>
              <a:gd name="connsiteY17" fmla="*/ 2497873 h 2966224"/>
              <a:gd name="connsiteX18" fmla="*/ 2988527 w 4527395"/>
              <a:gd name="connsiteY18" fmla="*/ 2609385 h 2966224"/>
              <a:gd name="connsiteX19" fmla="*/ 3055434 w 4527395"/>
              <a:gd name="connsiteY19" fmla="*/ 2375209 h 2966224"/>
              <a:gd name="connsiteX20" fmla="*/ 3100039 w 4527395"/>
              <a:gd name="connsiteY20" fmla="*/ 2609385 h 2966224"/>
              <a:gd name="connsiteX21" fmla="*/ 3211552 w 4527395"/>
              <a:gd name="connsiteY21" fmla="*/ 2408663 h 2966224"/>
              <a:gd name="connsiteX22" fmla="*/ 3356517 w 4527395"/>
              <a:gd name="connsiteY22" fmla="*/ 2509024 h 2966224"/>
              <a:gd name="connsiteX23" fmla="*/ 3434576 w 4527395"/>
              <a:gd name="connsiteY23" fmla="*/ 2542478 h 2966224"/>
              <a:gd name="connsiteX24" fmla="*/ 3501483 w 4527395"/>
              <a:gd name="connsiteY24" fmla="*/ 2163336 h 2966224"/>
              <a:gd name="connsiteX25" fmla="*/ 3534937 w 4527395"/>
              <a:gd name="connsiteY25" fmla="*/ 2419814 h 2966224"/>
              <a:gd name="connsiteX26" fmla="*/ 3612995 w 4527395"/>
              <a:gd name="connsiteY26" fmla="*/ 1951463 h 2966224"/>
              <a:gd name="connsiteX27" fmla="*/ 3757961 w 4527395"/>
              <a:gd name="connsiteY27" fmla="*/ 2442117 h 2966224"/>
              <a:gd name="connsiteX28" fmla="*/ 3824869 w 4527395"/>
              <a:gd name="connsiteY28" fmla="*/ 2174487 h 2966224"/>
              <a:gd name="connsiteX29" fmla="*/ 3925230 w 4527395"/>
              <a:gd name="connsiteY29" fmla="*/ 1839951 h 2966224"/>
              <a:gd name="connsiteX30" fmla="*/ 3969834 w 4527395"/>
              <a:gd name="connsiteY30" fmla="*/ 1438507 h 2966224"/>
              <a:gd name="connsiteX31" fmla="*/ 4137103 w 4527395"/>
              <a:gd name="connsiteY31" fmla="*/ 1393902 h 2966224"/>
              <a:gd name="connsiteX32" fmla="*/ 4204010 w 4527395"/>
              <a:gd name="connsiteY32" fmla="*/ 1081668 h 2966224"/>
              <a:gd name="connsiteX33" fmla="*/ 4293220 w 4527395"/>
              <a:gd name="connsiteY33" fmla="*/ 1215483 h 2966224"/>
              <a:gd name="connsiteX34" fmla="*/ 4337825 w 4527395"/>
              <a:gd name="connsiteY34" fmla="*/ 903248 h 2966224"/>
              <a:gd name="connsiteX35" fmla="*/ 4438186 w 4527395"/>
              <a:gd name="connsiteY35" fmla="*/ 724829 h 2966224"/>
              <a:gd name="connsiteX36" fmla="*/ 4471639 w 4527395"/>
              <a:gd name="connsiteY36" fmla="*/ 334536 h 2966224"/>
              <a:gd name="connsiteX37" fmla="*/ 4527395 w 4527395"/>
              <a:gd name="connsiteY37" fmla="*/ 0 h 2966224"/>
              <a:gd name="connsiteX38" fmla="*/ 4527395 w 4527395"/>
              <a:gd name="connsiteY38" fmla="*/ 2966224 h 2966224"/>
              <a:gd name="connsiteX0" fmla="*/ 4415883 w 4415883"/>
              <a:gd name="connsiteY0" fmla="*/ 2966224 h 2966224"/>
              <a:gd name="connsiteX1" fmla="*/ 0 w 4415883"/>
              <a:gd name="connsiteY1" fmla="*/ 2754351 h 2966224"/>
              <a:gd name="connsiteX2" fmla="*/ 66908 w 4415883"/>
              <a:gd name="connsiteY2" fmla="*/ 2665141 h 2966224"/>
              <a:gd name="connsiteX3" fmla="*/ 156118 w 4415883"/>
              <a:gd name="connsiteY3" fmla="*/ 2698595 h 2966224"/>
              <a:gd name="connsiteX4" fmla="*/ 200722 w 4415883"/>
              <a:gd name="connsiteY4" fmla="*/ 2888166 h 2966224"/>
              <a:gd name="connsiteX5" fmla="*/ 301083 w 4415883"/>
              <a:gd name="connsiteY5" fmla="*/ 2676292 h 2966224"/>
              <a:gd name="connsiteX6" fmla="*/ 345688 w 4415883"/>
              <a:gd name="connsiteY6" fmla="*/ 2798956 h 2966224"/>
              <a:gd name="connsiteX7" fmla="*/ 468352 w 4415883"/>
              <a:gd name="connsiteY7" fmla="*/ 2743200 h 2966224"/>
              <a:gd name="connsiteX8" fmla="*/ 468352 w 4415883"/>
              <a:gd name="connsiteY8" fmla="*/ 2743200 h 2966224"/>
              <a:gd name="connsiteX9" fmla="*/ 579864 w 4415883"/>
              <a:gd name="connsiteY9" fmla="*/ 2631687 h 2966224"/>
              <a:gd name="connsiteX10" fmla="*/ 702527 w 4415883"/>
              <a:gd name="connsiteY10" fmla="*/ 2687444 h 2966224"/>
              <a:gd name="connsiteX11" fmla="*/ 814040 w 4415883"/>
              <a:gd name="connsiteY11" fmla="*/ 2787805 h 2966224"/>
              <a:gd name="connsiteX12" fmla="*/ 914400 w 4415883"/>
              <a:gd name="connsiteY12" fmla="*/ 2732048 h 2966224"/>
              <a:gd name="connsiteX13" fmla="*/ 981308 w 4415883"/>
              <a:gd name="connsiteY13" fmla="*/ 2698595 h 2966224"/>
              <a:gd name="connsiteX14" fmla="*/ 1025913 w 4415883"/>
              <a:gd name="connsiteY14" fmla="*/ 2732048 h 2966224"/>
              <a:gd name="connsiteX15" fmla="*/ 2724243 w 4415883"/>
              <a:gd name="connsiteY15" fmla="*/ 2959533 h 2966224"/>
              <a:gd name="connsiteX16" fmla="*/ 2729076 w 4415883"/>
              <a:gd name="connsiteY16" fmla="*/ 2497873 h 2966224"/>
              <a:gd name="connsiteX17" fmla="*/ 2877015 w 4415883"/>
              <a:gd name="connsiteY17" fmla="*/ 2609385 h 2966224"/>
              <a:gd name="connsiteX18" fmla="*/ 2943922 w 4415883"/>
              <a:gd name="connsiteY18" fmla="*/ 2375209 h 2966224"/>
              <a:gd name="connsiteX19" fmla="*/ 2988527 w 4415883"/>
              <a:gd name="connsiteY19" fmla="*/ 2609385 h 2966224"/>
              <a:gd name="connsiteX20" fmla="*/ 3100040 w 4415883"/>
              <a:gd name="connsiteY20" fmla="*/ 2408663 h 2966224"/>
              <a:gd name="connsiteX21" fmla="*/ 3245005 w 4415883"/>
              <a:gd name="connsiteY21" fmla="*/ 2509024 h 2966224"/>
              <a:gd name="connsiteX22" fmla="*/ 3323064 w 4415883"/>
              <a:gd name="connsiteY22" fmla="*/ 2542478 h 2966224"/>
              <a:gd name="connsiteX23" fmla="*/ 3389971 w 4415883"/>
              <a:gd name="connsiteY23" fmla="*/ 2163336 h 2966224"/>
              <a:gd name="connsiteX24" fmla="*/ 3423425 w 4415883"/>
              <a:gd name="connsiteY24" fmla="*/ 2419814 h 2966224"/>
              <a:gd name="connsiteX25" fmla="*/ 3501483 w 4415883"/>
              <a:gd name="connsiteY25" fmla="*/ 1951463 h 2966224"/>
              <a:gd name="connsiteX26" fmla="*/ 3646449 w 4415883"/>
              <a:gd name="connsiteY26" fmla="*/ 2442117 h 2966224"/>
              <a:gd name="connsiteX27" fmla="*/ 3713357 w 4415883"/>
              <a:gd name="connsiteY27" fmla="*/ 2174487 h 2966224"/>
              <a:gd name="connsiteX28" fmla="*/ 3813718 w 4415883"/>
              <a:gd name="connsiteY28" fmla="*/ 1839951 h 2966224"/>
              <a:gd name="connsiteX29" fmla="*/ 3858322 w 4415883"/>
              <a:gd name="connsiteY29" fmla="*/ 1438507 h 2966224"/>
              <a:gd name="connsiteX30" fmla="*/ 4025591 w 4415883"/>
              <a:gd name="connsiteY30" fmla="*/ 1393902 h 2966224"/>
              <a:gd name="connsiteX31" fmla="*/ 4092498 w 4415883"/>
              <a:gd name="connsiteY31" fmla="*/ 1081668 h 2966224"/>
              <a:gd name="connsiteX32" fmla="*/ 4181708 w 4415883"/>
              <a:gd name="connsiteY32" fmla="*/ 1215483 h 2966224"/>
              <a:gd name="connsiteX33" fmla="*/ 4226313 w 4415883"/>
              <a:gd name="connsiteY33" fmla="*/ 903248 h 2966224"/>
              <a:gd name="connsiteX34" fmla="*/ 4326674 w 4415883"/>
              <a:gd name="connsiteY34" fmla="*/ 724829 h 2966224"/>
              <a:gd name="connsiteX35" fmla="*/ 4360127 w 4415883"/>
              <a:gd name="connsiteY35" fmla="*/ 334536 h 2966224"/>
              <a:gd name="connsiteX36" fmla="*/ 4415883 w 4415883"/>
              <a:gd name="connsiteY36" fmla="*/ 0 h 2966224"/>
              <a:gd name="connsiteX37" fmla="*/ 4415883 w 4415883"/>
              <a:gd name="connsiteY37" fmla="*/ 2966224 h 2966224"/>
              <a:gd name="connsiteX0" fmla="*/ 4348975 w 4348975"/>
              <a:gd name="connsiteY0" fmla="*/ 2966224 h 2966224"/>
              <a:gd name="connsiteX1" fmla="*/ 0 w 4348975"/>
              <a:gd name="connsiteY1" fmla="*/ 2665141 h 2966224"/>
              <a:gd name="connsiteX2" fmla="*/ 89210 w 4348975"/>
              <a:gd name="connsiteY2" fmla="*/ 2698595 h 2966224"/>
              <a:gd name="connsiteX3" fmla="*/ 133814 w 4348975"/>
              <a:gd name="connsiteY3" fmla="*/ 2888166 h 2966224"/>
              <a:gd name="connsiteX4" fmla="*/ 234175 w 4348975"/>
              <a:gd name="connsiteY4" fmla="*/ 2676292 h 2966224"/>
              <a:gd name="connsiteX5" fmla="*/ 278780 w 4348975"/>
              <a:gd name="connsiteY5" fmla="*/ 2798956 h 2966224"/>
              <a:gd name="connsiteX6" fmla="*/ 401444 w 4348975"/>
              <a:gd name="connsiteY6" fmla="*/ 2743200 h 2966224"/>
              <a:gd name="connsiteX7" fmla="*/ 401444 w 4348975"/>
              <a:gd name="connsiteY7" fmla="*/ 2743200 h 2966224"/>
              <a:gd name="connsiteX8" fmla="*/ 512956 w 4348975"/>
              <a:gd name="connsiteY8" fmla="*/ 2631687 h 2966224"/>
              <a:gd name="connsiteX9" fmla="*/ 635619 w 4348975"/>
              <a:gd name="connsiteY9" fmla="*/ 2687444 h 2966224"/>
              <a:gd name="connsiteX10" fmla="*/ 747132 w 4348975"/>
              <a:gd name="connsiteY10" fmla="*/ 2787805 h 2966224"/>
              <a:gd name="connsiteX11" fmla="*/ 847492 w 4348975"/>
              <a:gd name="connsiteY11" fmla="*/ 2732048 h 2966224"/>
              <a:gd name="connsiteX12" fmla="*/ 914400 w 4348975"/>
              <a:gd name="connsiteY12" fmla="*/ 2698595 h 2966224"/>
              <a:gd name="connsiteX13" fmla="*/ 959005 w 4348975"/>
              <a:gd name="connsiteY13" fmla="*/ 2732048 h 2966224"/>
              <a:gd name="connsiteX14" fmla="*/ 2657335 w 4348975"/>
              <a:gd name="connsiteY14" fmla="*/ 2959533 h 2966224"/>
              <a:gd name="connsiteX15" fmla="*/ 2662168 w 4348975"/>
              <a:gd name="connsiteY15" fmla="*/ 2497873 h 2966224"/>
              <a:gd name="connsiteX16" fmla="*/ 2810107 w 4348975"/>
              <a:gd name="connsiteY16" fmla="*/ 2609385 h 2966224"/>
              <a:gd name="connsiteX17" fmla="*/ 2877014 w 4348975"/>
              <a:gd name="connsiteY17" fmla="*/ 2375209 h 2966224"/>
              <a:gd name="connsiteX18" fmla="*/ 2921619 w 4348975"/>
              <a:gd name="connsiteY18" fmla="*/ 2609385 h 2966224"/>
              <a:gd name="connsiteX19" fmla="*/ 3033132 w 4348975"/>
              <a:gd name="connsiteY19" fmla="*/ 2408663 h 2966224"/>
              <a:gd name="connsiteX20" fmla="*/ 3178097 w 4348975"/>
              <a:gd name="connsiteY20" fmla="*/ 2509024 h 2966224"/>
              <a:gd name="connsiteX21" fmla="*/ 3256156 w 4348975"/>
              <a:gd name="connsiteY21" fmla="*/ 2542478 h 2966224"/>
              <a:gd name="connsiteX22" fmla="*/ 3323063 w 4348975"/>
              <a:gd name="connsiteY22" fmla="*/ 2163336 h 2966224"/>
              <a:gd name="connsiteX23" fmla="*/ 3356517 w 4348975"/>
              <a:gd name="connsiteY23" fmla="*/ 2419814 h 2966224"/>
              <a:gd name="connsiteX24" fmla="*/ 3434575 w 4348975"/>
              <a:gd name="connsiteY24" fmla="*/ 1951463 h 2966224"/>
              <a:gd name="connsiteX25" fmla="*/ 3579541 w 4348975"/>
              <a:gd name="connsiteY25" fmla="*/ 2442117 h 2966224"/>
              <a:gd name="connsiteX26" fmla="*/ 3646449 w 4348975"/>
              <a:gd name="connsiteY26" fmla="*/ 2174487 h 2966224"/>
              <a:gd name="connsiteX27" fmla="*/ 3746810 w 4348975"/>
              <a:gd name="connsiteY27" fmla="*/ 1839951 h 2966224"/>
              <a:gd name="connsiteX28" fmla="*/ 3791414 w 4348975"/>
              <a:gd name="connsiteY28" fmla="*/ 1438507 h 2966224"/>
              <a:gd name="connsiteX29" fmla="*/ 3958683 w 4348975"/>
              <a:gd name="connsiteY29" fmla="*/ 1393902 h 2966224"/>
              <a:gd name="connsiteX30" fmla="*/ 4025590 w 4348975"/>
              <a:gd name="connsiteY30" fmla="*/ 1081668 h 2966224"/>
              <a:gd name="connsiteX31" fmla="*/ 4114800 w 4348975"/>
              <a:gd name="connsiteY31" fmla="*/ 1215483 h 2966224"/>
              <a:gd name="connsiteX32" fmla="*/ 4159405 w 4348975"/>
              <a:gd name="connsiteY32" fmla="*/ 903248 h 2966224"/>
              <a:gd name="connsiteX33" fmla="*/ 4259766 w 4348975"/>
              <a:gd name="connsiteY33" fmla="*/ 724829 h 2966224"/>
              <a:gd name="connsiteX34" fmla="*/ 4293219 w 4348975"/>
              <a:gd name="connsiteY34" fmla="*/ 334536 h 2966224"/>
              <a:gd name="connsiteX35" fmla="*/ 4348975 w 4348975"/>
              <a:gd name="connsiteY35" fmla="*/ 0 h 2966224"/>
              <a:gd name="connsiteX36" fmla="*/ 4348975 w 4348975"/>
              <a:gd name="connsiteY36" fmla="*/ 2966224 h 2966224"/>
              <a:gd name="connsiteX0" fmla="*/ 4259765 w 4259765"/>
              <a:gd name="connsiteY0" fmla="*/ 2966224 h 2966224"/>
              <a:gd name="connsiteX1" fmla="*/ 0 w 4259765"/>
              <a:gd name="connsiteY1" fmla="*/ 2698595 h 2966224"/>
              <a:gd name="connsiteX2" fmla="*/ 44604 w 4259765"/>
              <a:gd name="connsiteY2" fmla="*/ 2888166 h 2966224"/>
              <a:gd name="connsiteX3" fmla="*/ 144965 w 4259765"/>
              <a:gd name="connsiteY3" fmla="*/ 2676292 h 2966224"/>
              <a:gd name="connsiteX4" fmla="*/ 189570 w 4259765"/>
              <a:gd name="connsiteY4" fmla="*/ 2798956 h 2966224"/>
              <a:gd name="connsiteX5" fmla="*/ 312234 w 4259765"/>
              <a:gd name="connsiteY5" fmla="*/ 2743200 h 2966224"/>
              <a:gd name="connsiteX6" fmla="*/ 312234 w 4259765"/>
              <a:gd name="connsiteY6" fmla="*/ 2743200 h 2966224"/>
              <a:gd name="connsiteX7" fmla="*/ 423746 w 4259765"/>
              <a:gd name="connsiteY7" fmla="*/ 2631687 h 2966224"/>
              <a:gd name="connsiteX8" fmla="*/ 546409 w 4259765"/>
              <a:gd name="connsiteY8" fmla="*/ 2687444 h 2966224"/>
              <a:gd name="connsiteX9" fmla="*/ 657922 w 4259765"/>
              <a:gd name="connsiteY9" fmla="*/ 2787805 h 2966224"/>
              <a:gd name="connsiteX10" fmla="*/ 758282 w 4259765"/>
              <a:gd name="connsiteY10" fmla="*/ 2732048 h 2966224"/>
              <a:gd name="connsiteX11" fmla="*/ 825190 w 4259765"/>
              <a:gd name="connsiteY11" fmla="*/ 2698595 h 2966224"/>
              <a:gd name="connsiteX12" fmla="*/ 869795 w 4259765"/>
              <a:gd name="connsiteY12" fmla="*/ 2732048 h 2966224"/>
              <a:gd name="connsiteX13" fmla="*/ 2568125 w 4259765"/>
              <a:gd name="connsiteY13" fmla="*/ 2959533 h 2966224"/>
              <a:gd name="connsiteX14" fmla="*/ 2572958 w 4259765"/>
              <a:gd name="connsiteY14" fmla="*/ 2497873 h 2966224"/>
              <a:gd name="connsiteX15" fmla="*/ 2720897 w 4259765"/>
              <a:gd name="connsiteY15" fmla="*/ 2609385 h 2966224"/>
              <a:gd name="connsiteX16" fmla="*/ 2787804 w 4259765"/>
              <a:gd name="connsiteY16" fmla="*/ 2375209 h 2966224"/>
              <a:gd name="connsiteX17" fmla="*/ 2832409 w 4259765"/>
              <a:gd name="connsiteY17" fmla="*/ 2609385 h 2966224"/>
              <a:gd name="connsiteX18" fmla="*/ 2943922 w 4259765"/>
              <a:gd name="connsiteY18" fmla="*/ 2408663 h 2966224"/>
              <a:gd name="connsiteX19" fmla="*/ 3088887 w 4259765"/>
              <a:gd name="connsiteY19" fmla="*/ 2509024 h 2966224"/>
              <a:gd name="connsiteX20" fmla="*/ 3166946 w 4259765"/>
              <a:gd name="connsiteY20" fmla="*/ 2542478 h 2966224"/>
              <a:gd name="connsiteX21" fmla="*/ 3233853 w 4259765"/>
              <a:gd name="connsiteY21" fmla="*/ 2163336 h 2966224"/>
              <a:gd name="connsiteX22" fmla="*/ 3267307 w 4259765"/>
              <a:gd name="connsiteY22" fmla="*/ 2419814 h 2966224"/>
              <a:gd name="connsiteX23" fmla="*/ 3345365 w 4259765"/>
              <a:gd name="connsiteY23" fmla="*/ 1951463 h 2966224"/>
              <a:gd name="connsiteX24" fmla="*/ 3490331 w 4259765"/>
              <a:gd name="connsiteY24" fmla="*/ 2442117 h 2966224"/>
              <a:gd name="connsiteX25" fmla="*/ 3557239 w 4259765"/>
              <a:gd name="connsiteY25" fmla="*/ 2174487 h 2966224"/>
              <a:gd name="connsiteX26" fmla="*/ 3657600 w 4259765"/>
              <a:gd name="connsiteY26" fmla="*/ 1839951 h 2966224"/>
              <a:gd name="connsiteX27" fmla="*/ 3702204 w 4259765"/>
              <a:gd name="connsiteY27" fmla="*/ 1438507 h 2966224"/>
              <a:gd name="connsiteX28" fmla="*/ 3869473 w 4259765"/>
              <a:gd name="connsiteY28" fmla="*/ 1393902 h 2966224"/>
              <a:gd name="connsiteX29" fmla="*/ 3936380 w 4259765"/>
              <a:gd name="connsiteY29" fmla="*/ 1081668 h 2966224"/>
              <a:gd name="connsiteX30" fmla="*/ 4025590 w 4259765"/>
              <a:gd name="connsiteY30" fmla="*/ 1215483 h 2966224"/>
              <a:gd name="connsiteX31" fmla="*/ 4070195 w 4259765"/>
              <a:gd name="connsiteY31" fmla="*/ 903248 h 2966224"/>
              <a:gd name="connsiteX32" fmla="*/ 4170556 w 4259765"/>
              <a:gd name="connsiteY32" fmla="*/ 724829 h 2966224"/>
              <a:gd name="connsiteX33" fmla="*/ 4204009 w 4259765"/>
              <a:gd name="connsiteY33" fmla="*/ 334536 h 2966224"/>
              <a:gd name="connsiteX34" fmla="*/ 4259765 w 4259765"/>
              <a:gd name="connsiteY34" fmla="*/ 0 h 2966224"/>
              <a:gd name="connsiteX35" fmla="*/ 4259765 w 4259765"/>
              <a:gd name="connsiteY35" fmla="*/ 2966224 h 2966224"/>
              <a:gd name="connsiteX0" fmla="*/ 4215161 w 4215161"/>
              <a:gd name="connsiteY0" fmla="*/ 2966224 h 2966224"/>
              <a:gd name="connsiteX1" fmla="*/ 0 w 4215161"/>
              <a:gd name="connsiteY1" fmla="*/ 2888166 h 2966224"/>
              <a:gd name="connsiteX2" fmla="*/ 100361 w 4215161"/>
              <a:gd name="connsiteY2" fmla="*/ 2676292 h 2966224"/>
              <a:gd name="connsiteX3" fmla="*/ 144966 w 4215161"/>
              <a:gd name="connsiteY3" fmla="*/ 2798956 h 2966224"/>
              <a:gd name="connsiteX4" fmla="*/ 267630 w 4215161"/>
              <a:gd name="connsiteY4" fmla="*/ 2743200 h 2966224"/>
              <a:gd name="connsiteX5" fmla="*/ 267630 w 4215161"/>
              <a:gd name="connsiteY5" fmla="*/ 2743200 h 2966224"/>
              <a:gd name="connsiteX6" fmla="*/ 379142 w 4215161"/>
              <a:gd name="connsiteY6" fmla="*/ 2631687 h 2966224"/>
              <a:gd name="connsiteX7" fmla="*/ 501805 w 4215161"/>
              <a:gd name="connsiteY7" fmla="*/ 2687444 h 2966224"/>
              <a:gd name="connsiteX8" fmla="*/ 613318 w 4215161"/>
              <a:gd name="connsiteY8" fmla="*/ 2787805 h 2966224"/>
              <a:gd name="connsiteX9" fmla="*/ 713678 w 4215161"/>
              <a:gd name="connsiteY9" fmla="*/ 2732048 h 2966224"/>
              <a:gd name="connsiteX10" fmla="*/ 780586 w 4215161"/>
              <a:gd name="connsiteY10" fmla="*/ 2698595 h 2966224"/>
              <a:gd name="connsiteX11" fmla="*/ 825191 w 4215161"/>
              <a:gd name="connsiteY11" fmla="*/ 2732048 h 2966224"/>
              <a:gd name="connsiteX12" fmla="*/ 2523521 w 4215161"/>
              <a:gd name="connsiteY12" fmla="*/ 2959533 h 2966224"/>
              <a:gd name="connsiteX13" fmla="*/ 2528354 w 4215161"/>
              <a:gd name="connsiteY13" fmla="*/ 2497873 h 2966224"/>
              <a:gd name="connsiteX14" fmla="*/ 2676293 w 4215161"/>
              <a:gd name="connsiteY14" fmla="*/ 2609385 h 2966224"/>
              <a:gd name="connsiteX15" fmla="*/ 2743200 w 4215161"/>
              <a:gd name="connsiteY15" fmla="*/ 2375209 h 2966224"/>
              <a:gd name="connsiteX16" fmla="*/ 2787805 w 4215161"/>
              <a:gd name="connsiteY16" fmla="*/ 2609385 h 2966224"/>
              <a:gd name="connsiteX17" fmla="*/ 2899318 w 4215161"/>
              <a:gd name="connsiteY17" fmla="*/ 2408663 h 2966224"/>
              <a:gd name="connsiteX18" fmla="*/ 3044283 w 4215161"/>
              <a:gd name="connsiteY18" fmla="*/ 2509024 h 2966224"/>
              <a:gd name="connsiteX19" fmla="*/ 3122342 w 4215161"/>
              <a:gd name="connsiteY19" fmla="*/ 2542478 h 2966224"/>
              <a:gd name="connsiteX20" fmla="*/ 3189249 w 4215161"/>
              <a:gd name="connsiteY20" fmla="*/ 2163336 h 2966224"/>
              <a:gd name="connsiteX21" fmla="*/ 3222703 w 4215161"/>
              <a:gd name="connsiteY21" fmla="*/ 2419814 h 2966224"/>
              <a:gd name="connsiteX22" fmla="*/ 3300761 w 4215161"/>
              <a:gd name="connsiteY22" fmla="*/ 1951463 h 2966224"/>
              <a:gd name="connsiteX23" fmla="*/ 3445727 w 4215161"/>
              <a:gd name="connsiteY23" fmla="*/ 2442117 h 2966224"/>
              <a:gd name="connsiteX24" fmla="*/ 3512635 w 4215161"/>
              <a:gd name="connsiteY24" fmla="*/ 2174487 h 2966224"/>
              <a:gd name="connsiteX25" fmla="*/ 3612996 w 4215161"/>
              <a:gd name="connsiteY25" fmla="*/ 1839951 h 2966224"/>
              <a:gd name="connsiteX26" fmla="*/ 3657600 w 4215161"/>
              <a:gd name="connsiteY26" fmla="*/ 1438507 h 2966224"/>
              <a:gd name="connsiteX27" fmla="*/ 3824869 w 4215161"/>
              <a:gd name="connsiteY27" fmla="*/ 1393902 h 2966224"/>
              <a:gd name="connsiteX28" fmla="*/ 3891776 w 4215161"/>
              <a:gd name="connsiteY28" fmla="*/ 1081668 h 2966224"/>
              <a:gd name="connsiteX29" fmla="*/ 3980986 w 4215161"/>
              <a:gd name="connsiteY29" fmla="*/ 1215483 h 2966224"/>
              <a:gd name="connsiteX30" fmla="*/ 4025591 w 4215161"/>
              <a:gd name="connsiteY30" fmla="*/ 903248 h 2966224"/>
              <a:gd name="connsiteX31" fmla="*/ 4125952 w 4215161"/>
              <a:gd name="connsiteY31" fmla="*/ 724829 h 2966224"/>
              <a:gd name="connsiteX32" fmla="*/ 4159405 w 4215161"/>
              <a:gd name="connsiteY32" fmla="*/ 334536 h 2966224"/>
              <a:gd name="connsiteX33" fmla="*/ 4215161 w 4215161"/>
              <a:gd name="connsiteY33" fmla="*/ 0 h 2966224"/>
              <a:gd name="connsiteX34" fmla="*/ 4215161 w 4215161"/>
              <a:gd name="connsiteY34" fmla="*/ 2966224 h 2966224"/>
              <a:gd name="connsiteX0" fmla="*/ 4114800 w 4114800"/>
              <a:gd name="connsiteY0" fmla="*/ 2966224 h 2966224"/>
              <a:gd name="connsiteX1" fmla="*/ 0 w 4114800"/>
              <a:gd name="connsiteY1" fmla="*/ 2676292 h 2966224"/>
              <a:gd name="connsiteX2" fmla="*/ 44605 w 4114800"/>
              <a:gd name="connsiteY2" fmla="*/ 2798956 h 2966224"/>
              <a:gd name="connsiteX3" fmla="*/ 167269 w 4114800"/>
              <a:gd name="connsiteY3" fmla="*/ 2743200 h 2966224"/>
              <a:gd name="connsiteX4" fmla="*/ 167269 w 4114800"/>
              <a:gd name="connsiteY4" fmla="*/ 2743200 h 2966224"/>
              <a:gd name="connsiteX5" fmla="*/ 278781 w 4114800"/>
              <a:gd name="connsiteY5" fmla="*/ 2631687 h 2966224"/>
              <a:gd name="connsiteX6" fmla="*/ 401444 w 4114800"/>
              <a:gd name="connsiteY6" fmla="*/ 2687444 h 2966224"/>
              <a:gd name="connsiteX7" fmla="*/ 512957 w 4114800"/>
              <a:gd name="connsiteY7" fmla="*/ 2787805 h 2966224"/>
              <a:gd name="connsiteX8" fmla="*/ 613317 w 4114800"/>
              <a:gd name="connsiteY8" fmla="*/ 2732048 h 2966224"/>
              <a:gd name="connsiteX9" fmla="*/ 680225 w 4114800"/>
              <a:gd name="connsiteY9" fmla="*/ 2698595 h 2966224"/>
              <a:gd name="connsiteX10" fmla="*/ 724830 w 4114800"/>
              <a:gd name="connsiteY10" fmla="*/ 2732048 h 2966224"/>
              <a:gd name="connsiteX11" fmla="*/ 2423160 w 4114800"/>
              <a:gd name="connsiteY11" fmla="*/ 2959533 h 2966224"/>
              <a:gd name="connsiteX12" fmla="*/ 2427993 w 4114800"/>
              <a:gd name="connsiteY12" fmla="*/ 2497873 h 2966224"/>
              <a:gd name="connsiteX13" fmla="*/ 2575932 w 4114800"/>
              <a:gd name="connsiteY13" fmla="*/ 2609385 h 2966224"/>
              <a:gd name="connsiteX14" fmla="*/ 2642839 w 4114800"/>
              <a:gd name="connsiteY14" fmla="*/ 2375209 h 2966224"/>
              <a:gd name="connsiteX15" fmla="*/ 2687444 w 4114800"/>
              <a:gd name="connsiteY15" fmla="*/ 2609385 h 2966224"/>
              <a:gd name="connsiteX16" fmla="*/ 2798957 w 4114800"/>
              <a:gd name="connsiteY16" fmla="*/ 2408663 h 2966224"/>
              <a:gd name="connsiteX17" fmla="*/ 2943922 w 4114800"/>
              <a:gd name="connsiteY17" fmla="*/ 2509024 h 2966224"/>
              <a:gd name="connsiteX18" fmla="*/ 3021981 w 4114800"/>
              <a:gd name="connsiteY18" fmla="*/ 2542478 h 2966224"/>
              <a:gd name="connsiteX19" fmla="*/ 3088888 w 4114800"/>
              <a:gd name="connsiteY19" fmla="*/ 2163336 h 2966224"/>
              <a:gd name="connsiteX20" fmla="*/ 3122342 w 4114800"/>
              <a:gd name="connsiteY20" fmla="*/ 2419814 h 2966224"/>
              <a:gd name="connsiteX21" fmla="*/ 3200400 w 4114800"/>
              <a:gd name="connsiteY21" fmla="*/ 1951463 h 2966224"/>
              <a:gd name="connsiteX22" fmla="*/ 3345366 w 4114800"/>
              <a:gd name="connsiteY22" fmla="*/ 2442117 h 2966224"/>
              <a:gd name="connsiteX23" fmla="*/ 3412274 w 4114800"/>
              <a:gd name="connsiteY23" fmla="*/ 2174487 h 2966224"/>
              <a:gd name="connsiteX24" fmla="*/ 3512635 w 4114800"/>
              <a:gd name="connsiteY24" fmla="*/ 1839951 h 2966224"/>
              <a:gd name="connsiteX25" fmla="*/ 3557239 w 4114800"/>
              <a:gd name="connsiteY25" fmla="*/ 1438507 h 2966224"/>
              <a:gd name="connsiteX26" fmla="*/ 3724508 w 4114800"/>
              <a:gd name="connsiteY26" fmla="*/ 1393902 h 2966224"/>
              <a:gd name="connsiteX27" fmla="*/ 3791415 w 4114800"/>
              <a:gd name="connsiteY27" fmla="*/ 1081668 h 2966224"/>
              <a:gd name="connsiteX28" fmla="*/ 3880625 w 4114800"/>
              <a:gd name="connsiteY28" fmla="*/ 1215483 h 2966224"/>
              <a:gd name="connsiteX29" fmla="*/ 3925230 w 4114800"/>
              <a:gd name="connsiteY29" fmla="*/ 903248 h 2966224"/>
              <a:gd name="connsiteX30" fmla="*/ 4025591 w 4114800"/>
              <a:gd name="connsiteY30" fmla="*/ 724829 h 2966224"/>
              <a:gd name="connsiteX31" fmla="*/ 4059044 w 4114800"/>
              <a:gd name="connsiteY31" fmla="*/ 334536 h 2966224"/>
              <a:gd name="connsiteX32" fmla="*/ 4114800 w 4114800"/>
              <a:gd name="connsiteY32" fmla="*/ 0 h 2966224"/>
              <a:gd name="connsiteX33" fmla="*/ 4114800 w 4114800"/>
              <a:gd name="connsiteY33" fmla="*/ 2966224 h 2966224"/>
              <a:gd name="connsiteX0" fmla="*/ 4070195 w 4070195"/>
              <a:gd name="connsiteY0" fmla="*/ 2966224 h 2966224"/>
              <a:gd name="connsiteX1" fmla="*/ 0 w 4070195"/>
              <a:gd name="connsiteY1" fmla="*/ 2798956 h 2966224"/>
              <a:gd name="connsiteX2" fmla="*/ 122664 w 4070195"/>
              <a:gd name="connsiteY2" fmla="*/ 2743200 h 2966224"/>
              <a:gd name="connsiteX3" fmla="*/ 122664 w 4070195"/>
              <a:gd name="connsiteY3" fmla="*/ 2743200 h 2966224"/>
              <a:gd name="connsiteX4" fmla="*/ 234176 w 4070195"/>
              <a:gd name="connsiteY4" fmla="*/ 2631687 h 2966224"/>
              <a:gd name="connsiteX5" fmla="*/ 356839 w 4070195"/>
              <a:gd name="connsiteY5" fmla="*/ 2687444 h 2966224"/>
              <a:gd name="connsiteX6" fmla="*/ 468352 w 4070195"/>
              <a:gd name="connsiteY6" fmla="*/ 2787805 h 2966224"/>
              <a:gd name="connsiteX7" fmla="*/ 568712 w 4070195"/>
              <a:gd name="connsiteY7" fmla="*/ 2732048 h 2966224"/>
              <a:gd name="connsiteX8" fmla="*/ 635620 w 4070195"/>
              <a:gd name="connsiteY8" fmla="*/ 2698595 h 2966224"/>
              <a:gd name="connsiteX9" fmla="*/ 680225 w 4070195"/>
              <a:gd name="connsiteY9" fmla="*/ 2732048 h 2966224"/>
              <a:gd name="connsiteX10" fmla="*/ 2378555 w 4070195"/>
              <a:gd name="connsiteY10" fmla="*/ 2959533 h 2966224"/>
              <a:gd name="connsiteX11" fmla="*/ 2383388 w 4070195"/>
              <a:gd name="connsiteY11" fmla="*/ 2497873 h 2966224"/>
              <a:gd name="connsiteX12" fmla="*/ 2531327 w 4070195"/>
              <a:gd name="connsiteY12" fmla="*/ 2609385 h 2966224"/>
              <a:gd name="connsiteX13" fmla="*/ 2598234 w 4070195"/>
              <a:gd name="connsiteY13" fmla="*/ 2375209 h 2966224"/>
              <a:gd name="connsiteX14" fmla="*/ 2642839 w 4070195"/>
              <a:gd name="connsiteY14" fmla="*/ 2609385 h 2966224"/>
              <a:gd name="connsiteX15" fmla="*/ 2754352 w 4070195"/>
              <a:gd name="connsiteY15" fmla="*/ 2408663 h 2966224"/>
              <a:gd name="connsiteX16" fmla="*/ 2899317 w 4070195"/>
              <a:gd name="connsiteY16" fmla="*/ 2509024 h 2966224"/>
              <a:gd name="connsiteX17" fmla="*/ 2977376 w 4070195"/>
              <a:gd name="connsiteY17" fmla="*/ 2542478 h 2966224"/>
              <a:gd name="connsiteX18" fmla="*/ 3044283 w 4070195"/>
              <a:gd name="connsiteY18" fmla="*/ 2163336 h 2966224"/>
              <a:gd name="connsiteX19" fmla="*/ 3077737 w 4070195"/>
              <a:gd name="connsiteY19" fmla="*/ 2419814 h 2966224"/>
              <a:gd name="connsiteX20" fmla="*/ 3155795 w 4070195"/>
              <a:gd name="connsiteY20" fmla="*/ 1951463 h 2966224"/>
              <a:gd name="connsiteX21" fmla="*/ 3300761 w 4070195"/>
              <a:gd name="connsiteY21" fmla="*/ 2442117 h 2966224"/>
              <a:gd name="connsiteX22" fmla="*/ 3367669 w 4070195"/>
              <a:gd name="connsiteY22" fmla="*/ 2174487 h 2966224"/>
              <a:gd name="connsiteX23" fmla="*/ 3468030 w 4070195"/>
              <a:gd name="connsiteY23" fmla="*/ 1839951 h 2966224"/>
              <a:gd name="connsiteX24" fmla="*/ 3512634 w 4070195"/>
              <a:gd name="connsiteY24" fmla="*/ 1438507 h 2966224"/>
              <a:gd name="connsiteX25" fmla="*/ 3679903 w 4070195"/>
              <a:gd name="connsiteY25" fmla="*/ 1393902 h 2966224"/>
              <a:gd name="connsiteX26" fmla="*/ 3746810 w 4070195"/>
              <a:gd name="connsiteY26" fmla="*/ 1081668 h 2966224"/>
              <a:gd name="connsiteX27" fmla="*/ 3836020 w 4070195"/>
              <a:gd name="connsiteY27" fmla="*/ 1215483 h 2966224"/>
              <a:gd name="connsiteX28" fmla="*/ 3880625 w 4070195"/>
              <a:gd name="connsiteY28" fmla="*/ 903248 h 2966224"/>
              <a:gd name="connsiteX29" fmla="*/ 3980986 w 4070195"/>
              <a:gd name="connsiteY29" fmla="*/ 724829 h 2966224"/>
              <a:gd name="connsiteX30" fmla="*/ 4014439 w 4070195"/>
              <a:gd name="connsiteY30" fmla="*/ 334536 h 2966224"/>
              <a:gd name="connsiteX31" fmla="*/ 4070195 w 4070195"/>
              <a:gd name="connsiteY31" fmla="*/ 0 h 2966224"/>
              <a:gd name="connsiteX32" fmla="*/ 4070195 w 4070195"/>
              <a:gd name="connsiteY32" fmla="*/ 2966224 h 2966224"/>
              <a:gd name="connsiteX0" fmla="*/ 3947531 w 3947531"/>
              <a:gd name="connsiteY0" fmla="*/ 2966224 h 2966224"/>
              <a:gd name="connsiteX1" fmla="*/ 0 w 3947531"/>
              <a:gd name="connsiteY1" fmla="*/ 2743200 h 2966224"/>
              <a:gd name="connsiteX2" fmla="*/ 0 w 3947531"/>
              <a:gd name="connsiteY2" fmla="*/ 2743200 h 2966224"/>
              <a:gd name="connsiteX3" fmla="*/ 111512 w 3947531"/>
              <a:gd name="connsiteY3" fmla="*/ 2631687 h 2966224"/>
              <a:gd name="connsiteX4" fmla="*/ 234175 w 3947531"/>
              <a:gd name="connsiteY4" fmla="*/ 2687444 h 2966224"/>
              <a:gd name="connsiteX5" fmla="*/ 345688 w 3947531"/>
              <a:gd name="connsiteY5" fmla="*/ 2787805 h 2966224"/>
              <a:gd name="connsiteX6" fmla="*/ 446048 w 3947531"/>
              <a:gd name="connsiteY6" fmla="*/ 2732048 h 2966224"/>
              <a:gd name="connsiteX7" fmla="*/ 512956 w 3947531"/>
              <a:gd name="connsiteY7" fmla="*/ 2698595 h 2966224"/>
              <a:gd name="connsiteX8" fmla="*/ 557561 w 3947531"/>
              <a:gd name="connsiteY8" fmla="*/ 2732048 h 2966224"/>
              <a:gd name="connsiteX9" fmla="*/ 2255891 w 3947531"/>
              <a:gd name="connsiteY9" fmla="*/ 2959533 h 2966224"/>
              <a:gd name="connsiteX10" fmla="*/ 2260724 w 3947531"/>
              <a:gd name="connsiteY10" fmla="*/ 2497873 h 2966224"/>
              <a:gd name="connsiteX11" fmla="*/ 2408663 w 3947531"/>
              <a:gd name="connsiteY11" fmla="*/ 2609385 h 2966224"/>
              <a:gd name="connsiteX12" fmla="*/ 2475570 w 3947531"/>
              <a:gd name="connsiteY12" fmla="*/ 2375209 h 2966224"/>
              <a:gd name="connsiteX13" fmla="*/ 2520175 w 3947531"/>
              <a:gd name="connsiteY13" fmla="*/ 2609385 h 2966224"/>
              <a:gd name="connsiteX14" fmla="*/ 2631688 w 3947531"/>
              <a:gd name="connsiteY14" fmla="*/ 2408663 h 2966224"/>
              <a:gd name="connsiteX15" fmla="*/ 2776653 w 3947531"/>
              <a:gd name="connsiteY15" fmla="*/ 2509024 h 2966224"/>
              <a:gd name="connsiteX16" fmla="*/ 2854712 w 3947531"/>
              <a:gd name="connsiteY16" fmla="*/ 2542478 h 2966224"/>
              <a:gd name="connsiteX17" fmla="*/ 2921619 w 3947531"/>
              <a:gd name="connsiteY17" fmla="*/ 2163336 h 2966224"/>
              <a:gd name="connsiteX18" fmla="*/ 2955073 w 3947531"/>
              <a:gd name="connsiteY18" fmla="*/ 2419814 h 2966224"/>
              <a:gd name="connsiteX19" fmla="*/ 3033131 w 3947531"/>
              <a:gd name="connsiteY19" fmla="*/ 1951463 h 2966224"/>
              <a:gd name="connsiteX20" fmla="*/ 3178097 w 3947531"/>
              <a:gd name="connsiteY20" fmla="*/ 2442117 h 2966224"/>
              <a:gd name="connsiteX21" fmla="*/ 3245005 w 3947531"/>
              <a:gd name="connsiteY21" fmla="*/ 2174487 h 2966224"/>
              <a:gd name="connsiteX22" fmla="*/ 3345366 w 3947531"/>
              <a:gd name="connsiteY22" fmla="*/ 1839951 h 2966224"/>
              <a:gd name="connsiteX23" fmla="*/ 3389970 w 3947531"/>
              <a:gd name="connsiteY23" fmla="*/ 1438507 h 2966224"/>
              <a:gd name="connsiteX24" fmla="*/ 3557239 w 3947531"/>
              <a:gd name="connsiteY24" fmla="*/ 1393902 h 2966224"/>
              <a:gd name="connsiteX25" fmla="*/ 3624146 w 3947531"/>
              <a:gd name="connsiteY25" fmla="*/ 1081668 h 2966224"/>
              <a:gd name="connsiteX26" fmla="*/ 3713356 w 3947531"/>
              <a:gd name="connsiteY26" fmla="*/ 1215483 h 2966224"/>
              <a:gd name="connsiteX27" fmla="*/ 3757961 w 3947531"/>
              <a:gd name="connsiteY27" fmla="*/ 903248 h 2966224"/>
              <a:gd name="connsiteX28" fmla="*/ 3858322 w 3947531"/>
              <a:gd name="connsiteY28" fmla="*/ 724829 h 2966224"/>
              <a:gd name="connsiteX29" fmla="*/ 3891775 w 3947531"/>
              <a:gd name="connsiteY29" fmla="*/ 334536 h 2966224"/>
              <a:gd name="connsiteX30" fmla="*/ 3947531 w 3947531"/>
              <a:gd name="connsiteY30" fmla="*/ 0 h 2966224"/>
              <a:gd name="connsiteX31" fmla="*/ 3947531 w 3947531"/>
              <a:gd name="connsiteY31" fmla="*/ 2966224 h 2966224"/>
              <a:gd name="connsiteX0" fmla="*/ 3947531 w 3947531"/>
              <a:gd name="connsiteY0" fmla="*/ 2966224 h 2966224"/>
              <a:gd name="connsiteX1" fmla="*/ 0 w 3947531"/>
              <a:gd name="connsiteY1" fmla="*/ 2743200 h 2966224"/>
              <a:gd name="connsiteX2" fmla="*/ 111512 w 3947531"/>
              <a:gd name="connsiteY2" fmla="*/ 2631687 h 2966224"/>
              <a:gd name="connsiteX3" fmla="*/ 234175 w 3947531"/>
              <a:gd name="connsiteY3" fmla="*/ 2687444 h 2966224"/>
              <a:gd name="connsiteX4" fmla="*/ 345688 w 3947531"/>
              <a:gd name="connsiteY4" fmla="*/ 2787805 h 2966224"/>
              <a:gd name="connsiteX5" fmla="*/ 446048 w 3947531"/>
              <a:gd name="connsiteY5" fmla="*/ 2732048 h 2966224"/>
              <a:gd name="connsiteX6" fmla="*/ 512956 w 3947531"/>
              <a:gd name="connsiteY6" fmla="*/ 2698595 h 2966224"/>
              <a:gd name="connsiteX7" fmla="*/ 557561 w 3947531"/>
              <a:gd name="connsiteY7" fmla="*/ 2732048 h 2966224"/>
              <a:gd name="connsiteX8" fmla="*/ 2255891 w 3947531"/>
              <a:gd name="connsiteY8" fmla="*/ 2959533 h 2966224"/>
              <a:gd name="connsiteX9" fmla="*/ 2260724 w 3947531"/>
              <a:gd name="connsiteY9" fmla="*/ 2497873 h 2966224"/>
              <a:gd name="connsiteX10" fmla="*/ 2408663 w 3947531"/>
              <a:gd name="connsiteY10" fmla="*/ 2609385 h 2966224"/>
              <a:gd name="connsiteX11" fmla="*/ 2475570 w 3947531"/>
              <a:gd name="connsiteY11" fmla="*/ 2375209 h 2966224"/>
              <a:gd name="connsiteX12" fmla="*/ 2520175 w 3947531"/>
              <a:gd name="connsiteY12" fmla="*/ 2609385 h 2966224"/>
              <a:gd name="connsiteX13" fmla="*/ 2631688 w 3947531"/>
              <a:gd name="connsiteY13" fmla="*/ 2408663 h 2966224"/>
              <a:gd name="connsiteX14" fmla="*/ 2776653 w 3947531"/>
              <a:gd name="connsiteY14" fmla="*/ 2509024 h 2966224"/>
              <a:gd name="connsiteX15" fmla="*/ 2854712 w 3947531"/>
              <a:gd name="connsiteY15" fmla="*/ 2542478 h 2966224"/>
              <a:gd name="connsiteX16" fmla="*/ 2921619 w 3947531"/>
              <a:gd name="connsiteY16" fmla="*/ 2163336 h 2966224"/>
              <a:gd name="connsiteX17" fmla="*/ 2955073 w 3947531"/>
              <a:gd name="connsiteY17" fmla="*/ 2419814 h 2966224"/>
              <a:gd name="connsiteX18" fmla="*/ 3033131 w 3947531"/>
              <a:gd name="connsiteY18" fmla="*/ 1951463 h 2966224"/>
              <a:gd name="connsiteX19" fmla="*/ 3178097 w 3947531"/>
              <a:gd name="connsiteY19" fmla="*/ 2442117 h 2966224"/>
              <a:gd name="connsiteX20" fmla="*/ 3245005 w 3947531"/>
              <a:gd name="connsiteY20" fmla="*/ 2174487 h 2966224"/>
              <a:gd name="connsiteX21" fmla="*/ 3345366 w 3947531"/>
              <a:gd name="connsiteY21" fmla="*/ 1839951 h 2966224"/>
              <a:gd name="connsiteX22" fmla="*/ 3389970 w 3947531"/>
              <a:gd name="connsiteY22" fmla="*/ 1438507 h 2966224"/>
              <a:gd name="connsiteX23" fmla="*/ 3557239 w 3947531"/>
              <a:gd name="connsiteY23" fmla="*/ 1393902 h 2966224"/>
              <a:gd name="connsiteX24" fmla="*/ 3624146 w 3947531"/>
              <a:gd name="connsiteY24" fmla="*/ 1081668 h 2966224"/>
              <a:gd name="connsiteX25" fmla="*/ 3713356 w 3947531"/>
              <a:gd name="connsiteY25" fmla="*/ 1215483 h 2966224"/>
              <a:gd name="connsiteX26" fmla="*/ 3757961 w 3947531"/>
              <a:gd name="connsiteY26" fmla="*/ 903248 h 2966224"/>
              <a:gd name="connsiteX27" fmla="*/ 3858322 w 3947531"/>
              <a:gd name="connsiteY27" fmla="*/ 724829 h 2966224"/>
              <a:gd name="connsiteX28" fmla="*/ 3891775 w 3947531"/>
              <a:gd name="connsiteY28" fmla="*/ 334536 h 2966224"/>
              <a:gd name="connsiteX29" fmla="*/ 3947531 w 3947531"/>
              <a:gd name="connsiteY29" fmla="*/ 0 h 2966224"/>
              <a:gd name="connsiteX30" fmla="*/ 3947531 w 3947531"/>
              <a:gd name="connsiteY30" fmla="*/ 2966224 h 2966224"/>
              <a:gd name="connsiteX0" fmla="*/ 3947531 w 3947531"/>
              <a:gd name="connsiteY0" fmla="*/ 2966224 h 2966224"/>
              <a:gd name="connsiteX1" fmla="*/ 0 w 3947531"/>
              <a:gd name="connsiteY1" fmla="*/ 2743200 h 2966224"/>
              <a:gd name="connsiteX2" fmla="*/ 234175 w 3947531"/>
              <a:gd name="connsiteY2" fmla="*/ 2687444 h 2966224"/>
              <a:gd name="connsiteX3" fmla="*/ 345688 w 3947531"/>
              <a:gd name="connsiteY3" fmla="*/ 2787805 h 2966224"/>
              <a:gd name="connsiteX4" fmla="*/ 446048 w 3947531"/>
              <a:gd name="connsiteY4" fmla="*/ 2732048 h 2966224"/>
              <a:gd name="connsiteX5" fmla="*/ 512956 w 3947531"/>
              <a:gd name="connsiteY5" fmla="*/ 2698595 h 2966224"/>
              <a:gd name="connsiteX6" fmla="*/ 557561 w 3947531"/>
              <a:gd name="connsiteY6" fmla="*/ 2732048 h 2966224"/>
              <a:gd name="connsiteX7" fmla="*/ 2255891 w 3947531"/>
              <a:gd name="connsiteY7" fmla="*/ 2959533 h 2966224"/>
              <a:gd name="connsiteX8" fmla="*/ 2260724 w 3947531"/>
              <a:gd name="connsiteY8" fmla="*/ 2497873 h 2966224"/>
              <a:gd name="connsiteX9" fmla="*/ 2408663 w 3947531"/>
              <a:gd name="connsiteY9" fmla="*/ 2609385 h 2966224"/>
              <a:gd name="connsiteX10" fmla="*/ 2475570 w 3947531"/>
              <a:gd name="connsiteY10" fmla="*/ 2375209 h 2966224"/>
              <a:gd name="connsiteX11" fmla="*/ 2520175 w 3947531"/>
              <a:gd name="connsiteY11" fmla="*/ 2609385 h 2966224"/>
              <a:gd name="connsiteX12" fmla="*/ 2631688 w 3947531"/>
              <a:gd name="connsiteY12" fmla="*/ 2408663 h 2966224"/>
              <a:gd name="connsiteX13" fmla="*/ 2776653 w 3947531"/>
              <a:gd name="connsiteY13" fmla="*/ 2509024 h 2966224"/>
              <a:gd name="connsiteX14" fmla="*/ 2854712 w 3947531"/>
              <a:gd name="connsiteY14" fmla="*/ 2542478 h 2966224"/>
              <a:gd name="connsiteX15" fmla="*/ 2921619 w 3947531"/>
              <a:gd name="connsiteY15" fmla="*/ 2163336 h 2966224"/>
              <a:gd name="connsiteX16" fmla="*/ 2955073 w 3947531"/>
              <a:gd name="connsiteY16" fmla="*/ 2419814 h 2966224"/>
              <a:gd name="connsiteX17" fmla="*/ 3033131 w 3947531"/>
              <a:gd name="connsiteY17" fmla="*/ 1951463 h 2966224"/>
              <a:gd name="connsiteX18" fmla="*/ 3178097 w 3947531"/>
              <a:gd name="connsiteY18" fmla="*/ 2442117 h 2966224"/>
              <a:gd name="connsiteX19" fmla="*/ 3245005 w 3947531"/>
              <a:gd name="connsiteY19" fmla="*/ 2174487 h 2966224"/>
              <a:gd name="connsiteX20" fmla="*/ 3345366 w 3947531"/>
              <a:gd name="connsiteY20" fmla="*/ 1839951 h 2966224"/>
              <a:gd name="connsiteX21" fmla="*/ 3389970 w 3947531"/>
              <a:gd name="connsiteY21" fmla="*/ 1438507 h 2966224"/>
              <a:gd name="connsiteX22" fmla="*/ 3557239 w 3947531"/>
              <a:gd name="connsiteY22" fmla="*/ 1393902 h 2966224"/>
              <a:gd name="connsiteX23" fmla="*/ 3624146 w 3947531"/>
              <a:gd name="connsiteY23" fmla="*/ 1081668 h 2966224"/>
              <a:gd name="connsiteX24" fmla="*/ 3713356 w 3947531"/>
              <a:gd name="connsiteY24" fmla="*/ 1215483 h 2966224"/>
              <a:gd name="connsiteX25" fmla="*/ 3757961 w 3947531"/>
              <a:gd name="connsiteY25" fmla="*/ 903248 h 2966224"/>
              <a:gd name="connsiteX26" fmla="*/ 3858322 w 3947531"/>
              <a:gd name="connsiteY26" fmla="*/ 724829 h 2966224"/>
              <a:gd name="connsiteX27" fmla="*/ 3891775 w 3947531"/>
              <a:gd name="connsiteY27" fmla="*/ 334536 h 2966224"/>
              <a:gd name="connsiteX28" fmla="*/ 3947531 w 3947531"/>
              <a:gd name="connsiteY28" fmla="*/ 0 h 2966224"/>
              <a:gd name="connsiteX29" fmla="*/ 3947531 w 3947531"/>
              <a:gd name="connsiteY29" fmla="*/ 2966224 h 2966224"/>
              <a:gd name="connsiteX0" fmla="*/ 3713356 w 3713356"/>
              <a:gd name="connsiteY0" fmla="*/ 2966224 h 2966224"/>
              <a:gd name="connsiteX1" fmla="*/ 0 w 3713356"/>
              <a:gd name="connsiteY1" fmla="*/ 2687444 h 2966224"/>
              <a:gd name="connsiteX2" fmla="*/ 111513 w 3713356"/>
              <a:gd name="connsiteY2" fmla="*/ 2787805 h 2966224"/>
              <a:gd name="connsiteX3" fmla="*/ 211873 w 3713356"/>
              <a:gd name="connsiteY3" fmla="*/ 2732048 h 2966224"/>
              <a:gd name="connsiteX4" fmla="*/ 278781 w 3713356"/>
              <a:gd name="connsiteY4" fmla="*/ 2698595 h 2966224"/>
              <a:gd name="connsiteX5" fmla="*/ 323386 w 3713356"/>
              <a:gd name="connsiteY5" fmla="*/ 2732048 h 2966224"/>
              <a:gd name="connsiteX6" fmla="*/ 2021716 w 3713356"/>
              <a:gd name="connsiteY6" fmla="*/ 2959533 h 2966224"/>
              <a:gd name="connsiteX7" fmla="*/ 2026549 w 3713356"/>
              <a:gd name="connsiteY7" fmla="*/ 2497873 h 2966224"/>
              <a:gd name="connsiteX8" fmla="*/ 2174488 w 3713356"/>
              <a:gd name="connsiteY8" fmla="*/ 2609385 h 2966224"/>
              <a:gd name="connsiteX9" fmla="*/ 2241395 w 3713356"/>
              <a:gd name="connsiteY9" fmla="*/ 2375209 h 2966224"/>
              <a:gd name="connsiteX10" fmla="*/ 2286000 w 3713356"/>
              <a:gd name="connsiteY10" fmla="*/ 2609385 h 2966224"/>
              <a:gd name="connsiteX11" fmla="*/ 2397513 w 3713356"/>
              <a:gd name="connsiteY11" fmla="*/ 2408663 h 2966224"/>
              <a:gd name="connsiteX12" fmla="*/ 2542478 w 3713356"/>
              <a:gd name="connsiteY12" fmla="*/ 2509024 h 2966224"/>
              <a:gd name="connsiteX13" fmla="*/ 2620537 w 3713356"/>
              <a:gd name="connsiteY13" fmla="*/ 2542478 h 2966224"/>
              <a:gd name="connsiteX14" fmla="*/ 2687444 w 3713356"/>
              <a:gd name="connsiteY14" fmla="*/ 2163336 h 2966224"/>
              <a:gd name="connsiteX15" fmla="*/ 2720898 w 3713356"/>
              <a:gd name="connsiteY15" fmla="*/ 2419814 h 2966224"/>
              <a:gd name="connsiteX16" fmla="*/ 2798956 w 3713356"/>
              <a:gd name="connsiteY16" fmla="*/ 1951463 h 2966224"/>
              <a:gd name="connsiteX17" fmla="*/ 2943922 w 3713356"/>
              <a:gd name="connsiteY17" fmla="*/ 2442117 h 2966224"/>
              <a:gd name="connsiteX18" fmla="*/ 3010830 w 3713356"/>
              <a:gd name="connsiteY18" fmla="*/ 2174487 h 2966224"/>
              <a:gd name="connsiteX19" fmla="*/ 3111191 w 3713356"/>
              <a:gd name="connsiteY19" fmla="*/ 1839951 h 2966224"/>
              <a:gd name="connsiteX20" fmla="*/ 3155795 w 3713356"/>
              <a:gd name="connsiteY20" fmla="*/ 1438507 h 2966224"/>
              <a:gd name="connsiteX21" fmla="*/ 3323064 w 3713356"/>
              <a:gd name="connsiteY21" fmla="*/ 1393902 h 2966224"/>
              <a:gd name="connsiteX22" fmla="*/ 3389971 w 3713356"/>
              <a:gd name="connsiteY22" fmla="*/ 1081668 h 2966224"/>
              <a:gd name="connsiteX23" fmla="*/ 3479181 w 3713356"/>
              <a:gd name="connsiteY23" fmla="*/ 1215483 h 2966224"/>
              <a:gd name="connsiteX24" fmla="*/ 3523786 w 3713356"/>
              <a:gd name="connsiteY24" fmla="*/ 903248 h 2966224"/>
              <a:gd name="connsiteX25" fmla="*/ 3624147 w 3713356"/>
              <a:gd name="connsiteY25" fmla="*/ 724829 h 2966224"/>
              <a:gd name="connsiteX26" fmla="*/ 3657600 w 3713356"/>
              <a:gd name="connsiteY26" fmla="*/ 334536 h 2966224"/>
              <a:gd name="connsiteX27" fmla="*/ 3713356 w 3713356"/>
              <a:gd name="connsiteY27" fmla="*/ 0 h 2966224"/>
              <a:gd name="connsiteX28" fmla="*/ 3713356 w 3713356"/>
              <a:gd name="connsiteY28" fmla="*/ 2966224 h 2966224"/>
              <a:gd name="connsiteX0" fmla="*/ 3601843 w 3601843"/>
              <a:gd name="connsiteY0" fmla="*/ 2966224 h 2966224"/>
              <a:gd name="connsiteX1" fmla="*/ 0 w 3601843"/>
              <a:gd name="connsiteY1" fmla="*/ 2787805 h 2966224"/>
              <a:gd name="connsiteX2" fmla="*/ 100360 w 3601843"/>
              <a:gd name="connsiteY2" fmla="*/ 2732048 h 2966224"/>
              <a:gd name="connsiteX3" fmla="*/ 167268 w 3601843"/>
              <a:gd name="connsiteY3" fmla="*/ 2698595 h 2966224"/>
              <a:gd name="connsiteX4" fmla="*/ 211873 w 3601843"/>
              <a:gd name="connsiteY4" fmla="*/ 2732048 h 2966224"/>
              <a:gd name="connsiteX5" fmla="*/ 1910203 w 3601843"/>
              <a:gd name="connsiteY5" fmla="*/ 2959533 h 2966224"/>
              <a:gd name="connsiteX6" fmla="*/ 1915036 w 3601843"/>
              <a:gd name="connsiteY6" fmla="*/ 2497873 h 2966224"/>
              <a:gd name="connsiteX7" fmla="*/ 2062975 w 3601843"/>
              <a:gd name="connsiteY7" fmla="*/ 2609385 h 2966224"/>
              <a:gd name="connsiteX8" fmla="*/ 2129882 w 3601843"/>
              <a:gd name="connsiteY8" fmla="*/ 2375209 h 2966224"/>
              <a:gd name="connsiteX9" fmla="*/ 2174487 w 3601843"/>
              <a:gd name="connsiteY9" fmla="*/ 2609385 h 2966224"/>
              <a:gd name="connsiteX10" fmla="*/ 2286000 w 3601843"/>
              <a:gd name="connsiteY10" fmla="*/ 2408663 h 2966224"/>
              <a:gd name="connsiteX11" fmla="*/ 2430965 w 3601843"/>
              <a:gd name="connsiteY11" fmla="*/ 2509024 h 2966224"/>
              <a:gd name="connsiteX12" fmla="*/ 2509024 w 3601843"/>
              <a:gd name="connsiteY12" fmla="*/ 2542478 h 2966224"/>
              <a:gd name="connsiteX13" fmla="*/ 2575931 w 3601843"/>
              <a:gd name="connsiteY13" fmla="*/ 2163336 h 2966224"/>
              <a:gd name="connsiteX14" fmla="*/ 2609385 w 3601843"/>
              <a:gd name="connsiteY14" fmla="*/ 2419814 h 2966224"/>
              <a:gd name="connsiteX15" fmla="*/ 2687443 w 3601843"/>
              <a:gd name="connsiteY15" fmla="*/ 1951463 h 2966224"/>
              <a:gd name="connsiteX16" fmla="*/ 2832409 w 3601843"/>
              <a:gd name="connsiteY16" fmla="*/ 2442117 h 2966224"/>
              <a:gd name="connsiteX17" fmla="*/ 2899317 w 3601843"/>
              <a:gd name="connsiteY17" fmla="*/ 2174487 h 2966224"/>
              <a:gd name="connsiteX18" fmla="*/ 2999678 w 3601843"/>
              <a:gd name="connsiteY18" fmla="*/ 1839951 h 2966224"/>
              <a:gd name="connsiteX19" fmla="*/ 3044282 w 3601843"/>
              <a:gd name="connsiteY19" fmla="*/ 1438507 h 2966224"/>
              <a:gd name="connsiteX20" fmla="*/ 3211551 w 3601843"/>
              <a:gd name="connsiteY20" fmla="*/ 1393902 h 2966224"/>
              <a:gd name="connsiteX21" fmla="*/ 3278458 w 3601843"/>
              <a:gd name="connsiteY21" fmla="*/ 1081668 h 2966224"/>
              <a:gd name="connsiteX22" fmla="*/ 3367668 w 3601843"/>
              <a:gd name="connsiteY22" fmla="*/ 1215483 h 2966224"/>
              <a:gd name="connsiteX23" fmla="*/ 3412273 w 3601843"/>
              <a:gd name="connsiteY23" fmla="*/ 903248 h 2966224"/>
              <a:gd name="connsiteX24" fmla="*/ 3512634 w 3601843"/>
              <a:gd name="connsiteY24" fmla="*/ 724829 h 2966224"/>
              <a:gd name="connsiteX25" fmla="*/ 3546087 w 3601843"/>
              <a:gd name="connsiteY25" fmla="*/ 334536 h 2966224"/>
              <a:gd name="connsiteX26" fmla="*/ 3601843 w 3601843"/>
              <a:gd name="connsiteY26" fmla="*/ 0 h 2966224"/>
              <a:gd name="connsiteX27" fmla="*/ 3601843 w 3601843"/>
              <a:gd name="connsiteY27" fmla="*/ 2966224 h 2966224"/>
              <a:gd name="connsiteX0" fmla="*/ 3501483 w 3501483"/>
              <a:gd name="connsiteY0" fmla="*/ 2966224 h 2966224"/>
              <a:gd name="connsiteX1" fmla="*/ 0 w 3501483"/>
              <a:gd name="connsiteY1" fmla="*/ 2732048 h 2966224"/>
              <a:gd name="connsiteX2" fmla="*/ 66908 w 3501483"/>
              <a:gd name="connsiteY2" fmla="*/ 2698595 h 2966224"/>
              <a:gd name="connsiteX3" fmla="*/ 111513 w 3501483"/>
              <a:gd name="connsiteY3" fmla="*/ 2732048 h 2966224"/>
              <a:gd name="connsiteX4" fmla="*/ 1809843 w 3501483"/>
              <a:gd name="connsiteY4" fmla="*/ 2959533 h 2966224"/>
              <a:gd name="connsiteX5" fmla="*/ 1814676 w 3501483"/>
              <a:gd name="connsiteY5" fmla="*/ 2497873 h 2966224"/>
              <a:gd name="connsiteX6" fmla="*/ 1962615 w 3501483"/>
              <a:gd name="connsiteY6" fmla="*/ 2609385 h 2966224"/>
              <a:gd name="connsiteX7" fmla="*/ 2029522 w 3501483"/>
              <a:gd name="connsiteY7" fmla="*/ 2375209 h 2966224"/>
              <a:gd name="connsiteX8" fmla="*/ 2074127 w 3501483"/>
              <a:gd name="connsiteY8" fmla="*/ 2609385 h 2966224"/>
              <a:gd name="connsiteX9" fmla="*/ 2185640 w 3501483"/>
              <a:gd name="connsiteY9" fmla="*/ 2408663 h 2966224"/>
              <a:gd name="connsiteX10" fmla="*/ 2330605 w 3501483"/>
              <a:gd name="connsiteY10" fmla="*/ 2509024 h 2966224"/>
              <a:gd name="connsiteX11" fmla="*/ 2408664 w 3501483"/>
              <a:gd name="connsiteY11" fmla="*/ 2542478 h 2966224"/>
              <a:gd name="connsiteX12" fmla="*/ 2475571 w 3501483"/>
              <a:gd name="connsiteY12" fmla="*/ 2163336 h 2966224"/>
              <a:gd name="connsiteX13" fmla="*/ 2509025 w 3501483"/>
              <a:gd name="connsiteY13" fmla="*/ 2419814 h 2966224"/>
              <a:gd name="connsiteX14" fmla="*/ 2587083 w 3501483"/>
              <a:gd name="connsiteY14" fmla="*/ 1951463 h 2966224"/>
              <a:gd name="connsiteX15" fmla="*/ 2732049 w 3501483"/>
              <a:gd name="connsiteY15" fmla="*/ 2442117 h 2966224"/>
              <a:gd name="connsiteX16" fmla="*/ 2798957 w 3501483"/>
              <a:gd name="connsiteY16" fmla="*/ 2174487 h 2966224"/>
              <a:gd name="connsiteX17" fmla="*/ 2899318 w 3501483"/>
              <a:gd name="connsiteY17" fmla="*/ 1839951 h 2966224"/>
              <a:gd name="connsiteX18" fmla="*/ 2943922 w 3501483"/>
              <a:gd name="connsiteY18" fmla="*/ 1438507 h 2966224"/>
              <a:gd name="connsiteX19" fmla="*/ 3111191 w 3501483"/>
              <a:gd name="connsiteY19" fmla="*/ 1393902 h 2966224"/>
              <a:gd name="connsiteX20" fmla="*/ 3178098 w 3501483"/>
              <a:gd name="connsiteY20" fmla="*/ 1081668 h 2966224"/>
              <a:gd name="connsiteX21" fmla="*/ 3267308 w 3501483"/>
              <a:gd name="connsiteY21" fmla="*/ 1215483 h 2966224"/>
              <a:gd name="connsiteX22" fmla="*/ 3311913 w 3501483"/>
              <a:gd name="connsiteY22" fmla="*/ 903248 h 2966224"/>
              <a:gd name="connsiteX23" fmla="*/ 3412274 w 3501483"/>
              <a:gd name="connsiteY23" fmla="*/ 724829 h 2966224"/>
              <a:gd name="connsiteX24" fmla="*/ 3445727 w 3501483"/>
              <a:gd name="connsiteY24" fmla="*/ 334536 h 2966224"/>
              <a:gd name="connsiteX25" fmla="*/ 3501483 w 3501483"/>
              <a:gd name="connsiteY25" fmla="*/ 0 h 2966224"/>
              <a:gd name="connsiteX26" fmla="*/ 3501483 w 3501483"/>
              <a:gd name="connsiteY26" fmla="*/ 2966224 h 2966224"/>
              <a:gd name="connsiteX0" fmla="*/ 3434575 w 3434575"/>
              <a:gd name="connsiteY0" fmla="*/ 2966224 h 2966224"/>
              <a:gd name="connsiteX1" fmla="*/ 0 w 3434575"/>
              <a:gd name="connsiteY1" fmla="*/ 2698595 h 2966224"/>
              <a:gd name="connsiteX2" fmla="*/ 44605 w 3434575"/>
              <a:gd name="connsiteY2" fmla="*/ 2732048 h 2966224"/>
              <a:gd name="connsiteX3" fmla="*/ 1742935 w 3434575"/>
              <a:gd name="connsiteY3" fmla="*/ 2959533 h 2966224"/>
              <a:gd name="connsiteX4" fmla="*/ 1747768 w 3434575"/>
              <a:gd name="connsiteY4" fmla="*/ 2497873 h 2966224"/>
              <a:gd name="connsiteX5" fmla="*/ 1895707 w 3434575"/>
              <a:gd name="connsiteY5" fmla="*/ 2609385 h 2966224"/>
              <a:gd name="connsiteX6" fmla="*/ 1962614 w 3434575"/>
              <a:gd name="connsiteY6" fmla="*/ 2375209 h 2966224"/>
              <a:gd name="connsiteX7" fmla="*/ 2007219 w 3434575"/>
              <a:gd name="connsiteY7" fmla="*/ 2609385 h 2966224"/>
              <a:gd name="connsiteX8" fmla="*/ 2118732 w 3434575"/>
              <a:gd name="connsiteY8" fmla="*/ 2408663 h 2966224"/>
              <a:gd name="connsiteX9" fmla="*/ 2263697 w 3434575"/>
              <a:gd name="connsiteY9" fmla="*/ 2509024 h 2966224"/>
              <a:gd name="connsiteX10" fmla="*/ 2341756 w 3434575"/>
              <a:gd name="connsiteY10" fmla="*/ 2542478 h 2966224"/>
              <a:gd name="connsiteX11" fmla="*/ 2408663 w 3434575"/>
              <a:gd name="connsiteY11" fmla="*/ 2163336 h 2966224"/>
              <a:gd name="connsiteX12" fmla="*/ 2442117 w 3434575"/>
              <a:gd name="connsiteY12" fmla="*/ 2419814 h 2966224"/>
              <a:gd name="connsiteX13" fmla="*/ 2520175 w 3434575"/>
              <a:gd name="connsiteY13" fmla="*/ 1951463 h 2966224"/>
              <a:gd name="connsiteX14" fmla="*/ 2665141 w 3434575"/>
              <a:gd name="connsiteY14" fmla="*/ 2442117 h 2966224"/>
              <a:gd name="connsiteX15" fmla="*/ 2732049 w 3434575"/>
              <a:gd name="connsiteY15" fmla="*/ 2174487 h 2966224"/>
              <a:gd name="connsiteX16" fmla="*/ 2832410 w 3434575"/>
              <a:gd name="connsiteY16" fmla="*/ 1839951 h 2966224"/>
              <a:gd name="connsiteX17" fmla="*/ 2877014 w 3434575"/>
              <a:gd name="connsiteY17" fmla="*/ 1438507 h 2966224"/>
              <a:gd name="connsiteX18" fmla="*/ 3044283 w 3434575"/>
              <a:gd name="connsiteY18" fmla="*/ 1393902 h 2966224"/>
              <a:gd name="connsiteX19" fmla="*/ 3111190 w 3434575"/>
              <a:gd name="connsiteY19" fmla="*/ 1081668 h 2966224"/>
              <a:gd name="connsiteX20" fmla="*/ 3200400 w 3434575"/>
              <a:gd name="connsiteY20" fmla="*/ 1215483 h 2966224"/>
              <a:gd name="connsiteX21" fmla="*/ 3245005 w 3434575"/>
              <a:gd name="connsiteY21" fmla="*/ 903248 h 2966224"/>
              <a:gd name="connsiteX22" fmla="*/ 3345366 w 3434575"/>
              <a:gd name="connsiteY22" fmla="*/ 724829 h 2966224"/>
              <a:gd name="connsiteX23" fmla="*/ 3378819 w 3434575"/>
              <a:gd name="connsiteY23" fmla="*/ 334536 h 2966224"/>
              <a:gd name="connsiteX24" fmla="*/ 3434575 w 3434575"/>
              <a:gd name="connsiteY24" fmla="*/ 0 h 2966224"/>
              <a:gd name="connsiteX25" fmla="*/ 3434575 w 3434575"/>
              <a:gd name="connsiteY25" fmla="*/ 2966224 h 2966224"/>
              <a:gd name="connsiteX0" fmla="*/ 3389970 w 3389970"/>
              <a:gd name="connsiteY0" fmla="*/ 2966224 h 2966224"/>
              <a:gd name="connsiteX1" fmla="*/ 0 w 3389970"/>
              <a:gd name="connsiteY1" fmla="*/ 2732048 h 2966224"/>
              <a:gd name="connsiteX2" fmla="*/ 1698330 w 3389970"/>
              <a:gd name="connsiteY2" fmla="*/ 2959533 h 2966224"/>
              <a:gd name="connsiteX3" fmla="*/ 1703163 w 3389970"/>
              <a:gd name="connsiteY3" fmla="*/ 2497873 h 2966224"/>
              <a:gd name="connsiteX4" fmla="*/ 1851102 w 3389970"/>
              <a:gd name="connsiteY4" fmla="*/ 2609385 h 2966224"/>
              <a:gd name="connsiteX5" fmla="*/ 1918009 w 3389970"/>
              <a:gd name="connsiteY5" fmla="*/ 2375209 h 2966224"/>
              <a:gd name="connsiteX6" fmla="*/ 1962614 w 3389970"/>
              <a:gd name="connsiteY6" fmla="*/ 2609385 h 2966224"/>
              <a:gd name="connsiteX7" fmla="*/ 2074127 w 3389970"/>
              <a:gd name="connsiteY7" fmla="*/ 2408663 h 2966224"/>
              <a:gd name="connsiteX8" fmla="*/ 2219092 w 3389970"/>
              <a:gd name="connsiteY8" fmla="*/ 2509024 h 2966224"/>
              <a:gd name="connsiteX9" fmla="*/ 2297151 w 3389970"/>
              <a:gd name="connsiteY9" fmla="*/ 2542478 h 2966224"/>
              <a:gd name="connsiteX10" fmla="*/ 2364058 w 3389970"/>
              <a:gd name="connsiteY10" fmla="*/ 2163336 h 2966224"/>
              <a:gd name="connsiteX11" fmla="*/ 2397512 w 3389970"/>
              <a:gd name="connsiteY11" fmla="*/ 2419814 h 2966224"/>
              <a:gd name="connsiteX12" fmla="*/ 2475570 w 3389970"/>
              <a:gd name="connsiteY12" fmla="*/ 1951463 h 2966224"/>
              <a:gd name="connsiteX13" fmla="*/ 2620536 w 3389970"/>
              <a:gd name="connsiteY13" fmla="*/ 2442117 h 2966224"/>
              <a:gd name="connsiteX14" fmla="*/ 2687444 w 3389970"/>
              <a:gd name="connsiteY14" fmla="*/ 2174487 h 2966224"/>
              <a:gd name="connsiteX15" fmla="*/ 2787805 w 3389970"/>
              <a:gd name="connsiteY15" fmla="*/ 1839951 h 2966224"/>
              <a:gd name="connsiteX16" fmla="*/ 2832409 w 3389970"/>
              <a:gd name="connsiteY16" fmla="*/ 1438507 h 2966224"/>
              <a:gd name="connsiteX17" fmla="*/ 2999678 w 3389970"/>
              <a:gd name="connsiteY17" fmla="*/ 1393902 h 2966224"/>
              <a:gd name="connsiteX18" fmla="*/ 3066585 w 3389970"/>
              <a:gd name="connsiteY18" fmla="*/ 1081668 h 2966224"/>
              <a:gd name="connsiteX19" fmla="*/ 3155795 w 3389970"/>
              <a:gd name="connsiteY19" fmla="*/ 1215483 h 2966224"/>
              <a:gd name="connsiteX20" fmla="*/ 3200400 w 3389970"/>
              <a:gd name="connsiteY20" fmla="*/ 903248 h 2966224"/>
              <a:gd name="connsiteX21" fmla="*/ 3300761 w 3389970"/>
              <a:gd name="connsiteY21" fmla="*/ 724829 h 2966224"/>
              <a:gd name="connsiteX22" fmla="*/ 3334214 w 3389970"/>
              <a:gd name="connsiteY22" fmla="*/ 334536 h 2966224"/>
              <a:gd name="connsiteX23" fmla="*/ 3389970 w 3389970"/>
              <a:gd name="connsiteY23" fmla="*/ 0 h 2966224"/>
              <a:gd name="connsiteX24" fmla="*/ 3389970 w 3389970"/>
              <a:gd name="connsiteY24" fmla="*/ 2966224 h 2966224"/>
              <a:gd name="connsiteX0" fmla="*/ 1691640 w 1691640"/>
              <a:gd name="connsiteY0" fmla="*/ 2966224 h 2966224"/>
              <a:gd name="connsiteX1" fmla="*/ 0 w 1691640"/>
              <a:gd name="connsiteY1" fmla="*/ 2959533 h 2966224"/>
              <a:gd name="connsiteX2" fmla="*/ 4833 w 1691640"/>
              <a:gd name="connsiteY2" fmla="*/ 2497873 h 2966224"/>
              <a:gd name="connsiteX3" fmla="*/ 152772 w 1691640"/>
              <a:gd name="connsiteY3" fmla="*/ 2609385 h 2966224"/>
              <a:gd name="connsiteX4" fmla="*/ 219679 w 1691640"/>
              <a:gd name="connsiteY4" fmla="*/ 2375209 h 2966224"/>
              <a:gd name="connsiteX5" fmla="*/ 264284 w 1691640"/>
              <a:gd name="connsiteY5" fmla="*/ 2609385 h 2966224"/>
              <a:gd name="connsiteX6" fmla="*/ 375797 w 1691640"/>
              <a:gd name="connsiteY6" fmla="*/ 2408663 h 2966224"/>
              <a:gd name="connsiteX7" fmla="*/ 520762 w 1691640"/>
              <a:gd name="connsiteY7" fmla="*/ 2509024 h 2966224"/>
              <a:gd name="connsiteX8" fmla="*/ 598821 w 1691640"/>
              <a:gd name="connsiteY8" fmla="*/ 2542478 h 2966224"/>
              <a:gd name="connsiteX9" fmla="*/ 665728 w 1691640"/>
              <a:gd name="connsiteY9" fmla="*/ 2163336 h 2966224"/>
              <a:gd name="connsiteX10" fmla="*/ 699182 w 1691640"/>
              <a:gd name="connsiteY10" fmla="*/ 2419814 h 2966224"/>
              <a:gd name="connsiteX11" fmla="*/ 777240 w 1691640"/>
              <a:gd name="connsiteY11" fmla="*/ 1951463 h 2966224"/>
              <a:gd name="connsiteX12" fmla="*/ 922206 w 1691640"/>
              <a:gd name="connsiteY12" fmla="*/ 2442117 h 2966224"/>
              <a:gd name="connsiteX13" fmla="*/ 989114 w 1691640"/>
              <a:gd name="connsiteY13" fmla="*/ 2174487 h 2966224"/>
              <a:gd name="connsiteX14" fmla="*/ 1089475 w 1691640"/>
              <a:gd name="connsiteY14" fmla="*/ 1839951 h 2966224"/>
              <a:gd name="connsiteX15" fmla="*/ 1134079 w 1691640"/>
              <a:gd name="connsiteY15" fmla="*/ 1438507 h 2966224"/>
              <a:gd name="connsiteX16" fmla="*/ 1301348 w 1691640"/>
              <a:gd name="connsiteY16" fmla="*/ 1393902 h 2966224"/>
              <a:gd name="connsiteX17" fmla="*/ 1368255 w 1691640"/>
              <a:gd name="connsiteY17" fmla="*/ 1081668 h 2966224"/>
              <a:gd name="connsiteX18" fmla="*/ 1457465 w 1691640"/>
              <a:gd name="connsiteY18" fmla="*/ 1215483 h 2966224"/>
              <a:gd name="connsiteX19" fmla="*/ 1502070 w 1691640"/>
              <a:gd name="connsiteY19" fmla="*/ 903248 h 2966224"/>
              <a:gd name="connsiteX20" fmla="*/ 1602431 w 1691640"/>
              <a:gd name="connsiteY20" fmla="*/ 724829 h 2966224"/>
              <a:gd name="connsiteX21" fmla="*/ 1635884 w 1691640"/>
              <a:gd name="connsiteY21" fmla="*/ 334536 h 2966224"/>
              <a:gd name="connsiteX22" fmla="*/ 1691640 w 1691640"/>
              <a:gd name="connsiteY22" fmla="*/ 0 h 2966224"/>
              <a:gd name="connsiteX23" fmla="*/ 1691640 w 1691640"/>
              <a:gd name="connsiteY23" fmla="*/ 2966224 h 296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91640" h="2966224">
                <a:moveTo>
                  <a:pt x="1691640" y="2966224"/>
                </a:moveTo>
                <a:lnTo>
                  <a:pt x="0" y="2959533"/>
                </a:lnTo>
                <a:lnTo>
                  <a:pt x="4833" y="2497873"/>
                </a:lnTo>
                <a:lnTo>
                  <a:pt x="152772" y="2609385"/>
                </a:lnTo>
                <a:lnTo>
                  <a:pt x="219679" y="2375209"/>
                </a:lnTo>
                <a:lnTo>
                  <a:pt x="264284" y="2609385"/>
                </a:lnTo>
                <a:lnTo>
                  <a:pt x="375797" y="2408663"/>
                </a:lnTo>
                <a:lnTo>
                  <a:pt x="520762" y="2509024"/>
                </a:lnTo>
                <a:lnTo>
                  <a:pt x="598821" y="2542478"/>
                </a:lnTo>
                <a:lnTo>
                  <a:pt x="665728" y="2163336"/>
                </a:lnTo>
                <a:lnTo>
                  <a:pt x="699182" y="2419814"/>
                </a:lnTo>
                <a:lnTo>
                  <a:pt x="777240" y="1951463"/>
                </a:lnTo>
                <a:lnTo>
                  <a:pt x="922206" y="2442117"/>
                </a:lnTo>
                <a:lnTo>
                  <a:pt x="989114" y="2174487"/>
                </a:lnTo>
                <a:lnTo>
                  <a:pt x="1089475" y="1839951"/>
                </a:lnTo>
                <a:lnTo>
                  <a:pt x="1134079" y="1438507"/>
                </a:lnTo>
                <a:lnTo>
                  <a:pt x="1301348" y="1393902"/>
                </a:lnTo>
                <a:lnTo>
                  <a:pt x="1368255" y="1081668"/>
                </a:lnTo>
                <a:lnTo>
                  <a:pt x="1457465" y="1215483"/>
                </a:lnTo>
                <a:lnTo>
                  <a:pt x="1502070" y="903248"/>
                </a:lnTo>
                <a:lnTo>
                  <a:pt x="1602431" y="724829"/>
                </a:lnTo>
                <a:lnTo>
                  <a:pt x="1635884" y="334536"/>
                </a:lnTo>
                <a:lnTo>
                  <a:pt x="1691640" y="0"/>
                </a:lnTo>
                <a:lnTo>
                  <a:pt x="1691640" y="2966224"/>
                </a:lnTo>
                <a:close/>
              </a:path>
            </a:pathLst>
          </a:custGeom>
          <a:solidFill>
            <a:srgbClr val="FFF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6A06F34-BD1A-48F3-824F-D1AC8FB6C159}"/>
              </a:ext>
            </a:extLst>
          </p:cNvPr>
          <p:cNvSpPr txBox="1"/>
          <p:nvPr/>
        </p:nvSpPr>
        <p:spPr>
          <a:xfrm>
            <a:off x="4803819" y="662711"/>
            <a:ext cx="258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Adults 18+, Anglo Canada</a:t>
            </a:r>
          </a:p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Average Minute Audience (000)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69ABAA4-CDC6-4985-B6F0-427039037B1C}"/>
              </a:ext>
            </a:extLst>
          </p:cNvPr>
          <p:cNvSpPr txBox="1"/>
          <p:nvPr/>
        </p:nvSpPr>
        <p:spPr>
          <a:xfrm>
            <a:off x="5554737" y="388951"/>
            <a:ext cx="10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PLAYOFFS</a:t>
            </a:r>
          </a:p>
        </p:txBody>
      </p:sp>
    </p:spTree>
    <p:extLst>
      <p:ext uri="{BB962C8B-B14F-4D97-AF65-F5344CB8AC3E}">
        <p14:creationId xmlns:p14="http://schemas.microsoft.com/office/powerpoint/2010/main" val="17751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9" grpId="0"/>
        </p:bldLst>
      </p:timing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17CA92CA-D2F8-4653-B096-DFAEF48B5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2" t="24194" r="15993" b="9630"/>
          <a:stretch/>
        </p:blipFill>
        <p:spPr>
          <a:xfrm>
            <a:off x="-33867" y="-27806"/>
            <a:ext cx="12225867" cy="6885806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06384E3D-2123-4259-B2DB-EFADDC15EBF2}"/>
              </a:ext>
            </a:extLst>
          </p:cNvPr>
          <p:cNvGrpSpPr/>
          <p:nvPr/>
        </p:nvGrpSpPr>
        <p:grpSpPr>
          <a:xfrm>
            <a:off x="1979271" y="2289810"/>
            <a:ext cx="5960962" cy="4278630"/>
            <a:chOff x="2126430" y="2289810"/>
            <a:chExt cx="5665470" cy="4278630"/>
          </a:xfrm>
        </p:grpSpPr>
        <p:pic>
          <p:nvPicPr>
            <p:cNvPr id="64" name="Picture 2" descr="https://static.thenounproject.com/png/1009811-200.png">
              <a:extLst>
                <a:ext uri="{FF2B5EF4-FFF2-40B4-BE49-F238E27FC236}">
                  <a16:creationId xmlns:a16="http://schemas.microsoft.com/office/drawing/2014/main" id="{9895A97A-628F-4286-8F4C-C53B16B2A5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34"/>
            <a:stretch/>
          </p:blipFill>
          <p:spPr bwMode="auto">
            <a:xfrm>
              <a:off x="2126430" y="2289810"/>
              <a:ext cx="5665470" cy="427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AD305F-5218-45E4-80DB-142B4138AAA8}"/>
                </a:ext>
              </a:extLst>
            </p:cNvPr>
            <p:cNvSpPr/>
            <p:nvPr/>
          </p:nvSpPr>
          <p:spPr>
            <a:xfrm>
              <a:off x="2562578" y="2727960"/>
              <a:ext cx="4799918" cy="179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3EF073-22C9-42A8-8392-BFD0BB3A55C3}"/>
              </a:ext>
            </a:extLst>
          </p:cNvPr>
          <p:cNvGrpSpPr/>
          <p:nvPr/>
        </p:nvGrpSpPr>
        <p:grpSpPr>
          <a:xfrm>
            <a:off x="-1594338" y="2970720"/>
            <a:ext cx="21628454" cy="1289538"/>
            <a:chOff x="-6123514" y="2970720"/>
            <a:chExt cx="21628454" cy="12895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80A0B9-0481-40F5-A006-E9BA85DEEC0E}"/>
                </a:ext>
              </a:extLst>
            </p:cNvPr>
            <p:cNvSpPr/>
            <p:nvPr/>
          </p:nvSpPr>
          <p:spPr>
            <a:xfrm>
              <a:off x="-6123514" y="2970720"/>
              <a:ext cx="21628454" cy="128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99062B-2B28-4403-A767-131049AD3B1F}"/>
                </a:ext>
              </a:extLst>
            </p:cNvPr>
            <p:cNvSpPr txBox="1"/>
            <p:nvPr/>
          </p:nvSpPr>
          <p:spPr>
            <a:xfrm>
              <a:off x="7530105" y="3317750"/>
              <a:ext cx="921325" cy="58477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-150" dirty="0">
                  <a:latin typeface="Century Gothic" panose="020B0502020202020204" pitchFamily="34" charset="0"/>
                </a:rPr>
                <a:t>SUMMER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2020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71AE015-9170-4A2C-8A76-8A67CCE385BC}"/>
                </a:ext>
              </a:extLst>
            </p:cNvPr>
            <p:cNvGrpSpPr/>
            <p:nvPr/>
          </p:nvGrpSpPr>
          <p:grpSpPr>
            <a:xfrm>
              <a:off x="8632722" y="3179754"/>
              <a:ext cx="1453267" cy="860766"/>
              <a:chOff x="8826256" y="1350954"/>
              <a:chExt cx="1453267" cy="86076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0748662-749E-4AD3-8F57-30CDC09D47EA}"/>
                  </a:ext>
                </a:extLst>
              </p:cNvPr>
              <p:cNvGrpSpPr/>
              <p:nvPr/>
            </p:nvGrpSpPr>
            <p:grpSpPr>
              <a:xfrm>
                <a:off x="9467993" y="1362198"/>
                <a:ext cx="811530" cy="838279"/>
                <a:chOff x="6004285" y="3756892"/>
                <a:chExt cx="811530" cy="838279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83B5C24-A837-48C7-8C23-C846629FAFD6}"/>
                    </a:ext>
                  </a:extLst>
                </p:cNvPr>
                <p:cNvGrpSpPr/>
                <p:nvPr/>
              </p:nvGrpSpPr>
              <p:grpSpPr>
                <a:xfrm>
                  <a:off x="6004285" y="3756892"/>
                  <a:ext cx="811530" cy="545592"/>
                  <a:chOff x="6197172" y="3756892"/>
                  <a:chExt cx="811530" cy="545592"/>
                </a:xfrm>
              </p:grpSpPr>
              <p:pic>
                <p:nvPicPr>
                  <p:cNvPr id="60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04039E41-9A64-4D1F-B6F1-3D7ACB592CD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63110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1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786D62FF-B025-4471-BB44-593E3EA883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97172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20BF6F0-D906-4797-8CFA-4C8611097464}"/>
                    </a:ext>
                  </a:extLst>
                </p:cNvPr>
                <p:cNvSpPr txBox="1"/>
                <p:nvPr/>
              </p:nvSpPr>
              <p:spPr>
                <a:xfrm>
                  <a:off x="6108197" y="4333561"/>
                  <a:ext cx="59824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MARKET</a:t>
                  </a:r>
                  <a:endParaRPr lang="en-CA" sz="1100" spc="-10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EF414A7-6739-4A35-932C-F2070A2538A4}"/>
                  </a:ext>
                </a:extLst>
              </p:cNvPr>
              <p:cNvGrpSpPr/>
              <p:nvPr/>
            </p:nvGrpSpPr>
            <p:grpSpPr>
              <a:xfrm>
                <a:off x="8826256" y="1350954"/>
                <a:ext cx="651140" cy="860766"/>
                <a:chOff x="5075899" y="3714982"/>
                <a:chExt cx="651140" cy="860766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3CF9CC6-25A2-4107-92AB-6BEA4754B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40437" y="3714982"/>
                  <a:ext cx="509524" cy="629412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0FAD1ED-B59F-4118-8E1A-A2EFDC25CD89}"/>
                    </a:ext>
                  </a:extLst>
                </p:cNvPr>
                <p:cNvSpPr txBox="1"/>
                <p:nvPr/>
              </p:nvSpPr>
              <p:spPr>
                <a:xfrm>
                  <a:off x="5075899" y="4314138"/>
                  <a:ext cx="6511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365  DAYS</a:t>
                  </a:r>
                  <a:endParaRPr lang="en-CA" sz="1100" spc="-100" dirty="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16E187-526F-425D-B1D6-2FAC23372B0F}"/>
                </a:ext>
              </a:extLst>
            </p:cNvPr>
            <p:cNvGrpSpPr/>
            <p:nvPr/>
          </p:nvGrpSpPr>
          <p:grpSpPr>
            <a:xfrm>
              <a:off x="4667706" y="3202912"/>
              <a:ext cx="645884" cy="814450"/>
              <a:chOff x="5852768" y="5293337"/>
              <a:chExt cx="645884" cy="81445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8494AE0-2609-4A67-B14C-AF4632A95C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07" t="19833" r="17845" b="27361"/>
              <a:stretch/>
            </p:blipFill>
            <p:spPr>
              <a:xfrm>
                <a:off x="5852768" y="5293337"/>
                <a:ext cx="645884" cy="81445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D2DA67A-18FB-43AD-B50A-C33564748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09" b="23096"/>
              <a:stretch/>
            </p:blipFill>
            <p:spPr>
              <a:xfrm>
                <a:off x="5994368" y="5428410"/>
                <a:ext cx="362684" cy="25093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0F59C1-35A2-4253-8EF6-8B61B2DAEEAD}"/>
                </a:ext>
              </a:extLst>
            </p:cNvPr>
            <p:cNvGrpSpPr/>
            <p:nvPr/>
          </p:nvGrpSpPr>
          <p:grpSpPr>
            <a:xfrm>
              <a:off x="-1053178" y="3280746"/>
              <a:ext cx="2968356" cy="658782"/>
              <a:chOff x="3953907" y="1451946"/>
              <a:chExt cx="2968356" cy="65878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4F2E0F1-99DF-4986-A6FE-F098B4782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4696" y="1451946"/>
                <a:ext cx="595666" cy="658782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7E1A1-56D6-4C1E-B1D0-182D6D9CACF2}"/>
                  </a:ext>
                </a:extLst>
              </p:cNvPr>
              <p:cNvSpPr txBox="1"/>
              <p:nvPr/>
            </p:nvSpPr>
            <p:spPr>
              <a:xfrm>
                <a:off x="3953907" y="1488950"/>
                <a:ext cx="832624" cy="58477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spc="-150" dirty="0">
                    <a:latin typeface="Century Gothic" panose="020B0502020202020204" pitchFamily="34" charset="0"/>
                  </a:rPr>
                  <a:t>LATE</a:t>
                </a:r>
              </a:p>
              <a:p>
                <a:pPr algn="ctr"/>
                <a:r>
                  <a:rPr lang="en-US" sz="1600" b="1" dirty="0">
                    <a:latin typeface="Century Gothic" panose="020B0502020202020204" pitchFamily="34" charset="0"/>
                  </a:rPr>
                  <a:t>2020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757415A-BBE6-47F0-B9DA-50FE07DB597C}"/>
                  </a:ext>
                </a:extLst>
              </p:cNvPr>
              <p:cNvGrpSpPr/>
              <p:nvPr/>
            </p:nvGrpSpPr>
            <p:grpSpPr>
              <a:xfrm>
                <a:off x="6194744" y="1504070"/>
                <a:ext cx="727519" cy="554535"/>
                <a:chOff x="4808541" y="5114743"/>
                <a:chExt cx="727519" cy="554535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90558DF-6FAE-416A-BFE8-55918463B4A4}"/>
                    </a:ext>
                  </a:extLst>
                </p:cNvPr>
                <p:cNvGrpSpPr/>
                <p:nvPr/>
              </p:nvGrpSpPr>
              <p:grpSpPr>
                <a:xfrm>
                  <a:off x="5202763" y="5114745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50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DFF1E6F1-D97B-4E65-BB35-9D5F04E0CA3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66E5BE91-582A-4371-A7D1-2A487E0EE10E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4AFB9B6-11E9-4D6B-BA2F-5919FF84CB0B}"/>
                    </a:ext>
                  </a:extLst>
                </p:cNvPr>
                <p:cNvGrpSpPr/>
                <p:nvPr/>
              </p:nvGrpSpPr>
              <p:grpSpPr>
                <a:xfrm flipH="1">
                  <a:off x="4808541" y="5114743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48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5083CB98-C300-425A-BFA0-D81FAAC12D2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0314C30D-FEC7-447B-B814-498F6FB0101C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47" name="Picture 6" descr="https://static.thenounproject.com/png/101031-200.png">
                  <a:extLst>
                    <a:ext uri="{FF2B5EF4-FFF2-40B4-BE49-F238E27FC236}">
                      <a16:creationId xmlns:a16="http://schemas.microsoft.com/office/drawing/2014/main" id="{59AF70C5-73A9-45A4-93D2-EDCA5F0E25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46" r="20185"/>
                <a:stretch/>
              </p:blipFill>
              <p:spPr bwMode="auto">
                <a:xfrm>
                  <a:off x="5041899" y="5212274"/>
                  <a:ext cx="236418" cy="3594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E6C0E4F-87D2-4A13-B362-8223122C4CF8}"/>
                  </a:ext>
                </a:extLst>
              </p:cNvPr>
              <p:cNvGrpSpPr/>
              <p:nvPr/>
            </p:nvGrpSpPr>
            <p:grpSpPr>
              <a:xfrm>
                <a:off x="5523176" y="1457714"/>
                <a:ext cx="545743" cy="647246"/>
                <a:chOff x="4390928" y="5017721"/>
                <a:chExt cx="545743" cy="647246"/>
              </a:xfrm>
            </p:grpSpPr>
            <p:pic>
              <p:nvPicPr>
                <p:cNvPr id="43" name="Picture 8" descr="https://static.thenounproject.com/png/1854991-200.png">
                  <a:extLst>
                    <a:ext uri="{FF2B5EF4-FFF2-40B4-BE49-F238E27FC236}">
                      <a16:creationId xmlns:a16="http://schemas.microsoft.com/office/drawing/2014/main" id="{296AA488-148D-440B-B5E9-29A0E0017B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0928" y="5167992"/>
                  <a:ext cx="496975" cy="496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E8668B8E-E6AF-4E84-BAFE-0520149E1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644" t="26238" r="26728" b="25758"/>
                <a:stretch/>
              </p:blipFill>
              <p:spPr>
                <a:xfrm>
                  <a:off x="4511618" y="5017721"/>
                  <a:ext cx="425053" cy="3602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DD87F1-542F-4D48-BEEC-04DC8A579572}"/>
                </a:ext>
              </a:extLst>
            </p:cNvPr>
            <p:cNvGrpSpPr/>
            <p:nvPr/>
          </p:nvGrpSpPr>
          <p:grpSpPr>
            <a:xfrm>
              <a:off x="-4870913" y="3030714"/>
              <a:ext cx="2693011" cy="1169551"/>
              <a:chOff x="4264983" y="1201914"/>
              <a:chExt cx="2693011" cy="116955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14E7D2-CF7D-4033-9F32-799EFBA7B174}"/>
                  </a:ext>
                </a:extLst>
              </p:cNvPr>
              <p:cNvSpPr txBox="1"/>
              <p:nvPr/>
            </p:nvSpPr>
            <p:spPr>
              <a:xfrm>
                <a:off x="5117258" y="1201914"/>
                <a:ext cx="1101007" cy="116955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Reach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Frequency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GRPs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MAPPING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RFI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6480BCF-298F-4B55-8635-058D46D095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40061" t="14957" r="53990" b="19339"/>
              <a:stretch/>
            </p:blipFill>
            <p:spPr>
              <a:xfrm>
                <a:off x="6256330" y="1515371"/>
                <a:ext cx="701664" cy="531933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BCECECD-3BBD-4EEB-9BA1-9274B9D395C2}"/>
                  </a:ext>
                </a:extLst>
              </p:cNvPr>
              <p:cNvGrpSpPr/>
              <p:nvPr/>
            </p:nvGrpSpPr>
            <p:grpSpPr>
              <a:xfrm>
                <a:off x="4264983" y="1239019"/>
                <a:ext cx="902933" cy="1084637"/>
                <a:chOff x="5435374" y="2389654"/>
                <a:chExt cx="902933" cy="1084637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9BA348B5-C80B-4A47-8B35-BFAD9226B314}"/>
                    </a:ext>
                  </a:extLst>
                </p:cNvPr>
                <p:cNvGrpSpPr/>
                <p:nvPr/>
              </p:nvGrpSpPr>
              <p:grpSpPr>
                <a:xfrm>
                  <a:off x="5435374" y="2535894"/>
                  <a:ext cx="902933" cy="938397"/>
                  <a:chOff x="391663" y="3190625"/>
                  <a:chExt cx="895975" cy="934563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709E1B50-825C-4000-9440-17935AE5AF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890" t="16104" r="19746" b="21931"/>
                  <a:stretch/>
                </p:blipFill>
                <p:spPr>
                  <a:xfrm>
                    <a:off x="391663" y="3190625"/>
                    <a:ext cx="895975" cy="934563"/>
                  </a:xfrm>
                  <a:prstGeom prst="rect">
                    <a:avLst/>
                  </a:prstGeom>
                </p:spPr>
              </p:pic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4C4B93A-43AD-4A69-860C-5D954AC0320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243" y="3309567"/>
                    <a:ext cx="719435" cy="2077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750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C4780F0C-459F-449B-9B43-4ABD87C795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BFFFF"/>
                    </a:clrFrom>
                    <a:clrTo>
                      <a:srgbClr val="FB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2124" y="2775820"/>
                  <a:ext cx="503781" cy="201846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A966633-D873-427C-8435-7071C08D08F0}"/>
                    </a:ext>
                  </a:extLst>
                </p:cNvPr>
                <p:cNvSpPr txBox="1"/>
                <p:nvPr/>
              </p:nvSpPr>
              <p:spPr>
                <a:xfrm>
                  <a:off x="5502715" y="2389654"/>
                  <a:ext cx="6463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Century Gothic" panose="020B0502020202020204" pitchFamily="34" charset="0"/>
                    </a:rPr>
                    <a:t>2021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A0FD38-EED0-40C4-9E1B-FB217E6F54F4}"/>
                </a:ext>
              </a:extLst>
            </p:cNvPr>
            <p:cNvGrpSpPr/>
            <p:nvPr/>
          </p:nvGrpSpPr>
          <p:grpSpPr>
            <a:xfrm>
              <a:off x="11395978" y="3202364"/>
              <a:ext cx="3475443" cy="815547"/>
              <a:chOff x="7916672" y="1373564"/>
              <a:chExt cx="3475443" cy="81554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4F145-CE57-4FC8-804D-7A47CCC2342E}"/>
                  </a:ext>
                </a:extLst>
              </p:cNvPr>
              <p:cNvSpPr txBox="1"/>
              <p:nvPr/>
            </p:nvSpPr>
            <p:spPr>
              <a:xfrm>
                <a:off x="10597269" y="1581282"/>
                <a:ext cx="79484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NEW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DFFD575-6631-4B6B-A0B6-AD9B234ACC1B}"/>
                  </a:ext>
                </a:extLst>
              </p:cNvPr>
              <p:cNvGrpSpPr/>
              <p:nvPr/>
            </p:nvGrpSpPr>
            <p:grpSpPr>
              <a:xfrm>
                <a:off x="8732512" y="1426799"/>
                <a:ext cx="824409" cy="709077"/>
                <a:chOff x="6977515" y="2867495"/>
                <a:chExt cx="824409" cy="709077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30D8031-162A-454A-BA6A-914ED18446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34681" y="3078459"/>
                  <a:ext cx="710077" cy="498113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F0BAC1-0A61-41B3-ACE2-7E3C34FE65F8}"/>
                    </a:ext>
                  </a:extLst>
                </p:cNvPr>
                <p:cNvSpPr txBox="1"/>
                <p:nvPr/>
              </p:nvSpPr>
              <p:spPr>
                <a:xfrm>
                  <a:off x="6977515" y="2867495"/>
                  <a:ext cx="824409" cy="307777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alibri" panose="020F0502020204030204" pitchFamily="34" charset="0"/>
                    </a:rPr>
                    <a:t>100%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C814277-D8D7-46C6-9665-7ECB5E0AF970}"/>
                  </a:ext>
                </a:extLst>
              </p:cNvPr>
              <p:cNvGrpSpPr/>
              <p:nvPr/>
            </p:nvGrpSpPr>
            <p:grpSpPr>
              <a:xfrm>
                <a:off x="9621168" y="1373564"/>
                <a:ext cx="961376" cy="815547"/>
                <a:chOff x="10053984" y="3535414"/>
                <a:chExt cx="961376" cy="815547"/>
              </a:xfrm>
            </p:grpSpPr>
            <p:pic>
              <p:nvPicPr>
                <p:cNvPr id="23" name="Picture 2" descr="https://static.thenounproject.com/png/905897-200.png">
                  <a:extLst>
                    <a:ext uri="{FF2B5EF4-FFF2-40B4-BE49-F238E27FC236}">
                      <a16:creationId xmlns:a16="http://schemas.microsoft.com/office/drawing/2014/main" id="{BE0C1730-69B3-4A2F-9802-E022F963BB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645"/>
                <a:stretch/>
              </p:blipFill>
              <p:spPr bwMode="auto">
                <a:xfrm>
                  <a:off x="10053984" y="3738629"/>
                  <a:ext cx="762035" cy="6123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Bent-Up Arrow 55">
                  <a:extLst>
                    <a:ext uri="{FF2B5EF4-FFF2-40B4-BE49-F238E27FC236}">
                      <a16:creationId xmlns:a16="http://schemas.microsoft.com/office/drawing/2014/main" id="{FEEEF8FC-84ED-4CF6-B63E-2E64BA85370B}"/>
                    </a:ext>
                  </a:extLst>
                </p:cNvPr>
                <p:cNvSpPr/>
                <p:nvPr/>
              </p:nvSpPr>
              <p:spPr>
                <a:xfrm rot="16200000">
                  <a:off x="10282270" y="3522196"/>
                  <a:ext cx="210736" cy="237171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ight Arrow 56">
                  <a:extLst>
                    <a:ext uri="{FF2B5EF4-FFF2-40B4-BE49-F238E27FC236}">
                      <a16:creationId xmlns:a16="http://schemas.microsoft.com/office/drawing/2014/main" id="{A562DE3C-88CB-418B-AB48-04571BF9A04E}"/>
                    </a:ext>
                  </a:extLst>
                </p:cNvPr>
                <p:cNvSpPr/>
                <p:nvPr/>
              </p:nvSpPr>
              <p:spPr>
                <a:xfrm>
                  <a:off x="10796724" y="3920171"/>
                  <a:ext cx="218636" cy="13593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9684EAD-6B6F-4AE5-B85C-1878BD572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6672" y="1675795"/>
                <a:ext cx="771318" cy="463990"/>
              </a:xfrm>
              <a:prstGeom prst="rect">
                <a:avLst/>
              </a:prstGeom>
            </p:spPr>
          </p:pic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F5E1A929-3568-45EE-AE0B-8182171E4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51" t="24194" r="15993" b="9630"/>
          <a:stretch/>
        </p:blipFill>
        <p:spPr>
          <a:xfrm>
            <a:off x="7407924" y="-27806"/>
            <a:ext cx="4784076" cy="6885806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2D6B02A8-56BB-4959-8DC4-8D5C9E325EEA}"/>
              </a:ext>
            </a:extLst>
          </p:cNvPr>
          <p:cNvGrpSpPr/>
          <p:nvPr/>
        </p:nvGrpSpPr>
        <p:grpSpPr>
          <a:xfrm>
            <a:off x="-474563" y="-27806"/>
            <a:ext cx="2945983" cy="6885806"/>
            <a:chOff x="-474563" y="-27806"/>
            <a:chExt cx="2945983" cy="6885806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6E65CC2-DB42-44FE-B6A2-4B6D092737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932" t="24194" r="68528" b="9630"/>
            <a:stretch/>
          </p:blipFill>
          <p:spPr>
            <a:xfrm>
              <a:off x="-33866" y="-27806"/>
              <a:ext cx="2505286" cy="6885806"/>
            </a:xfrm>
            <a:prstGeom prst="rect">
              <a:avLst/>
            </a:prstGeom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9FD1E5A-1257-4559-9871-6023A1351E80}"/>
                </a:ext>
              </a:extLst>
            </p:cNvPr>
            <p:cNvSpPr/>
            <p:nvPr/>
          </p:nvSpPr>
          <p:spPr>
            <a:xfrm>
              <a:off x="-474563" y="-11575"/>
              <a:ext cx="561565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5363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32201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458646" y="579835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MEDIA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6A080-CC97-48F9-ACBC-B8E075C3313B}"/>
              </a:ext>
            </a:extLst>
          </p:cNvPr>
          <p:cNvSpPr txBox="1"/>
          <p:nvPr/>
        </p:nvSpPr>
        <p:spPr>
          <a:xfrm>
            <a:off x="2667000" y="2736503"/>
            <a:ext cx="331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RACIAL MINORITY</a:t>
            </a:r>
          </a:p>
          <a:p>
            <a:pPr algn="r"/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ADULTS 18+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E9DE3-6DA0-4FE4-9410-503F3788218D}"/>
              </a:ext>
            </a:extLst>
          </p:cNvPr>
          <p:cNvSpPr txBox="1"/>
          <p:nvPr/>
        </p:nvSpPr>
        <p:spPr>
          <a:xfrm>
            <a:off x="6203950" y="2705725"/>
            <a:ext cx="55805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Similar to total adults.</a:t>
            </a:r>
          </a:p>
          <a:p>
            <a:endParaRPr lang="en-US" sz="32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growth slowing.</a:t>
            </a: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Saturation of simul-media time.</a:t>
            </a:r>
          </a:p>
        </p:txBody>
      </p:sp>
    </p:spTree>
    <p:extLst>
      <p:ext uri="{BB962C8B-B14F-4D97-AF65-F5344CB8AC3E}">
        <p14:creationId xmlns:p14="http://schemas.microsoft.com/office/powerpoint/2010/main" val="22032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374218" y="2705725"/>
            <a:ext cx="34435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rgbClr val="B92508"/>
                </a:solidFill>
                <a:latin typeface="Century Gothic" panose="020B0502020202020204" pitchFamily="34" charset="0"/>
              </a:rPr>
              <a:t>Audio</a:t>
            </a:r>
          </a:p>
        </p:txBody>
      </p:sp>
    </p:spTree>
    <p:extLst>
      <p:ext uri="{BB962C8B-B14F-4D97-AF65-F5344CB8AC3E}">
        <p14:creationId xmlns:p14="http://schemas.microsoft.com/office/powerpoint/2010/main" val="4738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4614780-FD01-4692-A112-43BC955980D7}"/>
              </a:ext>
            </a:extLst>
          </p:cNvPr>
          <p:cNvSpPr/>
          <p:nvPr/>
        </p:nvSpPr>
        <p:spPr>
          <a:xfrm rot="3623901">
            <a:off x="9634633" y="425125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53BA93-2EB7-41CC-A154-C3B8625C01CF}"/>
              </a:ext>
            </a:extLst>
          </p:cNvPr>
          <p:cNvGrpSpPr/>
          <p:nvPr/>
        </p:nvGrpSpPr>
        <p:grpSpPr>
          <a:xfrm>
            <a:off x="6101134" y="3465077"/>
            <a:ext cx="4224306" cy="369332"/>
            <a:chOff x="6101134" y="3465077"/>
            <a:chExt cx="4224306" cy="36933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88C7E54-E57F-4134-9636-DF76EA5F4805}"/>
                </a:ext>
              </a:extLst>
            </p:cNvPr>
            <p:cNvGrpSpPr/>
            <p:nvPr/>
          </p:nvGrpSpPr>
          <p:grpSpPr>
            <a:xfrm>
              <a:off x="6101134" y="3465077"/>
              <a:ext cx="4224306" cy="369332"/>
              <a:chOff x="6101134" y="3465077"/>
              <a:chExt cx="4224306" cy="36933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40CCEB1-C1F3-46D5-BC83-18D227D8A69C}"/>
                  </a:ext>
                </a:extLst>
              </p:cNvPr>
              <p:cNvSpPr txBox="1"/>
              <p:nvPr/>
            </p:nvSpPr>
            <p:spPr>
              <a:xfrm>
                <a:off x="8031943" y="3465077"/>
                <a:ext cx="229349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109</a:t>
                </a:r>
                <a:r>
                  <a:rPr lang="en-US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ONLINE AUDIO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150906D-41AA-4788-8755-043F4FAF39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1134" y="3655745"/>
                <a:ext cx="1814619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B919890-A6A5-49CC-BF28-FFD55C8B1654}"/>
                </a:ext>
              </a:extLst>
            </p:cNvPr>
            <p:cNvSpPr/>
            <p:nvPr/>
          </p:nvSpPr>
          <p:spPr>
            <a:xfrm>
              <a:off x="7870033" y="361002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6A7512-879F-4CB3-9A7B-387557FD23F3}"/>
              </a:ext>
            </a:extLst>
          </p:cNvPr>
          <p:cNvGrpSpPr/>
          <p:nvPr/>
        </p:nvGrpSpPr>
        <p:grpSpPr>
          <a:xfrm>
            <a:off x="4117379" y="3456285"/>
            <a:ext cx="1368888" cy="384126"/>
            <a:chOff x="4117379" y="3456285"/>
            <a:chExt cx="1368888" cy="38412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45C760-056C-4665-97EB-C003EB3D75E3}"/>
                </a:ext>
              </a:extLst>
            </p:cNvPr>
            <p:cNvSpPr txBox="1"/>
            <p:nvPr/>
          </p:nvSpPr>
          <p:spPr>
            <a:xfrm>
              <a:off x="5045121" y="3456285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69D8A6E-E762-4B68-95AF-6432E5D578B3}"/>
                </a:ext>
              </a:extLst>
            </p:cNvPr>
            <p:cNvSpPr txBox="1"/>
            <p:nvPr/>
          </p:nvSpPr>
          <p:spPr>
            <a:xfrm>
              <a:off x="4117379" y="3471079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100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77ADED1-D94B-4599-820E-2A1BB78C375E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INDEXED to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Adults 18+ French Canada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989CFA-5293-4F1D-8420-6E7449FEA6EF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28AFBB-B2D7-4D4E-854A-1ED03306B253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8C7E54-E57F-4134-9636-DF76EA5F4805}"/>
              </a:ext>
            </a:extLst>
          </p:cNvPr>
          <p:cNvGrpSpPr/>
          <p:nvPr/>
        </p:nvGrpSpPr>
        <p:grpSpPr>
          <a:xfrm>
            <a:off x="6101134" y="3460827"/>
            <a:ext cx="4221993" cy="369332"/>
            <a:chOff x="6101134" y="3460827"/>
            <a:chExt cx="4221993" cy="36933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40CCEB1-C1F3-46D5-BC83-18D227D8A69C}"/>
                </a:ext>
              </a:extLst>
            </p:cNvPr>
            <p:cNvSpPr txBox="1"/>
            <p:nvPr/>
          </p:nvSpPr>
          <p:spPr>
            <a:xfrm>
              <a:off x="8029630" y="3460827"/>
              <a:ext cx="22934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109</a:t>
              </a:r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ONLINE AUDIO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50906D-41AA-4788-8755-043F4FAF3926}"/>
                </a:ext>
              </a:extLst>
            </p:cNvPr>
            <p:cNvCxnSpPr>
              <a:cxnSpLocks/>
            </p:cNvCxnSpPr>
            <p:nvPr/>
          </p:nvCxnSpPr>
          <p:spPr>
            <a:xfrm>
              <a:off x="6101134" y="3655745"/>
              <a:ext cx="181461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2B919890-A6A5-49CC-BF28-FFD55C8B1654}"/>
              </a:ext>
            </a:extLst>
          </p:cNvPr>
          <p:cNvSpPr/>
          <p:nvPr/>
        </p:nvSpPr>
        <p:spPr>
          <a:xfrm>
            <a:off x="7875113" y="361002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7ADED1-D94B-4599-820E-2A1BB78C375E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INDEXED to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Adults 18+ French Canada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989CFA-5293-4F1D-8420-6E7449FEA6EF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28AFBB-B2D7-4D4E-854A-1ED03306B253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6F9F686-1597-4B67-9E98-4BE17997B1D1}"/>
              </a:ext>
            </a:extLst>
          </p:cNvPr>
          <p:cNvGrpSpPr/>
          <p:nvPr/>
        </p:nvGrpSpPr>
        <p:grpSpPr>
          <a:xfrm>
            <a:off x="4418559" y="1963756"/>
            <a:ext cx="3435272" cy="3383978"/>
            <a:chOff x="4418559" y="1963756"/>
            <a:chExt cx="3435272" cy="3383978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3924B8D-F07E-4FF8-A9C6-31910F0D9106}"/>
                </a:ext>
              </a:extLst>
            </p:cNvPr>
            <p:cNvSpPr/>
            <p:nvPr/>
          </p:nvSpPr>
          <p:spPr>
            <a:xfrm>
              <a:off x="7791016" y="3549161"/>
              <a:ext cx="62815" cy="210249"/>
            </a:xfrm>
            <a:custGeom>
              <a:avLst/>
              <a:gdLst>
                <a:gd name="connsiteX0" fmla="*/ 0 w 335925"/>
                <a:gd name="connsiteY0" fmla="*/ 0 h 659757"/>
                <a:gd name="connsiteX1" fmla="*/ 81022 w 335925"/>
                <a:gd name="connsiteY1" fmla="*/ 196769 h 659757"/>
                <a:gd name="connsiteX2" fmla="*/ 335665 w 335925"/>
                <a:gd name="connsiteY2" fmla="*/ 324091 h 659757"/>
                <a:gd name="connsiteX3" fmla="*/ 127321 w 335925"/>
                <a:gd name="connsiteY3" fmla="*/ 405113 h 659757"/>
                <a:gd name="connsiteX4" fmla="*/ 34724 w 335925"/>
                <a:gd name="connsiteY4" fmla="*/ 497711 h 659757"/>
                <a:gd name="connsiteX5" fmla="*/ 0 w 335925"/>
                <a:gd name="connsiteY5" fmla="*/ 659757 h 659757"/>
                <a:gd name="connsiteX6" fmla="*/ 0 w 335925"/>
                <a:gd name="connsiteY6" fmla="*/ 659757 h 659757"/>
                <a:gd name="connsiteX0" fmla="*/ 0 w 335691"/>
                <a:gd name="connsiteY0" fmla="*/ 0 h 659757"/>
                <a:gd name="connsiteX1" fmla="*/ 112877 w 335691"/>
                <a:gd name="connsiteY1" fmla="*/ 194864 h 659757"/>
                <a:gd name="connsiteX2" fmla="*/ 335665 w 335691"/>
                <a:gd name="connsiteY2" fmla="*/ 324091 h 659757"/>
                <a:gd name="connsiteX3" fmla="*/ 127321 w 335691"/>
                <a:gd name="connsiteY3" fmla="*/ 405113 h 659757"/>
                <a:gd name="connsiteX4" fmla="*/ 34724 w 335691"/>
                <a:gd name="connsiteY4" fmla="*/ 497711 h 659757"/>
                <a:gd name="connsiteX5" fmla="*/ 0 w 335691"/>
                <a:gd name="connsiteY5" fmla="*/ 659757 h 659757"/>
                <a:gd name="connsiteX6" fmla="*/ 0 w 335691"/>
                <a:gd name="connsiteY6" fmla="*/ 659757 h 659757"/>
                <a:gd name="connsiteX0" fmla="*/ 112877 w 335691"/>
                <a:gd name="connsiteY0" fmla="*/ 0 h 464893"/>
                <a:gd name="connsiteX1" fmla="*/ 335665 w 335691"/>
                <a:gd name="connsiteY1" fmla="*/ 129227 h 464893"/>
                <a:gd name="connsiteX2" fmla="*/ 127321 w 335691"/>
                <a:gd name="connsiteY2" fmla="*/ 210249 h 464893"/>
                <a:gd name="connsiteX3" fmla="*/ 34724 w 335691"/>
                <a:gd name="connsiteY3" fmla="*/ 302847 h 464893"/>
                <a:gd name="connsiteX4" fmla="*/ 0 w 335691"/>
                <a:gd name="connsiteY4" fmla="*/ 464893 h 464893"/>
                <a:gd name="connsiteX5" fmla="*/ 0 w 335691"/>
                <a:gd name="connsiteY5" fmla="*/ 464893 h 464893"/>
                <a:gd name="connsiteX0" fmla="*/ 112877 w 335691"/>
                <a:gd name="connsiteY0" fmla="*/ 0 h 464893"/>
                <a:gd name="connsiteX1" fmla="*/ 335665 w 335691"/>
                <a:gd name="connsiteY1" fmla="*/ 129227 h 464893"/>
                <a:gd name="connsiteX2" fmla="*/ 127321 w 335691"/>
                <a:gd name="connsiteY2" fmla="*/ 210249 h 464893"/>
                <a:gd name="connsiteX3" fmla="*/ 0 w 335691"/>
                <a:gd name="connsiteY3" fmla="*/ 464893 h 464893"/>
                <a:gd name="connsiteX4" fmla="*/ 0 w 335691"/>
                <a:gd name="connsiteY4" fmla="*/ 464893 h 464893"/>
                <a:gd name="connsiteX0" fmla="*/ 112877 w 335691"/>
                <a:gd name="connsiteY0" fmla="*/ 0 h 464893"/>
                <a:gd name="connsiteX1" fmla="*/ 335665 w 335691"/>
                <a:gd name="connsiteY1" fmla="*/ 129227 h 464893"/>
                <a:gd name="connsiteX2" fmla="*/ 127321 w 335691"/>
                <a:gd name="connsiteY2" fmla="*/ 210249 h 464893"/>
                <a:gd name="connsiteX3" fmla="*/ 0 w 335691"/>
                <a:gd name="connsiteY3" fmla="*/ 464893 h 464893"/>
                <a:gd name="connsiteX0" fmla="*/ 112877 w 322953"/>
                <a:gd name="connsiteY0" fmla="*/ 0 h 464893"/>
                <a:gd name="connsiteX1" fmla="*/ 322922 w 322953"/>
                <a:gd name="connsiteY1" fmla="*/ 115892 h 464893"/>
                <a:gd name="connsiteX2" fmla="*/ 127321 w 322953"/>
                <a:gd name="connsiteY2" fmla="*/ 210249 h 464893"/>
                <a:gd name="connsiteX3" fmla="*/ 0 w 322953"/>
                <a:gd name="connsiteY3" fmla="*/ 464893 h 464893"/>
                <a:gd name="connsiteX0" fmla="*/ 0 w 210073"/>
                <a:gd name="connsiteY0" fmla="*/ 0 h 210249"/>
                <a:gd name="connsiteX1" fmla="*/ 210045 w 210073"/>
                <a:gd name="connsiteY1" fmla="*/ 115892 h 210249"/>
                <a:gd name="connsiteX2" fmla="*/ 14444 w 210073"/>
                <a:gd name="connsiteY2" fmla="*/ 210249 h 21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073" h="210249">
                  <a:moveTo>
                    <a:pt x="0" y="0"/>
                  </a:moveTo>
                  <a:cubicBezTo>
                    <a:pt x="55944" y="54015"/>
                    <a:pt x="207638" y="80851"/>
                    <a:pt x="210045" y="115892"/>
                  </a:cubicBezTo>
                  <a:cubicBezTo>
                    <a:pt x="212452" y="150933"/>
                    <a:pt x="68264" y="152082"/>
                    <a:pt x="14444" y="210249"/>
                  </a:cubicBezTo>
                </a:path>
              </a:pathLst>
            </a:custGeom>
            <a:solidFill>
              <a:srgbClr val="DCEAF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Circle: Hollow 48">
              <a:extLst>
                <a:ext uri="{FF2B5EF4-FFF2-40B4-BE49-F238E27FC236}">
                  <a16:creationId xmlns:a16="http://schemas.microsoft.com/office/drawing/2014/main" id="{5F0FF271-294C-4971-BE97-73837D14F494}"/>
                </a:ext>
              </a:extLst>
            </p:cNvPr>
            <p:cNvSpPr/>
            <p:nvPr/>
          </p:nvSpPr>
          <p:spPr>
            <a:xfrm>
              <a:off x="4418559" y="1963756"/>
              <a:ext cx="3383976" cy="3383978"/>
            </a:xfrm>
            <a:prstGeom prst="donut">
              <a:avLst>
                <a:gd name="adj" fmla="val 2280"/>
              </a:avLst>
            </a:prstGeom>
            <a:solidFill>
              <a:schemeClr val="accent1">
                <a:lumMod val="60000"/>
                <a:lumOff val="40000"/>
                <a:alpha val="36078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4594D7D-4AA4-4AB2-B05C-77D20C32AF4B}"/>
              </a:ext>
            </a:extLst>
          </p:cNvPr>
          <p:cNvGrpSpPr/>
          <p:nvPr/>
        </p:nvGrpSpPr>
        <p:grpSpPr>
          <a:xfrm>
            <a:off x="8358408" y="3453684"/>
            <a:ext cx="3833591" cy="369332"/>
            <a:chOff x="8343900" y="3464053"/>
            <a:chExt cx="3833591" cy="36933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6644D3-97AB-44A0-8B56-2E3835E447C1}"/>
                </a:ext>
              </a:extLst>
            </p:cNvPr>
            <p:cNvSpPr/>
            <p:nvPr/>
          </p:nvSpPr>
          <p:spPr>
            <a:xfrm>
              <a:off x="9349624" y="3464053"/>
              <a:ext cx="28278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SLIGHT PROPENSITY 109</a:t>
              </a:r>
              <a:endParaRPr lang="en-US" sz="2400" b="1" dirty="0">
                <a:solidFill>
                  <a:srgbClr val="0466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2CA0506-0304-4C68-BB60-CA8685918643}"/>
                </a:ext>
              </a:extLst>
            </p:cNvPr>
            <p:cNvCxnSpPr/>
            <p:nvPr/>
          </p:nvCxnSpPr>
          <p:spPr>
            <a:xfrm flipH="1">
              <a:off x="8343900" y="3664663"/>
              <a:ext cx="756138" cy="0"/>
            </a:xfrm>
            <a:prstGeom prst="straightConnector1">
              <a:avLst/>
            </a:prstGeom>
            <a:ln w="28575">
              <a:solidFill>
                <a:srgbClr val="0466A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28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3193DC-1045-489C-A72D-2BF85237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237" y="1409915"/>
            <a:ext cx="1739478" cy="173947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BC162E3-87D6-4350-A65A-EABB8D34D6C6}"/>
              </a:ext>
            </a:extLst>
          </p:cNvPr>
          <p:cNvSpPr txBox="1"/>
          <p:nvPr/>
        </p:nvSpPr>
        <p:spPr>
          <a:xfrm>
            <a:off x="3425237" y="-73266"/>
            <a:ext cx="5341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Propensity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0CC9854-E9B3-444D-9DB7-64A09A0D5A62}"/>
              </a:ext>
            </a:extLst>
          </p:cNvPr>
          <p:cNvSpPr txBox="1"/>
          <p:nvPr/>
        </p:nvSpPr>
        <p:spPr>
          <a:xfrm>
            <a:off x="930765" y="666843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Devices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Mid-Range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DB8BD-635E-4934-82A0-908C1EDDBC2F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A1623-AE83-4C35-8FB0-C99C5664DE7B}"/>
              </a:ext>
            </a:extLst>
          </p:cNvPr>
          <p:cNvSpPr txBox="1"/>
          <p:nvPr/>
        </p:nvSpPr>
        <p:spPr>
          <a:xfrm>
            <a:off x="3700299" y="640474"/>
            <a:ext cx="1285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Mid-Range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37360-3785-4257-BA37-88D3940C4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11" y="1397063"/>
            <a:ext cx="1730835" cy="18621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190300-195E-4584-87C7-DA9A992A6E7B}"/>
              </a:ext>
            </a:extLst>
          </p:cNvPr>
          <p:cNvGrpSpPr/>
          <p:nvPr/>
        </p:nvGrpSpPr>
        <p:grpSpPr>
          <a:xfrm>
            <a:off x="6150806" y="640474"/>
            <a:ext cx="1849012" cy="2508919"/>
            <a:chOff x="6150806" y="640474"/>
            <a:chExt cx="1849012" cy="25089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967758-4022-4A3F-8101-AC97CDA7B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0806" y="1418558"/>
              <a:ext cx="1815204" cy="173083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B32EA4-AD4F-42E5-877F-53ABE7D957F5}"/>
                </a:ext>
              </a:extLst>
            </p:cNvPr>
            <p:cNvSpPr txBox="1"/>
            <p:nvPr/>
          </p:nvSpPr>
          <p:spPr>
            <a:xfrm>
              <a:off x="6197722" y="640474"/>
              <a:ext cx="18020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Online Audio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A Propensity</a:t>
              </a:r>
              <a:endParaRPr lang="en-US" sz="14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CBC69DF-DEDD-4423-9532-604D4C3B7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352" y="1963756"/>
            <a:ext cx="3599291" cy="34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6797 -0.2023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-10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010606" y="2967335"/>
            <a:ext cx="2170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Audio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French</a:t>
            </a:r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 Canada</a:t>
            </a:r>
          </a:p>
        </p:txBody>
      </p:sp>
    </p:spTree>
    <p:extLst>
      <p:ext uri="{BB962C8B-B14F-4D97-AF65-F5344CB8AC3E}">
        <p14:creationId xmlns:p14="http://schemas.microsoft.com/office/powerpoint/2010/main" val="29147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2714648" y="785807"/>
            <a:ext cx="6750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Audio is made up of…</a:t>
            </a:r>
            <a:endParaRPr lang="en-US" sz="32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627043" y="2936872"/>
            <a:ext cx="6566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This includes music consumed on YouTube.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214919" y="3612857"/>
            <a:ext cx="820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</a:rPr>
              <a:t>Podcasts.</a:t>
            </a:r>
            <a:endParaRPr lang="en-US" sz="2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214919" y="4288842"/>
            <a:ext cx="4639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</a:rPr>
              <a:t>AM and FM Online Radio.</a:t>
            </a:r>
            <a:endParaRPr lang="en-US" sz="2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919" y="2260887"/>
            <a:ext cx="7746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</a:rPr>
              <a:t>Music streaming free and paid subscription.</a:t>
            </a:r>
            <a:endParaRPr lang="en-US" sz="2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  <p:bldP spid="114" grpId="0"/>
      <p:bldP spid="1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2840953" y="431503"/>
            <a:ext cx="651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A pattern is emerging… growth.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2650897" y="1644162"/>
            <a:ext cx="0" cy="4325815"/>
          </a:xfrm>
          <a:prstGeom prst="line">
            <a:avLst/>
          </a:prstGeom>
          <a:ln>
            <a:solidFill>
              <a:srgbClr val="B92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735053" y="1874635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Trends have been consistent.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735053" y="2810180"/>
            <a:ext cx="8087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Monthly online tuning data now available by market.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40" y="1736072"/>
            <a:ext cx="1528976" cy="738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640" t="14925" r="4352" b="14840"/>
          <a:stretch/>
        </p:blipFill>
        <p:spPr>
          <a:xfrm>
            <a:off x="378433" y="2777291"/>
            <a:ext cx="2051591" cy="5274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B19FBA1-46C9-4460-B950-8C3C151BBC1C}"/>
              </a:ext>
            </a:extLst>
          </p:cNvPr>
          <p:cNvSpPr txBox="1"/>
          <p:nvPr/>
        </p:nvSpPr>
        <p:spPr>
          <a:xfrm>
            <a:off x="2735053" y="5043281"/>
            <a:ext cx="881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In-depth examination of Podcast reach, time, downloads.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7E1EF4-C4BF-4872-B077-5B0454963CD1}"/>
              </a:ext>
            </a:extLst>
          </p:cNvPr>
          <p:cNvGrpSpPr/>
          <p:nvPr/>
        </p:nvGrpSpPr>
        <p:grpSpPr>
          <a:xfrm>
            <a:off x="378433" y="4747046"/>
            <a:ext cx="2097224" cy="1054135"/>
            <a:chOff x="835634" y="4471122"/>
            <a:chExt cx="2097224" cy="10541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D3E01-AD78-43C1-9A97-92904D81C210}"/>
                </a:ext>
              </a:extLst>
            </p:cNvPr>
            <p:cNvSpPr/>
            <p:nvPr/>
          </p:nvSpPr>
          <p:spPr>
            <a:xfrm>
              <a:off x="1271936" y="4471122"/>
              <a:ext cx="1660922" cy="1054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>
                <a:lnSpc>
                  <a:spcPts val="1500"/>
                </a:lnSpc>
                <a:spcAft>
                  <a:spcPts val="0"/>
                </a:spcAft>
              </a:pPr>
              <a:r>
                <a:rPr lang="en-CA" dirty="0">
                  <a:solidFill>
                    <a:srgbClr val="222222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The Canadian </a:t>
              </a:r>
            </a:p>
            <a:p>
              <a:pPr marL="457200">
                <a:lnSpc>
                  <a:spcPts val="1500"/>
                </a:lnSpc>
                <a:spcAft>
                  <a:spcPts val="0"/>
                </a:spcAft>
              </a:pPr>
              <a:r>
                <a:rPr lang="en-CA" dirty="0">
                  <a:solidFill>
                    <a:srgbClr val="222222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Podcast Listener </a:t>
              </a:r>
            </a:p>
            <a:p>
              <a:pPr marL="457200">
                <a:lnSpc>
                  <a:spcPts val="1500"/>
                </a:lnSpc>
                <a:spcAft>
                  <a:spcPts val="0"/>
                </a:spcAft>
              </a:pPr>
              <a:r>
                <a:rPr lang="en-CA" sz="1200" dirty="0">
                  <a:solidFill>
                    <a:srgbClr val="222222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2019</a:t>
              </a:r>
              <a:endParaRPr lang="en-CA" sz="1600" dirty="0">
                <a:effectLst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945B2F-2621-4630-98EA-16FC06066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34" y="4530965"/>
              <a:ext cx="710367" cy="77139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DE4939E-E730-4831-B85A-5FFD2B2B8AAF}"/>
              </a:ext>
            </a:extLst>
          </p:cNvPr>
          <p:cNvSpPr txBox="1"/>
          <p:nvPr/>
        </p:nvSpPr>
        <p:spPr>
          <a:xfrm>
            <a:off x="2735053" y="3900775"/>
            <a:ext cx="5843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audio reach and time captured.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099D79-546B-43D8-B650-DA7C9FCF5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14" y="3656451"/>
            <a:ext cx="1891227" cy="70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4" grpId="0"/>
      <p:bldP spid="17" grpId="0"/>
      <p:bldP spid="1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C15234-E482-47D7-913F-9619917B7519}"/>
              </a:ext>
            </a:extLst>
          </p:cNvPr>
          <p:cNvGrpSpPr/>
          <p:nvPr/>
        </p:nvGrpSpPr>
        <p:grpSpPr>
          <a:xfrm>
            <a:off x="112890" y="6567533"/>
            <a:ext cx="3133678" cy="246221"/>
            <a:chOff x="2783270" y="6413122"/>
            <a:chExt cx="3133678" cy="2462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DF6605-A8A7-4C71-8FB6-58BB5CFA9606}"/>
                </a:ext>
              </a:extLst>
            </p:cNvPr>
            <p:cNvSpPr txBox="1"/>
            <p:nvPr/>
          </p:nvSpPr>
          <p:spPr>
            <a:xfrm>
              <a:off x="3080519" y="6413122"/>
              <a:ext cx="283642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Source:  The Canadian Podcast Listener 2019</a:t>
              </a:r>
              <a:endParaRPr lang="en-CA" sz="8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endParaRPr>
            </a:p>
            <a:p>
              <a:r>
                <a:rPr lang="en-US" sz="800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Total Canada 18+ (n</a:t>
              </a:r>
              <a:r>
                <a:rPr lang="en-US" sz="80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=3,040) Platforms </a:t>
              </a:r>
              <a:r>
                <a:rPr lang="en-US" sz="800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used by listeners in past year.</a:t>
              </a:r>
            </a:p>
          </p:txBody>
        </p:sp>
        <p:pic>
          <p:nvPicPr>
            <p:cNvPr id="8" name="Picture 7" descr="Podcast_Icon_V4_Black.png">
              <a:extLst>
                <a:ext uri="{FF2B5EF4-FFF2-40B4-BE49-F238E27FC236}">
                  <a16:creationId xmlns:a16="http://schemas.microsoft.com/office/drawing/2014/main" id="{9F2466CE-70C8-46D3-948C-23D2AD0E6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3270" y="6434417"/>
              <a:ext cx="199881" cy="21701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540767-29CB-444A-8745-C5C32C30540B}"/>
              </a:ext>
            </a:extLst>
          </p:cNvPr>
          <p:cNvSpPr txBox="1"/>
          <p:nvPr/>
        </p:nvSpPr>
        <p:spPr>
          <a:xfrm>
            <a:off x="3455735" y="431503"/>
            <a:ext cx="5280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Contextualizing Podcasts.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3209B-C7F8-4CF3-9E3E-8239191D62FF}"/>
              </a:ext>
            </a:extLst>
          </p:cNvPr>
          <p:cNvSpPr txBox="1"/>
          <p:nvPr/>
        </p:nvSpPr>
        <p:spPr>
          <a:xfrm>
            <a:off x="6205322" y="1742856"/>
            <a:ext cx="15799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YOUTUBE </a:t>
            </a:r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43%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BFE42C-C956-4ABF-97BB-70B9B6B42FB4}"/>
              </a:ext>
            </a:extLst>
          </p:cNvPr>
          <p:cNvSpPr txBox="1"/>
          <p:nvPr/>
        </p:nvSpPr>
        <p:spPr>
          <a:xfrm>
            <a:off x="2274289" y="923946"/>
            <a:ext cx="7643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How they’re doing it in Total Canada.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8AB88B-2F66-4F6E-A98A-6B60D22E7539}"/>
              </a:ext>
            </a:extLst>
          </p:cNvPr>
          <p:cNvGrpSpPr/>
          <p:nvPr/>
        </p:nvGrpSpPr>
        <p:grpSpPr>
          <a:xfrm>
            <a:off x="3903790" y="2042077"/>
            <a:ext cx="4384420" cy="4384420"/>
            <a:chOff x="3903790" y="2042077"/>
            <a:chExt cx="4384420" cy="438442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AA93CA2-88E5-4475-81DA-D3B74E11C3DF}"/>
                </a:ext>
              </a:extLst>
            </p:cNvPr>
            <p:cNvSpPr/>
            <p:nvPr/>
          </p:nvSpPr>
          <p:spPr>
            <a:xfrm>
              <a:off x="3903790" y="2042077"/>
              <a:ext cx="4384420" cy="4384420"/>
            </a:xfrm>
            <a:prstGeom prst="ellipse">
              <a:avLst/>
            </a:prstGeom>
            <a:noFill/>
            <a:ln w="3175">
              <a:solidFill>
                <a:srgbClr val="FF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EEC1CB6-5758-4ACB-8EF9-A7716A9C6B49}"/>
                </a:ext>
              </a:extLst>
            </p:cNvPr>
            <p:cNvSpPr/>
            <p:nvPr/>
          </p:nvSpPr>
          <p:spPr>
            <a:xfrm>
              <a:off x="4451841" y="2590127"/>
              <a:ext cx="3288318" cy="3288318"/>
            </a:xfrm>
            <a:prstGeom prst="ellipse">
              <a:avLst/>
            </a:prstGeom>
            <a:noFill/>
            <a:ln w="3175">
              <a:solidFill>
                <a:srgbClr val="FF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8F8EF45-2D67-4918-9728-E178BFE91DCC}"/>
                </a:ext>
              </a:extLst>
            </p:cNvPr>
            <p:cNvSpPr/>
            <p:nvPr/>
          </p:nvSpPr>
          <p:spPr>
            <a:xfrm>
              <a:off x="4999892" y="3138177"/>
              <a:ext cx="2192216" cy="2192216"/>
            </a:xfrm>
            <a:prstGeom prst="ellipse">
              <a:avLst/>
            </a:prstGeom>
            <a:noFill/>
            <a:ln w="3175">
              <a:solidFill>
                <a:srgbClr val="FF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13975E5-AAFA-4B83-8385-F6B14E64126E}"/>
                </a:ext>
              </a:extLst>
            </p:cNvPr>
            <p:cNvSpPr/>
            <p:nvPr/>
          </p:nvSpPr>
          <p:spPr>
            <a:xfrm flipV="1">
              <a:off x="5541878" y="3680162"/>
              <a:ext cx="1108244" cy="1108244"/>
            </a:xfrm>
            <a:prstGeom prst="ellipse">
              <a:avLst/>
            </a:prstGeom>
            <a:noFill/>
            <a:ln w="3175">
              <a:solidFill>
                <a:srgbClr val="FF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B1491D-9393-4785-B562-AA1D192D8CCD}"/>
              </a:ext>
            </a:extLst>
          </p:cNvPr>
          <p:cNvGrpSpPr/>
          <p:nvPr/>
        </p:nvGrpSpPr>
        <p:grpSpPr>
          <a:xfrm>
            <a:off x="6094061" y="3086431"/>
            <a:ext cx="1413399" cy="1142742"/>
            <a:chOff x="6094061" y="3086431"/>
            <a:chExt cx="1413399" cy="1142742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5A68192-F441-477A-AAB8-214C9AAF68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4061" y="3102832"/>
              <a:ext cx="1397215" cy="112634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77E432A-4BA1-4F2F-8E28-913AA217C3E2}"/>
                </a:ext>
              </a:extLst>
            </p:cNvPr>
            <p:cNvSpPr/>
            <p:nvPr/>
          </p:nvSpPr>
          <p:spPr>
            <a:xfrm>
              <a:off x="7409471" y="3086431"/>
              <a:ext cx="97989" cy="979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46C0EC-F5E2-4EC1-A11C-8D4BC7E77C74}"/>
              </a:ext>
            </a:extLst>
          </p:cNvPr>
          <p:cNvGrpSpPr/>
          <p:nvPr/>
        </p:nvGrpSpPr>
        <p:grpSpPr>
          <a:xfrm>
            <a:off x="6102846" y="4238331"/>
            <a:ext cx="1344998" cy="321016"/>
            <a:chOff x="6102846" y="4238331"/>
            <a:chExt cx="1344998" cy="321016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968E7AF-280F-4290-8CB1-150D31365C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02846" y="4238331"/>
              <a:ext cx="1325948" cy="27964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17DE762C-9264-4458-9D43-4660E8D32FE1}"/>
                </a:ext>
              </a:extLst>
            </p:cNvPr>
            <p:cNvSpPr/>
            <p:nvPr/>
          </p:nvSpPr>
          <p:spPr>
            <a:xfrm>
              <a:off x="7349855" y="4461358"/>
              <a:ext cx="97989" cy="979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EA11A5-C87C-468D-9ECC-A54B015F4C1B}"/>
              </a:ext>
            </a:extLst>
          </p:cNvPr>
          <p:cNvGrpSpPr/>
          <p:nvPr/>
        </p:nvGrpSpPr>
        <p:grpSpPr>
          <a:xfrm>
            <a:off x="6086980" y="4220373"/>
            <a:ext cx="545640" cy="1026544"/>
            <a:chOff x="6086991" y="4220374"/>
            <a:chExt cx="496022" cy="933193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E6D5905-0002-47F5-9D07-494FE6449E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86991" y="4220374"/>
              <a:ext cx="465903" cy="91438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393ED7B-0BEC-4005-AAE7-0CCF10E7932F}"/>
                </a:ext>
              </a:extLst>
            </p:cNvPr>
            <p:cNvSpPr/>
            <p:nvPr/>
          </p:nvSpPr>
          <p:spPr>
            <a:xfrm>
              <a:off x="6485024" y="5055578"/>
              <a:ext cx="97989" cy="979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D515A9C-9B01-48A5-B2FF-4CF41521C34B}"/>
              </a:ext>
            </a:extLst>
          </p:cNvPr>
          <p:cNvGrpSpPr/>
          <p:nvPr/>
        </p:nvGrpSpPr>
        <p:grpSpPr>
          <a:xfrm>
            <a:off x="5678404" y="4234269"/>
            <a:ext cx="415671" cy="875153"/>
            <a:chOff x="5678404" y="4234269"/>
            <a:chExt cx="415671" cy="875153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BD94C4B-A7D8-4F7E-84C8-CCF3BA02BE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8166" y="4234269"/>
              <a:ext cx="385909" cy="86676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E4E34E4E-7F6E-4838-9BEA-3A33298C78BE}"/>
                </a:ext>
              </a:extLst>
            </p:cNvPr>
            <p:cNvSpPr/>
            <p:nvPr/>
          </p:nvSpPr>
          <p:spPr>
            <a:xfrm>
              <a:off x="5678404" y="5011433"/>
              <a:ext cx="97989" cy="979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5DABB0-89B2-4E30-A091-40D30BCABC75}"/>
              </a:ext>
            </a:extLst>
          </p:cNvPr>
          <p:cNvGrpSpPr/>
          <p:nvPr/>
        </p:nvGrpSpPr>
        <p:grpSpPr>
          <a:xfrm>
            <a:off x="5456806" y="4234281"/>
            <a:ext cx="637269" cy="207494"/>
            <a:chOff x="5456806" y="4234281"/>
            <a:chExt cx="637269" cy="207494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883276D-E0C3-4F14-96E7-55A65539DD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8711" y="4234281"/>
              <a:ext cx="635364" cy="1702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A5CC22A-E293-4827-A88E-8064D9E06E01}"/>
                </a:ext>
              </a:extLst>
            </p:cNvPr>
            <p:cNvSpPr/>
            <p:nvPr/>
          </p:nvSpPr>
          <p:spPr>
            <a:xfrm>
              <a:off x="5456806" y="4343786"/>
              <a:ext cx="97989" cy="979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1E6031-7982-4CDF-9813-9E3A8224AF1E}"/>
              </a:ext>
            </a:extLst>
          </p:cNvPr>
          <p:cNvGrpSpPr/>
          <p:nvPr/>
        </p:nvGrpSpPr>
        <p:grpSpPr>
          <a:xfrm>
            <a:off x="5565535" y="3844685"/>
            <a:ext cx="528527" cy="389593"/>
            <a:chOff x="5565535" y="3844685"/>
            <a:chExt cx="528527" cy="389593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B28C3F9-6218-422F-891E-3F21A9312B2F}"/>
                </a:ext>
              </a:extLst>
            </p:cNvPr>
            <p:cNvCxnSpPr>
              <a:cxnSpLocks/>
            </p:cNvCxnSpPr>
            <p:nvPr/>
          </p:nvCxnSpPr>
          <p:spPr>
            <a:xfrm>
              <a:off x="5580273" y="3860988"/>
              <a:ext cx="513789" cy="37329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619AE5A-95FF-4A5F-9CAC-15CAC70953C6}"/>
                </a:ext>
              </a:extLst>
            </p:cNvPr>
            <p:cNvSpPr/>
            <p:nvPr/>
          </p:nvSpPr>
          <p:spPr>
            <a:xfrm>
              <a:off x="5565535" y="3844685"/>
              <a:ext cx="97989" cy="979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4A38B6F7-7FC2-43D4-8CD6-CB53EC38F908}"/>
              </a:ext>
            </a:extLst>
          </p:cNvPr>
          <p:cNvSpPr txBox="1"/>
          <p:nvPr/>
        </p:nvSpPr>
        <p:spPr>
          <a:xfrm>
            <a:off x="7580770" y="2938199"/>
            <a:ext cx="202283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APPLE ITUNES </a:t>
            </a:r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34%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93E025D-A2E6-4B1B-AAAA-3E97420F9A4A}"/>
              </a:ext>
            </a:extLst>
          </p:cNvPr>
          <p:cNvSpPr txBox="1"/>
          <p:nvPr/>
        </p:nvSpPr>
        <p:spPr>
          <a:xfrm>
            <a:off x="7531305" y="4386121"/>
            <a:ext cx="15799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SPOTIFY </a:t>
            </a:r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24%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249A92F-AE66-4B17-A463-D6DB4F207D14}"/>
              </a:ext>
            </a:extLst>
          </p:cNvPr>
          <p:cNvSpPr txBox="1"/>
          <p:nvPr/>
        </p:nvSpPr>
        <p:spPr>
          <a:xfrm>
            <a:off x="6659116" y="4951987"/>
            <a:ext cx="237944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PRODUCER’S SITES </a:t>
            </a:r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20%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FEC8032-7ECA-4226-855C-5D03E7405EFA}"/>
              </a:ext>
            </a:extLst>
          </p:cNvPr>
          <p:cNvSpPr txBox="1"/>
          <p:nvPr/>
        </p:nvSpPr>
        <p:spPr>
          <a:xfrm>
            <a:off x="3992547" y="4972309"/>
            <a:ext cx="15799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17% </a:t>
            </a:r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GOOGLE PLAY</a:t>
            </a:r>
            <a:endParaRPr lang="en-US" sz="1600" dirty="0">
              <a:solidFill>
                <a:srgbClr val="B92508"/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9547C5C-BF24-493E-A182-2D9E49E5F5B6}"/>
              </a:ext>
            </a:extLst>
          </p:cNvPr>
          <p:cNvSpPr txBox="1"/>
          <p:nvPr/>
        </p:nvSpPr>
        <p:spPr>
          <a:xfrm>
            <a:off x="3785968" y="4263011"/>
            <a:ext cx="15799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13% </a:t>
            </a:r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OTHER APPS</a:t>
            </a:r>
            <a:endParaRPr lang="en-US" sz="1600" dirty="0">
              <a:solidFill>
                <a:srgbClr val="B92508"/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89B961-8556-4C07-9424-A87816ACDE74}"/>
              </a:ext>
            </a:extLst>
          </p:cNvPr>
          <p:cNvSpPr txBox="1"/>
          <p:nvPr/>
        </p:nvSpPr>
        <p:spPr>
          <a:xfrm>
            <a:off x="3097308" y="3770568"/>
            <a:ext cx="233513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12% </a:t>
            </a:r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RADIO STN SITE/APP</a:t>
            </a:r>
            <a:endParaRPr lang="en-US" sz="1600" dirty="0">
              <a:solidFill>
                <a:srgbClr val="B92508"/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B3F71C-9941-459B-8D71-AE1DE6134EF6}"/>
              </a:ext>
            </a:extLst>
          </p:cNvPr>
          <p:cNvGrpSpPr/>
          <p:nvPr/>
        </p:nvGrpSpPr>
        <p:grpSpPr>
          <a:xfrm>
            <a:off x="6045067" y="1816973"/>
            <a:ext cx="97989" cy="2417293"/>
            <a:chOff x="6045067" y="1816973"/>
            <a:chExt cx="97989" cy="2417293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70505BE-55C1-4473-BD9A-5308434247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4071" y="1817225"/>
              <a:ext cx="0" cy="241704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FF0F1D2-6B4B-43B6-B239-9F77BD64DF96}"/>
                </a:ext>
              </a:extLst>
            </p:cNvPr>
            <p:cNvSpPr/>
            <p:nvPr/>
          </p:nvSpPr>
          <p:spPr>
            <a:xfrm>
              <a:off x="6045067" y="1816973"/>
              <a:ext cx="97989" cy="979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89914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35535</TotalTime>
  <Words>7346</Words>
  <Application>Microsoft Office PowerPoint</Application>
  <PresentationFormat>Widescreen</PresentationFormat>
  <Paragraphs>3061</Paragraphs>
  <Slides>169</Slides>
  <Notes>169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169</vt:i4>
      </vt:variant>
    </vt:vector>
  </HeadingPairs>
  <TitlesOfParts>
    <vt:vector size="17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Young</dc:creator>
  <cp:lastModifiedBy>Rob Young</cp:lastModifiedBy>
  <cp:revision>1551</cp:revision>
  <cp:lastPrinted>2018-11-02T17:43:03Z</cp:lastPrinted>
  <dcterms:created xsi:type="dcterms:W3CDTF">2016-07-28T17:25:52Z</dcterms:created>
  <dcterms:modified xsi:type="dcterms:W3CDTF">2019-12-20T13:20:44Z</dcterms:modified>
</cp:coreProperties>
</file>